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of Week 1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Subsetting data frames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Subsetting on data frames requires two pieces of information, since they have two dimensions</a:t>
            </a:r>
          </a:p>
          <a:p>
            <a:pPr/>
            <a:r>
              <a:t>We use square brackets, but now have a comma to separate row indices from column indices</a:t>
            </a:r>
          </a:p>
          <a:p>
            <a:pPr/>
            <a:r>
              <a:t>pets &lt;- data.frame(‘animals’ = c(‘cat’, ‘cat’, ‘dog’), ‘owners’ = c(‘Pete’, ‘Steve’, ‘Alice’))</a:t>
            </a:r>
          </a:p>
          <a:p>
            <a:pPr/>
            <a:r>
              <a:t>pets[1, 2]; pets[1,]; pets[, ‘animals’]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RStudio Interface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09551"/>
            <a:ext cx="13004800" cy="7311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structures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Vectors (single column/row of data, one type)</a:t>
            </a:r>
          </a:p>
          <a:p>
            <a:pPr/>
            <a:r>
              <a:t>Matrices (two dimensional array of data, one type)</a:t>
            </a:r>
          </a:p>
          <a:p>
            <a:pPr/>
            <a:r>
              <a:t>Data frames (two dimensional array of data, many types)</a:t>
            </a:r>
          </a:p>
          <a:p>
            <a:pPr/>
            <a:r>
              <a:t>Lists (most flexible, can hold anything)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data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Numeric: Numbers</a:t>
            </a:r>
          </a:p>
          <a:p>
            <a:pPr/>
            <a:r>
              <a:t>Character: Strings</a:t>
            </a:r>
          </a:p>
          <a:p>
            <a:pPr/>
            <a:r>
              <a:t>Logical: TRUE/FALSE</a:t>
            </a:r>
          </a:p>
          <a:p>
            <a:pPr/>
            <a:r>
              <a:t>Factor (today): Categorical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generally do things to objects (the data structures we just reviewed)</a:t>
            </a:r>
          </a:p>
          <a:p>
            <a:pPr/>
            <a:r>
              <a:t>Functions take arguments that modify how they work</a:t>
            </a:r>
          </a:p>
          <a:p>
            <a:pPr/>
            <a:r>
              <a:t>Arguments have names, are ordered, and often have default values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we learned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mean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median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sd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class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min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max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which.min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which.max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sqrt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log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head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tail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summary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str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rep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 tests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You can use logic in R to test whether things are TRUE or FALSE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For example: 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2 &gt; 4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10 != 11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10 == 10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sum(c(3, 4, 5)) &gt;= 14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Subsetting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refer to specific parts of an object using subsetting</a:t>
            </a:r>
          </a:p>
          <a:p>
            <a:pPr/>
            <a:r>
              <a:t>e.g. </a:t>
            </a:r>
          </a:p>
          <a:p>
            <a:pPr lvl="1"/>
            <a:r>
              <a:t>a &lt;- rep(1:3, each = 3)</a:t>
            </a:r>
          </a:p>
          <a:p>
            <a:pPr lvl="1"/>
            <a:r>
              <a:t>a[c(3, 7)]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 subsetting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use the results of logic tests as an input to subsetting</a:t>
            </a:r>
          </a:p>
          <a:p>
            <a:pPr/>
            <a:r>
              <a:t>This retrieves only the parts of an object that correspond to a TRUE value</a:t>
            </a:r>
          </a:p>
          <a:p>
            <a:pPr/>
            <a:r>
              <a:t>a[a &gt; 2]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