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 are how we tell computers to do something many times over - sometimes with different inputs each time</a:t>
            </a:r>
          </a:p>
          <a:p>
            <a:pPr/>
            <a:r>
              <a:t>Two basic types of loops in R - ‘for’ loops and ‘while’ loops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for (i in 1:10) {</a:t>
            </a:r>
          </a:p>
          <a:p>
            <a:pPr lvl="4" marL="0" indent="914400">
              <a:buSzTx/>
              <a:buNone/>
            </a:pPr>
            <a:r>
              <a:t>Do something using i</a:t>
            </a:r>
          </a:p>
          <a:p>
            <a:pPr lvl="4" marL="0" indent="91440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us tell the computer to do different things depending on the results of our logical tests</a:t>
            </a:r>
          </a:p>
          <a:p>
            <a:pPr/>
            <a:r>
              <a:t>‘If this is TRUE, then do X’</a:t>
            </a:r>
          </a:p>
          <a:p>
            <a:pPr/>
            <a:r>
              <a:t>‘If this is TRUE, then do X; Otherwise, do Y’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functions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have a basic structure - they take a number of arguments, and do something to/with those arguments.</a:t>
            </a:r>
          </a:p>
          <a:p>
            <a:pPr/>
            <a:r>
              <a:t>plus &lt;- Function(arg1, arg2) {</a:t>
            </a:r>
          </a:p>
          <a:p>
            <a:pPr lvl="2" marL="0" indent="457200">
              <a:buSzTx/>
              <a:buNone/>
            </a:pPr>
            <a:r>
              <a:t>   return(arg1 + arg2)</a:t>
            </a:r>
          </a:p>
          <a:p>
            <a:pPr lvl="2" marL="0" indent="45720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that add functionality to R</a:t>
            </a:r>
          </a:p>
          <a:p>
            <a:pPr/>
            <a:r>
              <a:t>Need to be separately installed (once) and then loaded (every time you restart 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Reading in data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 we’ve created data within R or used built-in datasets</a:t>
            </a:r>
          </a:p>
          <a:p>
            <a:pPr/>
            <a:r>
              <a:t>To read in data we use functions like read.csv</a:t>
            </a:r>
          </a:p>
          <a:p>
            <a:pPr/>
            <a:r>
              <a:t>These functions take the file path to the data as arguments, and read that data into R as an object (usually a data frame)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Reading in data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paths to data can be absolute or can be relative to your ‘working directory’</a:t>
            </a:r>
          </a:p>
          <a:p>
            <a:pPr/>
            <a:r>
              <a:t>getwd() will tell you what your current working directory is. setwd() will change it.</a:t>
            </a:r>
          </a:p>
          <a:p>
            <a:pPr/>
            <a:r>
              <a:t>All file paths in R need to use forward slashes (windows users will need to change theirs)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Subsetting with replacement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far, we’ve used subsetting to select portions of an object. We can also use it to replace those portions.</a:t>
            </a:r>
          </a:p>
          <a:p>
            <a:pPr/>
            <a:r>
              <a:t>vector[1] &lt;- 3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new columns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Much as you can create new variables using assignment, you can create new columns in a data frame</a:t>
            </a:r>
          </a:p>
          <a:p>
            <a:pPr/>
            <a:r>
              <a:t>To do this, we use the $ operator:</a:t>
            </a:r>
          </a:p>
          <a:p>
            <a:pPr lvl="1"/>
            <a:r>
              <a:t>data$new_variable &lt;- c(1, 2, 3, 4)</a:t>
            </a:r>
          </a:p>
          <a:p>
            <a:pPr/>
            <a:r>
              <a:t>Vector recycling is important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Testing and converting vectors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each class of data (numeric, character, etc) there are two functions.</a:t>
            </a:r>
          </a:p>
          <a:p>
            <a:pPr/>
            <a:r>
              <a:t>is.class tests whether a vector belongs to that class</a:t>
            </a:r>
          </a:p>
          <a:p>
            <a:pPr lvl="1"/>
            <a:r>
              <a:t>e.g. is.numeric(x)</a:t>
            </a:r>
          </a:p>
          <a:p>
            <a:pPr/>
            <a:r>
              <a:t>as.class attempts to convert the input to a specific class</a:t>
            </a:r>
          </a:p>
          <a:p>
            <a:pPr lvl="1"/>
            <a:r>
              <a:t>e.g. as.character(x)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Ways to represent categorical data in R</a:t>
            </a:r>
          </a:p>
          <a:p>
            <a:pPr/>
            <a:r>
              <a:t>Represents each set of unique characters as a group that share a condition code </a:t>
            </a:r>
          </a:p>
          <a:p>
            <a:pPr/>
            <a:r>
              <a:t>Very useful when we get to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final data structure in R (apart from matrices, vectors, and data frames)</a:t>
            </a:r>
          </a:p>
          <a:p>
            <a:pPr/>
            <a:r>
              <a:t>One dimensional, but every element of a list can be different (and can be anything).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