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grep() to subset in 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easily deal with scale 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Subsetting with grep()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3" name="Screen Shot 2016-11-29 at 1.06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932" y="3602483"/>
            <a:ext cx="63754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6-11-29 at 1.06.5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775" y="6987331"/>
            <a:ext cx="8991600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Screen Shot 2016-11-29 at 1.40.1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1400" y="5617467"/>
            <a:ext cx="11099800" cy="309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Using grep() with colnames()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9" name="Screen Shot 2016-11-29 at 1.43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346" y="4801443"/>
            <a:ext cx="11086108" cy="1534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Using grep() with colnames()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3" name="Screen Shot 2016-11-29 at 1.43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050" y="4442295"/>
            <a:ext cx="10858700" cy="2608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pPr/>
            <a:r>
              <a:t>Using grep() with colnames()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combination of functions allows us to flexibly select any subset of similarly named variables in our dataset on the fly</a:t>
            </a:r>
          </a:p>
          <a:p>
            <a:pPr/>
            <a:r>
              <a:t>We can then use these subsets as input to functions that expect scale variables as their inputs.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Speeding things up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defRPr sz="3100"/>
            </a:pPr>
            <a:r>
              <a:t>No need to make selections each time you want to look at a different scale. Just alter the command slightly to search for different variables</a:t>
            </a:r>
          </a:p>
          <a:p>
            <a:pPr marL="444500" indent="-444500">
              <a:defRPr sz="3100"/>
            </a:pPr>
            <a:r>
              <a:t>alpha(personality[, grep(‘scs’, colnames(personality))]</a:t>
            </a:r>
          </a:p>
          <a:p>
            <a:pPr marL="444500" indent="-444500">
              <a:defRPr sz="3100"/>
            </a:pPr>
            <a:r>
              <a:t>alpha(personality[, grep(‘iri_pt’, colnames(personality))]</a:t>
            </a:r>
          </a:p>
          <a:p>
            <a:pPr marL="444500" indent="-444500">
              <a:defRPr sz="3100"/>
            </a:pPr>
            <a:r>
              <a:t>alpha(personality[, grep(‘emexp’, colnames(personality))]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from alpha()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Screen Shot 2016-11-29 at 2.01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50" y="3416300"/>
            <a:ext cx="7861300" cy="466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Output from fa()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Screen Shot 2016-11-29 at 2.02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000" y="2584450"/>
            <a:ext cx="10172701" cy="458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6-11-29 at 2.02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433" y="7302996"/>
            <a:ext cx="4584701" cy="18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we need grep()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R, we don’t have a dropdown menu to select our variables</a:t>
            </a:r>
          </a:p>
          <a:p>
            <a:pPr/>
          </a:p>
          <a:p>
            <a:pPr/>
          </a:p>
          <a:p>
            <a:pPr/>
          </a:p>
        </p:txBody>
      </p:sp>
      <p:pic>
        <p:nvPicPr>
          <p:cNvPr id="124" name="spss_pearson-corr_window_labeled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564" y="4334406"/>
            <a:ext cx="5148391" cy="458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we need grep()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R, we don’t have a dropdown menu to select our variables</a:t>
            </a:r>
          </a:p>
          <a:p>
            <a:pPr/>
            <a:r>
              <a:t>Because of this, the functions that calculate scales and reliabilities and perform factor analysis take, as input, entire data frames</a:t>
            </a:r>
          </a:p>
          <a:p>
            <a:pPr/>
            <a:r>
              <a:t>They assume these data frames have been subset to include only the relevant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functions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rowMeans(x, na.rm = TRUE)</a:t>
            </a:r>
          </a:p>
          <a:p>
            <a:pPr lvl="1"/>
            <a:r>
              <a:t>Where x is a data frame, averages all the variables in that data frame for each row (usually a participant)</a:t>
            </a:r>
          </a:p>
          <a:p>
            <a:pPr lvl="1"/>
            <a:r>
              <a:t>Effectively creates scale scores.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functions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alpha(x, check.keys = TRUE)</a:t>
            </a:r>
          </a:p>
          <a:p>
            <a:pPr lvl="1"/>
            <a:r>
              <a:t>Where x is a data frame, finds Cronbach’s alpha coefficient, assuming every variable in that data frame belongs to the same scale.</a:t>
            </a:r>
          </a:p>
          <a:p>
            <a:pPr lvl="1"/>
            <a:r>
              <a:t>Also will tell us if variables are reverse-scored if check.keys is TRUE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 functions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fa(x, nfactors = 1, rotation = ‘varimax’)</a:t>
            </a:r>
          </a:p>
          <a:p>
            <a:pPr lvl="1"/>
            <a:r>
              <a:t>Where x is a data frame, performs exploratory factor analysis, extracting the number of factors specified in the nfactors argument.</a:t>
            </a:r>
          </a:p>
          <a:p>
            <a:pPr lvl="1"/>
            <a:r>
              <a:t>Can control various settings like rotation using arguments to the function.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Subsetting by hand…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0" name="Screen Shot 2016-11-29 at 1.12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013" y="2632045"/>
            <a:ext cx="10980774" cy="4920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6-11-29 at 1.39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8600" y="8224639"/>
            <a:ext cx="10007600" cy="31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grep()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Essentially a function that works like google search</a:t>
            </a:r>
          </a:p>
          <a:p>
            <a:pPr/>
            <a:r>
              <a:t>grep(‘pattern’, target) searches for any instances of the string ‘pattern’ within a vector.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grep()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8" name="Screen Shot 2016-11-29 at 1.04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090" y="3524462"/>
            <a:ext cx="10049847" cy="1271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6-11-29 at 1.04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5937" y="5457144"/>
            <a:ext cx="9590670" cy="813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