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questions/tagged/r" TargetMode="External"/><Relationship Id="rId3" Type="http://schemas.openxmlformats.org/officeDocument/2006/relationships/hyperlink" Target="http://www.statmethods.net/" TargetMode="External"/><Relationship Id="rId4" Type="http://schemas.openxmlformats.org/officeDocument/2006/relationships/hyperlink" Target="https://www.r-bloggers.com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learn new things in 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(by yourself)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Our learning process so far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teach a variety of new tools and (try to) explain how they work and when to use them</a:t>
            </a:r>
          </a:p>
          <a:p>
            <a:pPr/>
            <a:r>
              <a:t>You take those tools and practice with them, (hopefully) adding them to your repertoire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Extending things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what happens when you know what you want to do, but you don’t know what function(s) in R will do what you want? </a:t>
            </a:r>
          </a:p>
          <a:p>
            <a:pPr/>
            <a:r>
              <a:t>Or maybe you want to do something complicated and can’t quite put things together.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Extending things</a:t>
            </a:r>
          </a:p>
        </p:txBody>
      </p:sp>
      <p:pic>
        <p:nvPicPr>
          <p:cNvPr id="129" name="Screen Shot 2016-11-29 at 2.17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327" y="883344"/>
            <a:ext cx="11950701" cy="753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The process of learning in R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Encounter new problem </a:t>
            </a:r>
          </a:p>
          <a:p>
            <a:pPr marL="635000" indent="-635000">
              <a:buSzPct val="100000"/>
              <a:buAutoNum type="arabicPeriod" startAt="1"/>
            </a:pPr>
            <a:r>
              <a:t>Think about the logical steps you’d need to take to solve it - i.e. what needs to happen</a:t>
            </a:r>
          </a:p>
          <a:p>
            <a:pPr marL="635000" indent="-635000">
              <a:buSzPct val="100000"/>
              <a:buAutoNum type="arabicPeriod" startAt="1"/>
            </a:pPr>
            <a:r>
              <a:t>Assuming you don’t know how to make those things happen, you search online sources and find the answer</a:t>
            </a:r>
          </a:p>
          <a:p>
            <a:pPr marL="635000" indent="-635000">
              <a:buSzPct val="100000"/>
              <a:buAutoNum type="arabicPeriod" startAt="1"/>
            </a:pPr>
            <a:r>
              <a:t>That answer becomes part of your repertoire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to look?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http://stackoverflow.com/questions/tagged/r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http://www.statmethods.net/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https://www.r-bloggers.com/</a:t>
            </a:r>
          </a:p>
          <a:p>
            <a:pPr/>
            <a:r>
              <a:t>Or google it!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have some messy data where the string ‘age’ occurs before the numerical age in my age variable.</a:t>
            </a:r>
          </a:p>
          <a:p>
            <a:pPr/>
          </a:p>
          <a:p>
            <a:pPr/>
            <a:r>
              <a:t>I need to know how to remove part of a string (‘age’) from a variable in R</a:t>
            </a:r>
          </a:p>
        </p:txBody>
      </p:sp>
      <p:pic>
        <p:nvPicPr>
          <p:cNvPr id="139" name="Screen Shot 2016-11-29 at 2.30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79" y="5727600"/>
            <a:ext cx="7109555" cy="663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Screen Shot 2016-11-29 at 2.25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457" y="2466181"/>
            <a:ext cx="8915401" cy="575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7" name="Screen Shot 2016-11-29 at 2.26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836" y="430460"/>
            <a:ext cx="96393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