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4ds.had.co.nz/index.html" TargetMode="External"/><Relationship Id="rId3" Type="http://schemas.openxmlformats.org/officeDocument/2006/relationships/hyperlink" Target="http://garrettgman.github.io/tidying/" TargetMode="External"/><Relationship Id="rId4" Type="http://schemas.openxmlformats.org/officeDocument/2006/relationships/hyperlink" Target="http://stat405.had.co.nz/" TargetMode="External"/><Relationship Id="rId5" Type="http://schemas.openxmlformats.org/officeDocument/2006/relationships/hyperlink" Target="https://ramnathv.github.io/pycon2014-r/explore/README.html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questions/tagged/r" TargetMode="External"/><Relationship Id="rId3" Type="http://schemas.openxmlformats.org/officeDocument/2006/relationships/hyperlink" Target="http://www.statmethods.net/" TargetMode="External"/><Relationship Id="rId4" Type="http://schemas.openxmlformats.org/officeDocument/2006/relationships/hyperlink" Target="https://www.r-bloggers.com/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utorials.iq.harvard.edu/R/Rgraphics/Rgraphics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Thoughts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Structural equation models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Done through the lavaan package</a:t>
            </a:r>
          </a:p>
          <a:p>
            <a:pPr/>
            <a:r>
              <a:t>Models specified with formulas (similar to lm)</a:t>
            </a:r>
          </a:p>
          <a:p>
            <a:pPr/>
            <a:r>
              <a:t>Very powerful syntax</a:t>
            </a:r>
          </a:p>
          <a:p>
            <a:pPr/>
            <a:r>
              <a:t>The lavaan package has it’s own website with very good examples and tutorials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Lavaan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952500" y="33782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http://lavaan.ugent.be/</a:t>
            </a:r>
          </a:p>
        </p:txBody>
      </p:sp>
      <p:pic>
        <p:nvPicPr>
          <p:cNvPr id="153" name="Screen Shot 2016-12-13 at 3.40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220" y="1938879"/>
            <a:ext cx="11562793" cy="618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More on data tidying and visualisation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http://r4ds.had.co.nz/index.html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http://garrettgman.github.io/tidying/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http://stat405.had.co.nz/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https://ramnathv.github.io/pycon2014-r/explore/README.html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Learning regular expressions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showed how powerful regular expressions can be in our demonstrations. They actually don’t take long to learn at all. </a:t>
            </a:r>
          </a:p>
          <a:p>
            <a:pPr/>
            <a:r>
              <a:t>A good (half hour) introduction is available here: https://regexone.com/ </a:t>
            </a:r>
          </a:p>
          <a:p>
            <a:pPr/>
            <a:r>
              <a:t>A thorough reference here: http://www.regular-expressions.info/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Multilevel modelling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A lot of good resources in textbook form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Nezlek - multilevel modelling for personality and social psychology</a:t>
            </a:r>
          </a:p>
          <a:p>
            <a:pPr lvl="2" marL="1253489" indent="-417830" defTabSz="549148">
              <a:spcBef>
                <a:spcPts val="3900"/>
              </a:spcBef>
              <a:defRPr sz="3384"/>
            </a:pPr>
            <a:r>
              <a:t>Good introduction, focusing on concepts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German &amp; Hill - Data analysis using regression and multilevel/hierarchical models</a:t>
            </a:r>
          </a:p>
          <a:p>
            <a:pPr lvl="2" marL="1253489" indent="-417830" defTabSz="549148">
              <a:spcBef>
                <a:spcPts val="3900"/>
              </a:spcBef>
              <a:defRPr sz="3384"/>
            </a:pPr>
            <a:r>
              <a:t>Heavier and more technical, but also very thorough and has examples in 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 packages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213359" indent="-213359" defTabSz="280415">
              <a:spcBef>
                <a:spcPts val="2000"/>
              </a:spcBef>
              <a:defRPr sz="1727"/>
            </a:pPr>
            <a:r>
              <a:t>ggplot2 (advanced plotting)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psych (has personality-centric functions - good for scale creation and factor analysis) 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lme4 (mixed effects models)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lmerTest (gives p values for lmer models)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lavaan (sem + confirmatory factor analysis)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reshape2 (switching data from wide to long)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tidyr (functions to deal with common challenged encounter when setting data up with reshape2)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stringr (functions to work with character data, useful for data cleaning)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devtools (lets you install from Github)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haven (reads SPSS data)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igraph (social network analysis)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jsonlite (dealing with JSON data)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MTurkR (lets you use Mturk through R)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TwitteR (lets you access Twitter data)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plyr, dplyr (data management packages to do complicated aggregation and reshaping)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Hmisc (gives nice correlation tables with significance stars)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Smisc (My package, has tools to read in Qualtrics datasets and a few other bits and pieces)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Rcurl &amp; XML (packages to let you read data in from the web and do web scraping)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Knitr (package to create LateX pdfs - what I used to make the day 1 handout)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xlsx (let’s you read in excel spreadsheets with separate sheets, not just .csv files)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There’s usually a best package for any given purpose in R</a:t>
            </a:r>
          </a:p>
          <a:p>
            <a:pPr/>
            <a:r>
              <a:t>They usually have good documentation if you google the package name + ‘Introduction’ (it might not come from the authors)</a:t>
            </a:r>
          </a:p>
          <a:p>
            <a:pPr/>
            <a:r>
              <a:t>Rely on this more than the actual help files in R. Package documentation there is usually more of a reference than a how-to.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The process of learning in R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Encounter new problem </a:t>
            </a:r>
          </a:p>
          <a:p>
            <a:pPr marL="635000" indent="-635000">
              <a:buSzPct val="100000"/>
              <a:buAutoNum type="arabicPeriod" startAt="1"/>
            </a:pPr>
            <a:r>
              <a:t>Think about the logical steps you’d need to take to solve it - i.e. what needs to happen</a:t>
            </a:r>
          </a:p>
          <a:p>
            <a:pPr marL="635000" indent="-635000">
              <a:buSzPct val="100000"/>
              <a:buAutoNum type="arabicPeriod" startAt="1"/>
            </a:pPr>
            <a:r>
              <a:t>Assuming you don’t know how to make those things happen, you search online sources and find the answer</a:t>
            </a:r>
          </a:p>
          <a:p>
            <a:pPr marL="635000" indent="-635000">
              <a:buSzPct val="100000"/>
              <a:buAutoNum type="arabicPeriod" startAt="1"/>
            </a:pPr>
            <a:r>
              <a:t>That answer becomes part of your repertoire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to look?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http://stackoverflow.com/questions/tagged/r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http://www.statmethods.net/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https://www.r-bloggers.com/</a:t>
            </a:r>
          </a:p>
          <a:p>
            <a:pPr/>
            <a:r>
              <a:t>Or google it!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luck!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attending and making it a great experience for me!</a:t>
            </a:r>
          </a:p>
          <a:p>
            <a:pPr/>
            <a:r>
              <a:t>Especially for staying until Week 6</a:t>
            </a:r>
          </a:p>
          <a:p>
            <a:pPr/>
            <a:r>
              <a:t>Please get in touch if you have questions or issues you can’t resolve (but do try yourself, it’s part of learning!)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(hopefully) this isn’t the end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now know enough to transition into using R for all of your data cleaning and analysis</a:t>
            </a:r>
          </a:p>
          <a:p>
            <a:pPr/>
            <a:r>
              <a:t>(way more than I did when I gave up SPSS)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(hopefully) this isn’t the end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way forward is to take a project you’re already working on and either move it to R, or duplicate your work in R to check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Things we didn’t get to cover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Plotting in R</a:t>
            </a:r>
          </a:p>
          <a:p>
            <a:pPr/>
            <a:r>
              <a:t>Structural equation modelling in 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Plotting: ggplot2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Plotting in R is mostly through the ggplot2 package and works with the concepts of ‘geoms’ and ‘layers’</a:t>
            </a:r>
          </a:p>
          <a:p>
            <a:pPr/>
            <a:r>
              <a:t>Basically, you put your graph together piece by piece, adding a line of code to adjust each little thing you want to tweak.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Graph of sexual intent by manipulation and question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919" y="2637664"/>
            <a:ext cx="10775985" cy="7612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Screen Shot 2016-12-13 at 3.37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77" y="345459"/>
            <a:ext cx="13004801" cy="3275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2426" y="3493480"/>
            <a:ext cx="8899278" cy="628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Plotting: ggplot2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often just look up the code I need for plotting as I go, since I don’t do it often (You’ll often only learn by heart the code you often need to use)</a:t>
            </a:r>
          </a:p>
          <a:p>
            <a:pPr/>
            <a:r>
              <a:t>http://www.cookbook-r.com/Graphs/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Plotting: ggplot2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resources if you want to learn the concepts and become a wizard at graphing: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http://tutorials.iq.harvard.edu/R/Rgraphics/Rgraphics.html</a:t>
            </a:r>
          </a:p>
          <a:p>
            <a:pPr/>
            <a:r>
              <a:t>http://docs.ggplot2.org/current/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