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9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  <p:sldId id="308" r:id="rId16"/>
    <p:sldId id="257" r:id="rId17"/>
    <p:sldId id="258" r:id="rId18"/>
    <p:sldId id="260" r:id="rId19"/>
    <p:sldId id="261" r:id="rId20"/>
    <p:sldId id="1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30E8-A576-4BB1-923B-D1D71170DBE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3C63A-F02F-44B2-9FC1-9E594C062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7/24/2023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16" y="2676149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2170393" y="538787"/>
            <a:ext cx="747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GitHub Classroom </a:t>
            </a:r>
            <a:br>
              <a:rPr lang="en-US" sz="5400"/>
            </a:br>
            <a:r>
              <a:rPr lang="en-US" sz="5400"/>
              <a:t>in the Classroom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768854" y="3991155"/>
            <a:ext cx="665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David.Singletary@fscj.edu</a:t>
            </a:r>
          </a:p>
          <a:p>
            <a:r>
              <a:rPr lang="en-US" sz="2400" dirty="0"/>
              <a:t>William Money           s2735014@students.fscj.edu</a:t>
            </a:r>
          </a:p>
        </p:txBody>
      </p:sp>
      <p:pic>
        <p:nvPicPr>
          <p:cNvPr id="27" name="Graphic 27">
            <a:extLst>
              <a:ext uri="{FF2B5EF4-FFF2-40B4-BE49-F238E27FC236}">
                <a16:creationId xmlns:a16="http://schemas.microsoft.com/office/drawing/2014/main" id="{6FDA808B-AE37-22E7-F9D6-2C6A3FF3F68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7" y="438828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666"/>
            <a:ext cx="8922488" cy="4562670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30" y="3624150"/>
            <a:ext cx="6905546" cy="1882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5183930" y="4895097"/>
            <a:ext cx="2417396" cy="514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7" y="1829435"/>
            <a:ext cx="6175208" cy="422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730114" y="4271155"/>
            <a:ext cx="3411140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Your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1156448" y="1068677"/>
            <a:ext cx="7179478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Choose Your Preferred Option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EECBA6B0-8FC5-1BE2-DEB5-A541B4C5FE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53" y="2622950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49860" y="825675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2" y="201354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191121" y="335637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2" y="1352391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5" y="1414280"/>
            <a:ext cx="2739773" cy="1449421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516074" y="5414252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7" y="1684833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2493335" cy="1411237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E4D8-0E24-4079-AE16-E7264D1A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09" y="1051560"/>
            <a:ext cx="8071255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8" y="1051262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289</TotalTime>
  <Words>378</Words>
  <Application>Microsoft Office PowerPoint</Application>
  <PresentationFormat>Widescreen</PresentationFormat>
  <Paragraphs>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(Body)</vt:lpstr>
      <vt:lpstr>fscj</vt:lpstr>
      <vt:lpstr>PowerPoint Presentation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Money, William M.</cp:lastModifiedBy>
  <cp:revision>24</cp:revision>
  <dcterms:created xsi:type="dcterms:W3CDTF">2021-11-20T17:39:35Z</dcterms:created>
  <dcterms:modified xsi:type="dcterms:W3CDTF">2023-07-24T22:20:45Z</dcterms:modified>
</cp:coreProperties>
</file>