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09" r:id="rId2"/>
    <p:sldId id="302" r:id="rId3"/>
    <p:sldId id="137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58" d="100"/>
          <a:sy n="58" d="100"/>
        </p:scale>
        <p:origin x="68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3</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5/24/2024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5/24/2024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2170393" y="538787"/>
            <a:ext cx="7474348" cy="1754326"/>
          </a:xfrm>
          <a:prstGeom prst="rect">
            <a:avLst/>
          </a:prstGeom>
          <a:noFill/>
        </p:spPr>
        <p:txBody>
          <a:bodyPr wrap="square" rtlCol="0">
            <a:spAutoFit/>
          </a:bodyPr>
          <a:lstStyle/>
          <a:p>
            <a:pPr algn="ctr"/>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3131319" y="2644170"/>
            <a:ext cx="6654292" cy="1569660"/>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r>
              <a:rPr lang="en-US" sz="2400"/>
              <a:t>Kathryn Arraya</a:t>
            </a:r>
            <a:endParaRPr lang="en-US" sz="2400" dirty="0"/>
          </a:p>
          <a:p>
            <a:r>
              <a:rPr lang="en-US" sz="2400"/>
              <a:t>Steven Gsell</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will present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day1</Template>
  <TotalTime>1515</TotalTime>
  <Words>147</Words>
  <Application>Microsoft Office PowerPoint</Application>
  <PresentationFormat>Widescreen</PresentationFormat>
  <Paragraphs>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fscj</vt:lpstr>
      <vt:lpstr>PowerPoint Presentation</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David Singletary</cp:lastModifiedBy>
  <cp:revision>65</cp:revision>
  <dcterms:created xsi:type="dcterms:W3CDTF">2021-11-20T17:39:35Z</dcterms:created>
  <dcterms:modified xsi:type="dcterms:W3CDTF">2024-05-24T23:19:07Z</dcterms:modified>
</cp:coreProperties>
</file>