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8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9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406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64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2B0D-E315-41D0-B099-3ED602A8C12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C810-78EB-4EE3-8610-F0E1CD63D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9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6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3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77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39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74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35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0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D8A2B0D-E315-41D0-B099-3ED602A8C128}" type="datetimeFigureOut">
              <a:rPr lang="en-US" smtClean="0"/>
              <a:t>7/19/2023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5028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275B0-3574-DAF4-BDB6-8E7925B60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47699"/>
            <a:ext cx="10363200" cy="3616939"/>
          </a:xfrm>
        </p:spPr>
        <p:txBody>
          <a:bodyPr>
            <a:normAutofit/>
          </a:bodyPr>
          <a:lstStyle/>
          <a:p>
            <a:r>
              <a:rPr lang="en-US"/>
              <a:t>The Data Science House We BILT</a:t>
            </a:r>
            <a:br>
              <a:rPr lang="en-US"/>
            </a:br>
            <a:br>
              <a:rPr lang="en-US"/>
            </a:br>
            <a:r>
              <a:rPr lang="en-US"/>
              <a:t>Summer Working Connections South</a:t>
            </a:r>
            <a:br>
              <a:rPr lang="en-US"/>
            </a:br>
            <a:r>
              <a:rPr lang="en-US"/>
              <a:t>2023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5E800B-0D6E-F157-1B00-EF991F13C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156" y="5186723"/>
            <a:ext cx="9144000" cy="833544"/>
          </a:xfrm>
        </p:spPr>
        <p:txBody>
          <a:bodyPr>
            <a:normAutofit lnSpcReduction="10000"/>
          </a:bodyPr>
          <a:lstStyle/>
          <a:p>
            <a:r>
              <a:rPr lang="en-US"/>
              <a:t>Prof. Pamela Brauda</a:t>
            </a:r>
          </a:p>
          <a:p>
            <a:r>
              <a:rPr lang="en-US"/>
              <a:t>Prof. David Singletary</a:t>
            </a:r>
          </a:p>
        </p:txBody>
      </p:sp>
    </p:spTree>
    <p:extLst>
      <p:ext uri="{BB962C8B-B14F-4D97-AF65-F5344CB8AC3E}">
        <p14:creationId xmlns:p14="http://schemas.microsoft.com/office/powerpoint/2010/main" val="194882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E8FF-4048-54A8-2499-134230AD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702"/>
            <a:ext cx="10515600" cy="807026"/>
          </a:xfrm>
        </p:spPr>
        <p:txBody>
          <a:bodyPr/>
          <a:lstStyle/>
          <a:p>
            <a:r>
              <a:rPr lang="en-US"/>
              <a:t>Day 3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7A72-54C5-C0C8-ED4C-05E87F13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145"/>
            <a:ext cx="10515600" cy="4339117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Day 3 Wednesday July 19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Morning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indent="228600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Lessons learned (Python)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Jupyter Notebooks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Google Colab 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(create an account at </a:t>
            </a:r>
            <a:r>
              <a:rPr lang="en-US" sz="2000" b="1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https://google.com/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)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228600">
              <a:spcBef>
                <a:spcPts val="0"/>
              </a:spcBef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Foundational Statistics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</a:rPr>
              <a:t>Data Science Libraries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b="1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Afternoon</a:t>
            </a:r>
          </a:p>
          <a:p>
            <a:pPr marL="685800">
              <a:spcBef>
                <a:spcPts val="0"/>
              </a:spcBef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</a:rPr>
              <a:t>More Data Science Libraries</a:t>
            </a:r>
          </a:p>
          <a:p>
            <a:pPr marL="685800">
              <a:spcBef>
                <a:spcPts val="0"/>
              </a:spcBef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</a:rPr>
              <a:t>APIs</a:t>
            </a:r>
          </a:p>
          <a:p>
            <a:pPr marL="1201738" indent="-342900">
              <a:spcBef>
                <a:spcPts val="0"/>
              </a:spcBef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https://github.com/ProfSingletary/CIS3534CMod10, </a:t>
            </a:r>
          </a:p>
          <a:p>
            <a:pPr marL="1201738" indent="-342900">
              <a:spcBef>
                <a:spcPts val="0"/>
              </a:spcBef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https://github.com/ProfSingletary/CIS3534CMod10-Client 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Leveraging curriculum (Machine Learning for FinTech)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Guest Speaker: TBD</a:t>
            </a:r>
          </a:p>
        </p:txBody>
      </p:sp>
    </p:spTree>
    <p:extLst>
      <p:ext uri="{BB962C8B-B14F-4D97-AF65-F5344CB8AC3E}">
        <p14:creationId xmlns:p14="http://schemas.microsoft.com/office/powerpoint/2010/main" val="167888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A8137-7C75-A9F5-529F-4D6C410FD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072" y="1017201"/>
            <a:ext cx="10283856" cy="2678819"/>
          </a:xfrm>
        </p:spPr>
      </p:pic>
    </p:spTree>
    <p:extLst>
      <p:ext uri="{BB962C8B-B14F-4D97-AF65-F5344CB8AC3E}">
        <p14:creationId xmlns:p14="http://schemas.microsoft.com/office/powerpoint/2010/main" val="593074532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python-dataviz-startup</Template>
  <TotalTime>1382</TotalTime>
  <Words>94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fscj</vt:lpstr>
      <vt:lpstr>The Data Science House We BILT  Summer Working Connections South 2023</vt:lpstr>
      <vt:lpstr>Day 3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A.S. Computer Information Technology 2018</dc:title>
  <dc:creator>Singletary, David S.</dc:creator>
  <cp:lastModifiedBy>Singletary, David S.</cp:lastModifiedBy>
  <cp:revision>18</cp:revision>
  <dcterms:created xsi:type="dcterms:W3CDTF">2022-06-19T00:56:55Z</dcterms:created>
  <dcterms:modified xsi:type="dcterms:W3CDTF">2023-07-19T17:27:56Z</dcterms:modified>
</cp:coreProperties>
</file>