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295" r:id="rId4"/>
    <p:sldId id="303" r:id="rId5"/>
    <p:sldId id="304" r:id="rId6"/>
    <p:sldId id="305" r:id="rId7"/>
    <p:sldId id="296" r:id="rId8"/>
    <p:sldId id="297" r:id="rId9"/>
    <p:sldId id="298" r:id="rId10"/>
    <p:sldId id="299" r:id="rId11"/>
    <p:sldId id="300" r:id="rId12"/>
    <p:sldId id="306" r:id="rId13"/>
    <p:sldId id="301" r:id="rId14"/>
    <p:sldId id="307" r:id="rId15"/>
    <p:sldId id="308" r:id="rId16"/>
    <p:sldId id="257" r:id="rId17"/>
    <p:sldId id="258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57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6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5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4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0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21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8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F7D2F49-1857-4E7D-8050-DC698401AAB7}" type="datetimeFigureOut">
              <a:rPr lang="en-US" smtClean="0"/>
              <a:t>6/28/2023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88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FD2-CFB8-48BE-916E-273D3BC57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06567"/>
          </a:xfrm>
        </p:spPr>
        <p:txBody>
          <a:bodyPr>
            <a:normAutofit/>
          </a:bodyPr>
          <a:lstStyle/>
          <a:p>
            <a:r>
              <a:rPr lang="en-US"/>
              <a:t>GitHub</a:t>
            </a:r>
            <a:br>
              <a:rPr lang="en-US"/>
            </a:br>
            <a:r>
              <a:rPr lang="en-US"/>
              <a:t>Classroom</a:t>
            </a:r>
            <a:br>
              <a:rPr lang="en-US"/>
            </a:br>
            <a:r>
              <a:rPr lang="en-US"/>
              <a:t>in the Classroom</a:t>
            </a:r>
            <a:br>
              <a:rPr lang="en-US"/>
            </a:br>
            <a:br>
              <a:rPr lang="en-US"/>
            </a:br>
            <a:r>
              <a:rPr lang="en-US"/>
              <a:t>Instructor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C31B-6CE0-4461-AFAA-8AE10BE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55" y="363538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4471467" cy="5486399"/>
          </a:xfrm>
        </p:spPr>
        <p:txBody>
          <a:bodyPr/>
          <a:lstStyle/>
          <a:p>
            <a:r>
              <a:rPr lang="en-US"/>
              <a:t>Add Students</a:t>
            </a:r>
          </a:p>
          <a:p>
            <a:r>
              <a:rPr lang="en-US"/>
              <a:t>Note: this is not required; an alternative approach is to let your students add themselves by accepting your assignment invitations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0BF4-579A-4814-ADFF-337AC4E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27" y="438828"/>
            <a:ext cx="5872579" cy="5354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3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7666"/>
            <a:ext cx="8922488" cy="4562670"/>
          </a:xfrm>
        </p:spPr>
        <p:txBody>
          <a:bodyPr/>
          <a:lstStyle/>
          <a:p>
            <a:r>
              <a:rPr lang="en-US"/>
              <a:t>To create an assignment, start by creating a repo for your assignment in your normal GitHub account</a:t>
            </a:r>
          </a:p>
          <a:p>
            <a:r>
              <a:rPr lang="en-US"/>
              <a:t>This repo must be a </a:t>
            </a:r>
            <a:r>
              <a:rPr lang="en-US" b="1"/>
              <a:t>public template</a:t>
            </a:r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In the repo Settings page:</a:t>
            </a:r>
          </a:p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FEB0-87B3-B42E-598D-4788FF4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56" y="2598953"/>
            <a:ext cx="5300436" cy="6348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6969022" y="2545165"/>
            <a:ext cx="2120793" cy="783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3942B-9F53-2EDA-A64E-87B89988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0" y="3624150"/>
            <a:ext cx="6905546" cy="1882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9321D18-7D9D-F961-96FC-627807F39EBD}"/>
              </a:ext>
            </a:extLst>
          </p:cNvPr>
          <p:cNvSpPr/>
          <p:nvPr/>
        </p:nvSpPr>
        <p:spPr>
          <a:xfrm>
            <a:off x="5183930" y="4895097"/>
            <a:ext cx="2417396" cy="514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In your GitHub Classroom course, create an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A0D6-A12B-4D84-AE03-1848D643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7" y="1829435"/>
            <a:ext cx="6175208" cy="4229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57D5D47-234A-3056-FC72-29DAE4C5F1D0}"/>
              </a:ext>
            </a:extLst>
          </p:cNvPr>
          <p:cNvSpPr/>
          <p:nvPr/>
        </p:nvSpPr>
        <p:spPr>
          <a:xfrm>
            <a:off x="3216752" y="3429000"/>
            <a:ext cx="2551098" cy="211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Use your template for the assignment starter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FED8F-BEA9-34E1-693C-A7C7D197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67" y="2186866"/>
            <a:ext cx="7889992" cy="361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09C10C-3998-74E5-76B1-2EC1CF588FFE}"/>
              </a:ext>
            </a:extLst>
          </p:cNvPr>
          <p:cNvSpPr/>
          <p:nvPr/>
        </p:nvSpPr>
        <p:spPr>
          <a:xfrm>
            <a:off x="2051637" y="4963886"/>
            <a:ext cx="3865069" cy="7069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Provide the assignment invitation link to your students, e.g. in Canvas: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E9520-7AF8-56F0-B5AB-535328C5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89" y="2241623"/>
            <a:ext cx="9381435" cy="3298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62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97"/>
            <a:ext cx="10515600" cy="885479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7B1C0-C35E-5588-E0F2-1D1F7EC7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36" y="2323779"/>
            <a:ext cx="4959605" cy="312436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3730114" y="4271155"/>
            <a:ext cx="3411140" cy="295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7CA1-C0C4-A6F2-F0FC-E3934D67313C}"/>
              </a:ext>
            </a:extLst>
          </p:cNvPr>
          <p:cNvSpPr txBox="1"/>
          <p:nvPr/>
        </p:nvSpPr>
        <p:spPr>
          <a:xfrm>
            <a:off x="1027813" y="1119799"/>
            <a:ext cx="99662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Log in to GitHub Classroom and Select Your Course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https://classroom.github.com/classrooms</a:t>
            </a:r>
          </a:p>
        </p:txBody>
      </p:sp>
    </p:spTree>
    <p:extLst>
      <p:ext uri="{BB962C8B-B14F-4D97-AF65-F5344CB8AC3E}">
        <p14:creationId xmlns:p14="http://schemas.microsoft.com/office/powerpoint/2010/main" val="405373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22" y="1023476"/>
            <a:ext cx="6560497" cy="683955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  <a:ea typeface="+mn-ea"/>
                <a:cs typeface="+mn-cs"/>
              </a:rPr>
              <a:t>Select</a:t>
            </a:r>
            <a:r>
              <a:rPr lang="en-US" sz="4000" dirty="0">
                <a:latin typeface="Calibri (Body)"/>
              </a:rPr>
              <a:t> </a:t>
            </a:r>
            <a:r>
              <a:rPr lang="en-US" sz="2800" dirty="0">
                <a:latin typeface="Calibri (Body)"/>
                <a:ea typeface="+mn-ea"/>
                <a:cs typeface="+mn-cs"/>
              </a:rPr>
              <a:t>the "Go to repo" Icon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5BA1B7-CD71-52D9-9E71-1634FCE42F21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34A634-7131-D818-FEA5-A5E01540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28" y="1839852"/>
            <a:ext cx="8705646" cy="384474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8401285" y="4868307"/>
            <a:ext cx="2241177" cy="555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1809832"/>
            <a:ext cx="8584924" cy="41163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6947646" y="3236362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7C3A43-9E60-CBCF-56EE-224EE022469D}"/>
              </a:ext>
            </a:extLst>
          </p:cNvPr>
          <p:cNvSpPr txBox="1">
            <a:spLocks/>
          </p:cNvSpPr>
          <p:nvPr/>
        </p:nvSpPr>
        <p:spPr>
          <a:xfrm>
            <a:off x="958703" y="1057217"/>
            <a:ext cx="8993371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Select "Code" For Download/Access Options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C9FB336-A0B3-98A6-908B-9AB1449E64B0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27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3876"/>
            <a:ext cx="10833847" cy="979581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9DEC7-F079-9489-8025-766D8055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7" y="1107295"/>
            <a:ext cx="5286751" cy="468202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6E9363A-A50E-1D41-0543-F162B66C90B4}"/>
              </a:ext>
            </a:extLst>
          </p:cNvPr>
          <p:cNvSpPr txBox="1">
            <a:spLocks/>
          </p:cNvSpPr>
          <p:nvPr/>
        </p:nvSpPr>
        <p:spPr>
          <a:xfrm>
            <a:off x="1156448" y="1068677"/>
            <a:ext cx="7179478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Choose Your Preferred Option</a:t>
            </a:r>
            <a:endParaRPr lang="en-US" sz="2800" dirty="0">
              <a:latin typeface="Calibr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9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6" y="1153457"/>
            <a:ext cx="9380159" cy="639339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Or Use "Go to file" to Go Directly to Desired File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66" y="1737425"/>
            <a:ext cx="9074929" cy="4351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5599813" y="3256170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8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801-427D-4761-B139-63C3D71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52"/>
            <a:ext cx="10515600" cy="780769"/>
          </a:xfrm>
        </p:spPr>
        <p:txBody>
          <a:bodyPr/>
          <a:lstStyle/>
          <a:p>
            <a:r>
              <a:rPr lang="en-US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254-772A-4AB1-8230-33418D8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/>
          </a:bodyPr>
          <a:lstStyle/>
          <a:p>
            <a:r>
              <a:rPr lang="en-US" sz="3200"/>
              <a:t>The following slides provide information for using GitHub Classroom, which allows the creation of individual classrooms</a:t>
            </a:r>
          </a:p>
          <a:p>
            <a:r>
              <a:rPr lang="en-US" sz="3200"/>
              <a:t>Why GitHub Classroom?</a:t>
            </a:r>
          </a:p>
          <a:p>
            <a:pPr lvl="1"/>
            <a:r>
              <a:rPr lang="en-US" sz="2800"/>
              <a:t>Students can be assigned to a specific course's classroom</a:t>
            </a:r>
          </a:p>
          <a:p>
            <a:pPr lvl="1"/>
            <a:r>
              <a:rPr lang="en-US" sz="2800"/>
              <a:t>Repositories created by the instructor can be cloned by students and maintained within the classroom</a:t>
            </a:r>
          </a:p>
          <a:p>
            <a:pPr lvl="1"/>
            <a:r>
              <a:rPr lang="en-US" sz="2800"/>
              <a:t>By default, student repositories are </a:t>
            </a:r>
            <a:r>
              <a:rPr lang="en-US" sz="2800" u="sng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69720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7"/>
            <a:ext cx="10515600" cy="5477068"/>
          </a:xfrm>
        </p:spPr>
        <p:txBody>
          <a:bodyPr/>
          <a:lstStyle/>
          <a:p>
            <a:r>
              <a:rPr lang="en-US" sz="2400"/>
              <a:t>Apply for GitHub Education, after account is verified create an organization. I used FSCJ-ProfSingletary (FSCJ-&lt;my GitHub ID&gt;)</a:t>
            </a:r>
          </a:p>
          <a:p>
            <a:r>
              <a:rPr lang="en-US" sz="2400"/>
              <a:t>Log in to GitHub Classroom (classroom.github.com) and create a new classroom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F6D48-B805-44B3-83DD-A23E7D81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53" y="2622950"/>
            <a:ext cx="827425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7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3518647" cy="5486399"/>
          </a:xfrm>
        </p:spPr>
        <p:txBody>
          <a:bodyPr/>
          <a:lstStyle/>
          <a:p>
            <a:r>
              <a:rPr lang="en-US"/>
              <a:t>Organizations can be used to organize your courses (e.g. Programming, Analytics, Networking, etc.</a:t>
            </a:r>
          </a:p>
          <a:p>
            <a:r>
              <a:rPr lang="en-US"/>
              <a:t>Select "Your organizations" from your profile menu in GitHub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DEE42-8028-7FFF-A350-C06AFA64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37"/>
          <a:stretch/>
        </p:blipFill>
        <p:spPr>
          <a:xfrm>
            <a:off x="6449860" y="825675"/>
            <a:ext cx="5081400" cy="4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/>
          <a:lstStyle/>
          <a:p>
            <a:r>
              <a:rPr lang="en-US"/>
              <a:t>Select "New organization" from the page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293F1-7FEB-3DFE-20DA-FC07853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2" y="2013541"/>
            <a:ext cx="8371333" cy="36576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8191121" y="3356373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B831-6E87-E3EC-A639-865B67E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62" y="1352391"/>
            <a:ext cx="7335123" cy="4558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15" y="1414280"/>
            <a:ext cx="2739773" cy="1449421"/>
          </a:xfrm>
        </p:spPr>
        <p:txBody>
          <a:bodyPr>
            <a:normAutofit/>
          </a:bodyPr>
          <a:lstStyle/>
          <a:p>
            <a:r>
              <a:rPr lang="en-US"/>
              <a:t>Choose "Create a free organization"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6516074" y="5414252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After creating your organization, select it to create a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442B-ABBE-4F31-9451-2AF26D6C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37" y="1684833"/>
            <a:ext cx="6530392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30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2493335" cy="1411237"/>
          </a:xfrm>
        </p:spPr>
        <p:txBody>
          <a:bodyPr/>
          <a:lstStyle/>
          <a:p>
            <a:r>
              <a:rPr lang="en-US"/>
              <a:t>Name your classroom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9E4D8-0E24-4079-AE16-E7264D1A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09" y="1051560"/>
            <a:ext cx="8071255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5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TAs or Admins?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A6882-D3DC-4DAE-BDB2-1F9D6B3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8" y="1051262"/>
            <a:ext cx="7169722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545867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</Template>
  <TotalTime>273</TotalTime>
  <Words>363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(Body)</vt:lpstr>
      <vt:lpstr>fscj</vt:lpstr>
      <vt:lpstr>GitHub Classroom in the Classroom  Instructor Notes</vt:lpstr>
      <vt:lpstr>GitHub Classroom</vt:lpstr>
      <vt:lpstr>GitHub Classroom (Instructor Notes)</vt:lpstr>
      <vt:lpstr>Creating an Organization</vt:lpstr>
      <vt:lpstr>Creating an Organization</vt:lpstr>
      <vt:lpstr>Creating an Organization</vt:lpstr>
      <vt:lpstr>GitHub Classroom (Instructor Notes)</vt:lpstr>
      <vt:lpstr>GitHub Classroom (Instructor Notes)</vt:lpstr>
      <vt:lpstr>Creating a Classroom</vt:lpstr>
      <vt:lpstr>Creating a Classroom</vt:lpstr>
      <vt:lpstr>Creating Assignments</vt:lpstr>
      <vt:lpstr>Creating Assignments</vt:lpstr>
      <vt:lpstr>Creating Assignments</vt:lpstr>
      <vt:lpstr>Creating Assignments</vt:lpstr>
      <vt:lpstr>Grading Assignments</vt:lpstr>
      <vt:lpstr>Select the "Go to repo" Icon</vt:lpstr>
      <vt:lpstr>PowerPoint Presentation</vt:lpstr>
      <vt:lpstr>Grading Assignments</vt:lpstr>
      <vt:lpstr>Or Use "Go to file" to Go Directly to Desired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22</cp:revision>
  <dcterms:created xsi:type="dcterms:W3CDTF">2021-11-20T17:39:35Z</dcterms:created>
  <dcterms:modified xsi:type="dcterms:W3CDTF">2023-06-29T01:09:44Z</dcterms:modified>
</cp:coreProperties>
</file>