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ownloads/" TargetMode="External"/><Relationship Id="rId2" Type="http://schemas.openxmlformats.org/officeDocument/2006/relationships/hyperlink" Target="https://www.tableau.com/academic/teach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8FF-4048-54A8-2499-134230A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2"/>
            <a:ext cx="10515600" cy="807026"/>
          </a:xfrm>
        </p:spPr>
        <p:txBody>
          <a:bodyPr/>
          <a:lstStyle/>
          <a:p>
            <a:r>
              <a:rPr lang="en-US"/>
              <a:t>Day 5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7A72-54C5-C0C8-ED4C-05E87F13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33911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 5 Friday July 21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(Data Visualization)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(Register and Download Tableau from </a:t>
            </a:r>
            <a:r>
              <a:rPr lang="en-US" sz="20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https://www.tableau.com/academic/teaching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(Register and Download Power BI from </a:t>
            </a:r>
            <a:r>
              <a:rPr lang="en-US" sz="20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https://powerbi.microsoft.com/en-us/downloads/</a:t>
            </a: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 presentation (Gina Baker)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Leveraging curriculum (PowerBI for FinTech)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Guest Speaker: Chris Williams, CTO Precision Analytics Group</a:t>
            </a:r>
          </a:p>
          <a:p>
            <a:pPr marL="457200" lvl="1" indent="228600">
              <a:spcBef>
                <a:spcPts val="0"/>
              </a:spcBef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 Program and Grant Status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 Forward with the BILT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 Forward with New Programs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 Forward with New Curriculum</a:t>
            </a:r>
          </a:p>
        </p:txBody>
      </p:sp>
    </p:spTree>
    <p:extLst>
      <p:ext uri="{BB962C8B-B14F-4D97-AF65-F5344CB8AC3E}">
        <p14:creationId xmlns:p14="http://schemas.microsoft.com/office/powerpoint/2010/main" val="16788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1385</TotalTime>
  <Words>118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fscj</vt:lpstr>
      <vt:lpstr>The Data Science House We BILT  Summer Working Connections South 2023</vt:lpstr>
      <vt:lpstr>Day 5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19</cp:revision>
  <dcterms:created xsi:type="dcterms:W3CDTF">2022-06-19T00:56:55Z</dcterms:created>
  <dcterms:modified xsi:type="dcterms:W3CDTF">2023-07-21T11:58:23Z</dcterms:modified>
</cp:coreProperties>
</file>