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2" r:id="rId3"/>
    <p:sldId id="295" r:id="rId4"/>
    <p:sldId id="303" r:id="rId5"/>
    <p:sldId id="304" r:id="rId6"/>
    <p:sldId id="305" r:id="rId7"/>
    <p:sldId id="296" r:id="rId8"/>
    <p:sldId id="297" r:id="rId9"/>
    <p:sldId id="298" r:id="rId10"/>
    <p:sldId id="299" r:id="rId11"/>
    <p:sldId id="300" r:id="rId12"/>
    <p:sldId id="306" r:id="rId13"/>
    <p:sldId id="301" r:id="rId14"/>
    <p:sldId id="307" r:id="rId15"/>
    <p:sldId id="308" r:id="rId16"/>
    <p:sldId id="257" r:id="rId17"/>
    <p:sldId id="258" r:id="rId18"/>
    <p:sldId id="260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" y="1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0257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573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D888-9129-4940-B5BB-31541D78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4DE48-74D0-47A8-8FC8-6C700DAB3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2B33-CAD2-44AE-975D-0B0FC6CF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2F49-1857-4E7D-8050-DC698401AAB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F4E0-8BC6-4E74-ACD5-EF767320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269A-CC31-4735-9414-50A4457E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5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666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357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842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817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60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21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582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F7D2F49-1857-4E7D-8050-DC698401AAB7}" type="datetimeFigureOut">
              <a:rPr lang="en-US" smtClean="0"/>
              <a:t>7/10/2023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10" y="6310313"/>
            <a:ext cx="2042458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9882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AFD2-CFB8-48BE-916E-273D3BC57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06567"/>
          </a:xfrm>
        </p:spPr>
        <p:txBody>
          <a:bodyPr>
            <a:normAutofit/>
          </a:bodyPr>
          <a:lstStyle/>
          <a:p>
            <a:r>
              <a:rPr lang="en-US"/>
              <a:t>GitHub</a:t>
            </a:r>
            <a:br>
              <a:rPr lang="en-US"/>
            </a:br>
            <a:r>
              <a:rPr lang="en-US"/>
              <a:t>Classroom</a:t>
            </a:r>
            <a:br>
              <a:rPr lang="en-US"/>
            </a:br>
            <a:r>
              <a:rPr lang="en-US"/>
              <a:t>in the Classroom</a:t>
            </a:r>
            <a:br>
              <a:rPr lang="en-US"/>
            </a:br>
            <a:br>
              <a:rPr lang="en-US"/>
            </a:br>
            <a:r>
              <a:rPr lang="en-US"/>
              <a:t>Instructor Notes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1C31B-6CE0-4461-AFAA-8AE10BEF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155" y="363538"/>
            <a:ext cx="2343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8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 Classroom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4471467" cy="5486399"/>
          </a:xfrm>
        </p:spPr>
        <p:txBody>
          <a:bodyPr/>
          <a:lstStyle/>
          <a:p>
            <a:r>
              <a:rPr lang="en-US"/>
              <a:t>Add Students</a:t>
            </a:r>
          </a:p>
          <a:p>
            <a:r>
              <a:rPr lang="en-US"/>
              <a:t>Note: this is not required; an alternative approach is to let your students add themselves by accepting your assignment invitations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0BF4-579A-4814-ADFF-337AC4E5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027" y="438828"/>
            <a:ext cx="5872579" cy="53541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938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47666"/>
            <a:ext cx="8922488" cy="4562670"/>
          </a:xfrm>
        </p:spPr>
        <p:txBody>
          <a:bodyPr/>
          <a:lstStyle/>
          <a:p>
            <a:r>
              <a:rPr lang="en-US"/>
              <a:t>To create an assignment, start by creating a repo for your assignment in your normal GitHub account</a:t>
            </a:r>
          </a:p>
          <a:p>
            <a:r>
              <a:rPr lang="en-US"/>
              <a:t>This repo must be a </a:t>
            </a:r>
            <a:r>
              <a:rPr lang="en-US" b="1"/>
              <a:t>public template</a:t>
            </a:r>
          </a:p>
          <a:p>
            <a:endParaRPr lang="en-US" b="1"/>
          </a:p>
          <a:p>
            <a:pPr marL="0" indent="0">
              <a:buNone/>
            </a:pPr>
            <a:endParaRPr lang="en-US" b="1"/>
          </a:p>
          <a:p>
            <a:r>
              <a:rPr lang="en-US"/>
              <a:t>In the repo Settings page:</a:t>
            </a:r>
          </a:p>
          <a:p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7FEB0-87B3-B42E-598D-4788FF4DC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156" y="2598953"/>
            <a:ext cx="5300436" cy="63489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F4DEF66-0416-3CDD-7D64-A275299B2C24}"/>
              </a:ext>
            </a:extLst>
          </p:cNvPr>
          <p:cNvSpPr/>
          <p:nvPr/>
        </p:nvSpPr>
        <p:spPr>
          <a:xfrm>
            <a:off x="6969022" y="2545165"/>
            <a:ext cx="2120793" cy="7837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63942B-9F53-2EDA-A64E-87B899882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930" y="3624150"/>
            <a:ext cx="6905546" cy="18828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9321D18-7D9D-F961-96FC-627807F39EBD}"/>
              </a:ext>
            </a:extLst>
          </p:cNvPr>
          <p:cNvSpPr/>
          <p:nvPr/>
        </p:nvSpPr>
        <p:spPr>
          <a:xfrm>
            <a:off x="5183930" y="4895097"/>
            <a:ext cx="2417396" cy="5148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2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10515600" cy="5486399"/>
          </a:xfrm>
        </p:spPr>
        <p:txBody>
          <a:bodyPr/>
          <a:lstStyle/>
          <a:p>
            <a:r>
              <a:rPr lang="en-US"/>
              <a:t>In your GitHub Classroom course, create an assignment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2A0D6-A12B-4D84-AE03-1848D6439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77" y="1829435"/>
            <a:ext cx="6175208" cy="42299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57D5D47-234A-3056-FC72-29DAE4C5F1D0}"/>
              </a:ext>
            </a:extLst>
          </p:cNvPr>
          <p:cNvSpPr/>
          <p:nvPr/>
        </p:nvSpPr>
        <p:spPr>
          <a:xfrm>
            <a:off x="3216752" y="3429000"/>
            <a:ext cx="2551098" cy="21131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35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391"/>
            <a:ext cx="10515600" cy="5281674"/>
          </a:xfrm>
        </p:spPr>
        <p:txBody>
          <a:bodyPr/>
          <a:lstStyle/>
          <a:p>
            <a:r>
              <a:rPr lang="en-US"/>
              <a:t>Use your template for the assignment starter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FED8F-BEA9-34E1-693C-A7C7D197E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67" y="2186866"/>
            <a:ext cx="7889992" cy="3617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209C10C-3998-74E5-76B1-2EC1CF588FFE}"/>
              </a:ext>
            </a:extLst>
          </p:cNvPr>
          <p:cNvSpPr/>
          <p:nvPr/>
        </p:nvSpPr>
        <p:spPr>
          <a:xfrm>
            <a:off x="2051637" y="4963886"/>
            <a:ext cx="3865069" cy="7069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4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391"/>
            <a:ext cx="10515600" cy="5281674"/>
          </a:xfrm>
        </p:spPr>
        <p:txBody>
          <a:bodyPr/>
          <a:lstStyle/>
          <a:p>
            <a:r>
              <a:rPr lang="en-US"/>
              <a:t>Provide the assignment invitation link to your students, e.g. in Canvas: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E9520-7AF8-56F0-B5AB-535328C5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889" y="2241623"/>
            <a:ext cx="9381435" cy="32985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8629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470DA-3582-C890-F21A-EB95E0DF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997"/>
            <a:ext cx="10515600" cy="885479"/>
          </a:xfrm>
        </p:spPr>
        <p:txBody>
          <a:bodyPr>
            <a:normAutofit/>
          </a:bodyPr>
          <a:lstStyle/>
          <a:p>
            <a:r>
              <a:rPr lang="en-US" sz="4000"/>
              <a:t>Grading Assignments</a:t>
            </a:r>
            <a:endParaRPr lang="en-US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C7B1C0-C35E-5588-E0F2-1D1F7EC77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136" y="2323779"/>
            <a:ext cx="4959605" cy="3124361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12202BA-2B9C-F868-22E0-1C0F7DCDA006}"/>
              </a:ext>
            </a:extLst>
          </p:cNvPr>
          <p:cNvSpPr/>
          <p:nvPr/>
        </p:nvSpPr>
        <p:spPr>
          <a:xfrm>
            <a:off x="3730114" y="4271155"/>
            <a:ext cx="3411140" cy="2958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47CA1-C0C4-A6F2-F0FC-E3934D67313C}"/>
              </a:ext>
            </a:extLst>
          </p:cNvPr>
          <p:cNvSpPr txBox="1"/>
          <p:nvPr/>
        </p:nvSpPr>
        <p:spPr>
          <a:xfrm>
            <a:off x="1027813" y="1119799"/>
            <a:ext cx="99662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Log in to GitHub Classroom and Select Your Course Assignment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https://classroom.github.com/classrooms</a:t>
            </a:r>
          </a:p>
        </p:txBody>
      </p:sp>
    </p:spTree>
    <p:extLst>
      <p:ext uri="{BB962C8B-B14F-4D97-AF65-F5344CB8AC3E}">
        <p14:creationId xmlns:p14="http://schemas.microsoft.com/office/powerpoint/2010/main" val="4053734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470DA-3582-C890-F21A-EB95E0DF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22" y="1023476"/>
            <a:ext cx="6560497" cy="683955"/>
          </a:xfrm>
        </p:spPr>
        <p:txBody>
          <a:bodyPr>
            <a:norm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2800" dirty="0">
                <a:latin typeface="Calibri (Body)"/>
                <a:ea typeface="+mn-ea"/>
                <a:cs typeface="+mn-cs"/>
              </a:rPr>
              <a:t>Select</a:t>
            </a:r>
            <a:r>
              <a:rPr lang="en-US" sz="4000" dirty="0">
                <a:latin typeface="Calibri (Body)"/>
              </a:rPr>
              <a:t> </a:t>
            </a:r>
            <a:r>
              <a:rPr lang="en-US" sz="2800" dirty="0">
                <a:latin typeface="Calibri (Body)"/>
                <a:ea typeface="+mn-ea"/>
                <a:cs typeface="+mn-cs"/>
              </a:rPr>
              <a:t>the "Go to repo" Icon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2C5BA1B7-CD71-52D9-9E71-1634FCE42F21}"/>
              </a:ext>
            </a:extLst>
          </p:cNvPr>
          <p:cNvSpPr txBox="1">
            <a:spLocks/>
          </p:cNvSpPr>
          <p:nvPr/>
        </p:nvSpPr>
        <p:spPr>
          <a:xfrm>
            <a:off x="838200" y="137997"/>
            <a:ext cx="10515600" cy="885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Grading Assignments</a:t>
            </a:r>
            <a:endParaRPr lang="en-US" sz="4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F34A634-7131-D818-FEA5-A5E015409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128" y="1839852"/>
            <a:ext cx="8705646" cy="3844741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12202BA-2B9C-F868-22E0-1C0F7DCDA006}"/>
              </a:ext>
            </a:extLst>
          </p:cNvPr>
          <p:cNvSpPr/>
          <p:nvPr/>
        </p:nvSpPr>
        <p:spPr>
          <a:xfrm>
            <a:off x="8401285" y="4868307"/>
            <a:ext cx="2241177" cy="5558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27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458A8510-5D54-3347-4FBF-BF1944D2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53" y="1809832"/>
            <a:ext cx="8584924" cy="411638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12202BA-2B9C-F868-22E0-1C0F7DCDA006}"/>
              </a:ext>
            </a:extLst>
          </p:cNvPr>
          <p:cNvSpPr/>
          <p:nvPr/>
        </p:nvSpPr>
        <p:spPr>
          <a:xfrm>
            <a:off x="6947646" y="3236362"/>
            <a:ext cx="842682" cy="5199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EB7C3A43-9E60-CBCF-56EE-224EE022469D}"/>
              </a:ext>
            </a:extLst>
          </p:cNvPr>
          <p:cNvSpPr txBox="1">
            <a:spLocks/>
          </p:cNvSpPr>
          <p:nvPr/>
        </p:nvSpPr>
        <p:spPr>
          <a:xfrm>
            <a:off x="958703" y="1057217"/>
            <a:ext cx="8993371" cy="683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2800">
                <a:latin typeface="+mn-lt"/>
              </a:rPr>
              <a:t>Select "Code" For Download/Access Options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C9FB336-A0B3-98A6-908B-9AB1449E64B0}"/>
              </a:ext>
            </a:extLst>
          </p:cNvPr>
          <p:cNvSpPr txBox="1">
            <a:spLocks/>
          </p:cNvSpPr>
          <p:nvPr/>
        </p:nvSpPr>
        <p:spPr>
          <a:xfrm>
            <a:off x="838200" y="137997"/>
            <a:ext cx="10515600" cy="885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Grading Assignments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71277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470DA-3582-C890-F21A-EB95E0DF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73876"/>
            <a:ext cx="10833847" cy="979581"/>
          </a:xfrm>
        </p:spPr>
        <p:txBody>
          <a:bodyPr>
            <a:normAutofit/>
          </a:bodyPr>
          <a:lstStyle/>
          <a:p>
            <a:r>
              <a:rPr lang="en-US" sz="4000"/>
              <a:t>Grading Assignments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39DEC7-F079-9489-8025-766D80552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297" y="1107295"/>
            <a:ext cx="5286751" cy="4682028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36E9363A-A50E-1D41-0543-F162B66C90B4}"/>
              </a:ext>
            </a:extLst>
          </p:cNvPr>
          <p:cNvSpPr txBox="1">
            <a:spLocks/>
          </p:cNvSpPr>
          <p:nvPr/>
        </p:nvSpPr>
        <p:spPr>
          <a:xfrm>
            <a:off x="391886" y="1874905"/>
            <a:ext cx="5801445" cy="2581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>
                <a:latin typeface="Calibri (Body)"/>
              </a:rPr>
              <a:t>Choose Your Preferred Option</a:t>
            </a:r>
            <a:endParaRPr lang="en-US" sz="3200">
              <a:latin typeface="Calibri (Body)"/>
              <a:ea typeface="+mn-ea"/>
              <a:cs typeface="+mn-cs"/>
            </a:endParaRPr>
          </a:p>
          <a:p>
            <a:pPr marL="684213" lvl="1" indent="-22701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  <a:ea typeface="+mn-ea"/>
                <a:cs typeface="+mn-cs"/>
              </a:rPr>
              <a:t>Clone the student repo</a:t>
            </a:r>
          </a:p>
          <a:p>
            <a:pPr marL="684213" lvl="1" indent="-22701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  <a:ea typeface="+mn-ea"/>
                <a:cs typeface="+mn-cs"/>
              </a:rPr>
              <a:t>Open with GH Desktop</a:t>
            </a:r>
          </a:p>
          <a:p>
            <a:pPr marL="684213" lvl="1" indent="-22701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  <a:ea typeface="+mn-ea"/>
                <a:cs typeface="+mn-cs"/>
              </a:rPr>
              <a:t>Download Zip</a:t>
            </a:r>
            <a:endParaRPr lang="en-US" sz="2800" dirty="0">
              <a:latin typeface="Calibri (Body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391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470DA-3582-C890-F21A-EB95E0DF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6" y="1153457"/>
            <a:ext cx="9380159" cy="639339"/>
          </a:xfrm>
        </p:spPr>
        <p:txBody>
          <a:bodyPr>
            <a:normAutofit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2800" dirty="0">
                <a:latin typeface="Calibri (Body)"/>
              </a:rPr>
              <a:t>Or Use "Go to file" to Go Directly to Desired File</a:t>
            </a: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458A8510-5D54-3347-4FBF-BF1944D2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066" y="1737425"/>
            <a:ext cx="9074929" cy="435133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12202BA-2B9C-F868-22E0-1C0F7DCDA006}"/>
              </a:ext>
            </a:extLst>
          </p:cNvPr>
          <p:cNvSpPr/>
          <p:nvPr/>
        </p:nvSpPr>
        <p:spPr>
          <a:xfrm>
            <a:off x="5599813" y="3256170"/>
            <a:ext cx="842682" cy="5199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838201" y="173876"/>
            <a:ext cx="10833847" cy="979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Grading Assignments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0088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C801-427D-4761-B139-63C3D71F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652"/>
            <a:ext cx="10515600" cy="780769"/>
          </a:xfrm>
        </p:spPr>
        <p:txBody>
          <a:bodyPr/>
          <a:lstStyle/>
          <a:p>
            <a:r>
              <a:rPr lang="en-US"/>
              <a:t>GitHub Classroom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E254-772A-4AB1-8230-33418D800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939"/>
            <a:ext cx="10515600" cy="4869024"/>
          </a:xfrm>
        </p:spPr>
        <p:txBody>
          <a:bodyPr>
            <a:normAutofit/>
          </a:bodyPr>
          <a:lstStyle/>
          <a:p>
            <a:r>
              <a:rPr lang="en-US" sz="3200"/>
              <a:t>The following slides provide information for using GitHub Classroom, which allows the creation of individual classrooms</a:t>
            </a:r>
          </a:p>
          <a:p>
            <a:r>
              <a:rPr lang="en-US" sz="3200"/>
              <a:t>Why GitHub Classroom?</a:t>
            </a:r>
          </a:p>
          <a:p>
            <a:pPr lvl="1"/>
            <a:r>
              <a:rPr lang="en-US" sz="2800"/>
              <a:t>Students can be assigned to a specific course's classroom</a:t>
            </a:r>
          </a:p>
          <a:p>
            <a:pPr lvl="1"/>
            <a:r>
              <a:rPr lang="en-US" sz="2800"/>
              <a:t>Repositories created by the instructor can be cloned by students and maintained within the classroom</a:t>
            </a:r>
          </a:p>
          <a:p>
            <a:pPr lvl="1"/>
            <a:r>
              <a:rPr lang="en-US" sz="2800"/>
              <a:t>By default, student repositories are </a:t>
            </a:r>
            <a:r>
              <a:rPr lang="en-US" sz="2800" u="sng"/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169720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GitHub Classroom (Instructor Notes)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997"/>
            <a:ext cx="10515600" cy="5477068"/>
          </a:xfrm>
        </p:spPr>
        <p:txBody>
          <a:bodyPr/>
          <a:lstStyle/>
          <a:p>
            <a:r>
              <a:rPr lang="en-US" sz="2400"/>
              <a:t>Apply for GitHub Education, after account is verified create an organization. I used FSCJ-ProfSingletary (FSCJ-&lt;my GitHub ID&gt;)</a:t>
            </a:r>
          </a:p>
          <a:p>
            <a:r>
              <a:rPr lang="en-US" sz="2400"/>
              <a:t>Log in to GitHub Classroom (classroom.github.com) and create a new classroom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F6D48-B805-44B3-83DD-A23E7D810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53" y="2622950"/>
            <a:ext cx="8274250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474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an Organization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3518647" cy="5486399"/>
          </a:xfrm>
        </p:spPr>
        <p:txBody>
          <a:bodyPr/>
          <a:lstStyle/>
          <a:p>
            <a:r>
              <a:rPr lang="en-US"/>
              <a:t>Organizations can be used to organize your courses (e.g. Programming, Analytics, Networking, etc.</a:t>
            </a:r>
          </a:p>
          <a:p>
            <a:r>
              <a:rPr lang="en-US"/>
              <a:t>Select "Your organizations" from your profile menu in GitHub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DEE42-8028-7FFF-A350-C06AFA648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237"/>
          <a:stretch/>
        </p:blipFill>
        <p:spPr>
          <a:xfrm>
            <a:off x="6449860" y="825675"/>
            <a:ext cx="5081400" cy="48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2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078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an Organization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434" y="1352391"/>
            <a:ext cx="9210220" cy="566514"/>
          </a:xfrm>
        </p:spPr>
        <p:txBody>
          <a:bodyPr/>
          <a:lstStyle/>
          <a:p>
            <a:r>
              <a:rPr lang="en-US"/>
              <a:t>Select "New organization" from the page</a:t>
            </a:r>
          </a:p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5293F1-7FEB-3DFE-20DA-FC078537E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912" y="2013541"/>
            <a:ext cx="8371333" cy="365769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9D00708-E263-CD4B-9CCE-40F7BBD48CD4}"/>
              </a:ext>
            </a:extLst>
          </p:cNvPr>
          <p:cNvSpPr/>
          <p:nvPr/>
        </p:nvSpPr>
        <p:spPr>
          <a:xfrm>
            <a:off x="8191121" y="3356373"/>
            <a:ext cx="2166897" cy="5665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0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DFB831-6E87-E3EC-A639-865B67E76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62" y="1352391"/>
            <a:ext cx="7335123" cy="4558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078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an Organization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915" y="1414280"/>
            <a:ext cx="2739773" cy="1449421"/>
          </a:xfrm>
        </p:spPr>
        <p:txBody>
          <a:bodyPr>
            <a:normAutofit/>
          </a:bodyPr>
          <a:lstStyle/>
          <a:p>
            <a:r>
              <a:rPr lang="en-US"/>
              <a:t>Choose "Create a free organization"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D00708-E263-CD4B-9CCE-40F7BBD48CD4}"/>
              </a:ext>
            </a:extLst>
          </p:cNvPr>
          <p:cNvSpPr/>
          <p:nvPr/>
        </p:nvSpPr>
        <p:spPr>
          <a:xfrm>
            <a:off x="6516074" y="5414252"/>
            <a:ext cx="2166897" cy="5665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4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GitHub Classroom (Instructor Notes)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10515600" cy="5486399"/>
          </a:xfrm>
        </p:spPr>
        <p:txBody>
          <a:bodyPr/>
          <a:lstStyle/>
          <a:p>
            <a:r>
              <a:rPr lang="en-US"/>
              <a:t>After creating your organization, select it to create a classroom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0442B-ABBE-4F31-9451-2AF26D6CD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937" y="1684833"/>
            <a:ext cx="6530392" cy="42976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630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GitHub Classroom (Instructor Notes)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607"/>
            <a:ext cx="2493335" cy="1411237"/>
          </a:xfrm>
        </p:spPr>
        <p:txBody>
          <a:bodyPr/>
          <a:lstStyle/>
          <a:p>
            <a:r>
              <a:rPr lang="en-US"/>
              <a:t>Name your classroom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8D2AD-1813-989C-1F46-B1DAF167A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261" y="1335708"/>
            <a:ext cx="6846999" cy="4186583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451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 Classroom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10515600" cy="5486399"/>
          </a:xfrm>
        </p:spPr>
        <p:txBody>
          <a:bodyPr/>
          <a:lstStyle/>
          <a:p>
            <a:r>
              <a:rPr lang="en-US"/>
              <a:t>TAs or Admins?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A6882-D3DC-4DAE-BDB2-1F9D6B3A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078" y="1051262"/>
            <a:ext cx="7169722" cy="49377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6545867"/>
      </p:ext>
    </p:extLst>
  </p:cSld>
  <p:clrMapOvr>
    <a:masterClrMapping/>
  </p:clrMapOvr>
</p:sld>
</file>

<file path=ppt/theme/theme1.xml><?xml version="1.0" encoding="utf-8"?>
<a:theme xmlns:a="http://schemas.openxmlformats.org/drawingml/2006/main" name="fscj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cj" id="{4DDB934D-E180-44D7-B6F7-5EA67335EA0E}" vid="{D5DA4DD1-123E-4E73-AAD0-7C95B02E6D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day1</Template>
  <TotalTime>279</TotalTime>
  <Words>373</Words>
  <Application>Microsoft Office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(Body)</vt:lpstr>
      <vt:lpstr>fscj</vt:lpstr>
      <vt:lpstr>GitHub Classroom in the Classroom  Instructor Notes</vt:lpstr>
      <vt:lpstr>GitHub Classroom</vt:lpstr>
      <vt:lpstr>GitHub Classroom (Instructor Notes)</vt:lpstr>
      <vt:lpstr>Creating an Organization</vt:lpstr>
      <vt:lpstr>Creating an Organization</vt:lpstr>
      <vt:lpstr>Creating an Organization</vt:lpstr>
      <vt:lpstr>GitHub Classroom (Instructor Notes)</vt:lpstr>
      <vt:lpstr>GitHub Classroom (Instructor Notes)</vt:lpstr>
      <vt:lpstr>Creating a Classroom</vt:lpstr>
      <vt:lpstr>Creating a Classroom</vt:lpstr>
      <vt:lpstr>Creating Assignments</vt:lpstr>
      <vt:lpstr>Creating Assignments</vt:lpstr>
      <vt:lpstr>Creating Assignments</vt:lpstr>
      <vt:lpstr>Creating Assignments</vt:lpstr>
      <vt:lpstr>Grading Assignments</vt:lpstr>
      <vt:lpstr>Select the "Go to repo" Icon</vt:lpstr>
      <vt:lpstr>PowerPoint Presentation</vt:lpstr>
      <vt:lpstr>Grading Assignments</vt:lpstr>
      <vt:lpstr>Or Use "Go to file" to Go Directly to Desired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Singletary, David S.</dc:creator>
  <cp:lastModifiedBy>Singletary, David S.</cp:lastModifiedBy>
  <cp:revision>23</cp:revision>
  <dcterms:created xsi:type="dcterms:W3CDTF">2021-11-20T17:39:35Z</dcterms:created>
  <dcterms:modified xsi:type="dcterms:W3CDTF">2023-07-10T20:28:47Z</dcterms:modified>
</cp:coreProperties>
</file>