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78" r:id="rId3"/>
    <p:sldId id="282" r:id="rId4"/>
    <p:sldId id="283" r:id="rId5"/>
    <p:sldId id="285" r:id="rId6"/>
    <p:sldId id="284" r:id="rId7"/>
    <p:sldId id="279" r:id="rId8"/>
    <p:sldId id="280" r:id="rId9"/>
    <p:sldId id="281" r:id="rId10"/>
    <p:sldId id="286" r:id="rId11"/>
    <p:sldId id="287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C7CFC9-3409-4480-8E73-B9887D59C0E7}" v="7" dt="2023-07-18T14:52:00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4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uda, Pamela T." userId="84fd4989-2b49-471a-9a61-f177abea8ce3" providerId="ADAL" clId="{77C7CFC9-3409-4480-8E73-B9887D59C0E7}"/>
    <pc:docChg chg="custSel addSld modSld sldOrd">
      <pc:chgData name="Brauda, Pamela T." userId="84fd4989-2b49-471a-9a61-f177abea8ce3" providerId="ADAL" clId="{77C7CFC9-3409-4480-8E73-B9887D59C0E7}" dt="2023-07-18T17:32:11.228" v="2202" actId="20577"/>
      <pc:docMkLst>
        <pc:docMk/>
      </pc:docMkLst>
      <pc:sldChg chg="addSp delSp modSp new mod ord chgLayout">
        <pc:chgData name="Brauda, Pamela T." userId="84fd4989-2b49-471a-9a61-f177abea8ce3" providerId="ADAL" clId="{77C7CFC9-3409-4480-8E73-B9887D59C0E7}" dt="2023-07-18T14:54:09.718" v="718"/>
        <pc:sldMkLst>
          <pc:docMk/>
          <pc:sldMk cId="1329108715" sldId="279"/>
        </pc:sldMkLst>
        <pc:spChg chg="del">
          <ac:chgData name="Brauda, Pamela T." userId="84fd4989-2b49-471a-9a61-f177abea8ce3" providerId="ADAL" clId="{77C7CFC9-3409-4480-8E73-B9887D59C0E7}" dt="2023-07-18T14:10:39.058" v="1" actId="700"/>
          <ac:spMkLst>
            <pc:docMk/>
            <pc:sldMk cId="1329108715" sldId="279"/>
            <ac:spMk id="2" creationId="{60428B0C-747D-42D8-DE3F-0EE50E1D57DE}"/>
          </ac:spMkLst>
        </pc:spChg>
        <pc:spChg chg="del">
          <ac:chgData name="Brauda, Pamela T." userId="84fd4989-2b49-471a-9a61-f177abea8ce3" providerId="ADAL" clId="{77C7CFC9-3409-4480-8E73-B9887D59C0E7}" dt="2023-07-18T14:10:39.058" v="1" actId="700"/>
          <ac:spMkLst>
            <pc:docMk/>
            <pc:sldMk cId="1329108715" sldId="279"/>
            <ac:spMk id="3" creationId="{F8CFF371-35A2-7EFA-7D69-387F3A8EC72B}"/>
          </ac:spMkLst>
        </pc:spChg>
        <pc:spChg chg="add mod ord">
          <ac:chgData name="Brauda, Pamela T." userId="84fd4989-2b49-471a-9a61-f177abea8ce3" providerId="ADAL" clId="{77C7CFC9-3409-4480-8E73-B9887D59C0E7}" dt="2023-07-18T14:31:08.374" v="246" actId="20577"/>
          <ac:spMkLst>
            <pc:docMk/>
            <pc:sldMk cId="1329108715" sldId="279"/>
            <ac:spMk id="4" creationId="{7EFD12AE-503D-372F-209B-BC8764251733}"/>
          </ac:spMkLst>
        </pc:spChg>
        <pc:spChg chg="add mod ord">
          <ac:chgData name="Brauda, Pamela T." userId="84fd4989-2b49-471a-9a61-f177abea8ce3" providerId="ADAL" clId="{77C7CFC9-3409-4480-8E73-B9887D59C0E7}" dt="2023-07-18T14:32:33.912" v="306" actId="255"/>
          <ac:spMkLst>
            <pc:docMk/>
            <pc:sldMk cId="1329108715" sldId="279"/>
            <ac:spMk id="5" creationId="{35DC0BF7-D771-F7F7-FC1F-FDEF8DDF7FD1}"/>
          </ac:spMkLst>
        </pc:spChg>
      </pc:sldChg>
      <pc:sldChg chg="modSp new mod">
        <pc:chgData name="Brauda, Pamela T." userId="84fd4989-2b49-471a-9a61-f177abea8ce3" providerId="ADAL" clId="{77C7CFC9-3409-4480-8E73-B9887D59C0E7}" dt="2023-07-18T16:12:06.600" v="1494" actId="21"/>
        <pc:sldMkLst>
          <pc:docMk/>
          <pc:sldMk cId="4065748234" sldId="280"/>
        </pc:sldMkLst>
        <pc:spChg chg="mod">
          <ac:chgData name="Brauda, Pamela T." userId="84fd4989-2b49-471a-9a61-f177abea8ce3" providerId="ADAL" clId="{77C7CFC9-3409-4480-8E73-B9887D59C0E7}" dt="2023-07-18T14:34:59.492" v="332" actId="20577"/>
          <ac:spMkLst>
            <pc:docMk/>
            <pc:sldMk cId="4065748234" sldId="280"/>
            <ac:spMk id="2" creationId="{D7F7A0FF-8701-D5BE-7868-8726833CA445}"/>
          </ac:spMkLst>
        </pc:spChg>
        <pc:spChg chg="mod">
          <ac:chgData name="Brauda, Pamela T." userId="84fd4989-2b49-471a-9a61-f177abea8ce3" providerId="ADAL" clId="{77C7CFC9-3409-4480-8E73-B9887D59C0E7}" dt="2023-07-18T16:12:06.600" v="1494" actId="21"/>
          <ac:spMkLst>
            <pc:docMk/>
            <pc:sldMk cId="4065748234" sldId="280"/>
            <ac:spMk id="3" creationId="{44261CC7-F785-ABB7-C1A9-3BDCEEDE8750}"/>
          </ac:spMkLst>
        </pc:spChg>
      </pc:sldChg>
      <pc:sldChg chg="modSp add mod">
        <pc:chgData name="Brauda, Pamela T." userId="84fd4989-2b49-471a-9a61-f177abea8ce3" providerId="ADAL" clId="{77C7CFC9-3409-4480-8E73-B9887D59C0E7}" dt="2023-07-18T16:07:38.193" v="1256" actId="20577"/>
        <pc:sldMkLst>
          <pc:docMk/>
          <pc:sldMk cId="2409546478" sldId="281"/>
        </pc:sldMkLst>
        <pc:spChg chg="mod">
          <ac:chgData name="Brauda, Pamela T." userId="84fd4989-2b49-471a-9a61-f177abea8ce3" providerId="ADAL" clId="{77C7CFC9-3409-4480-8E73-B9887D59C0E7}" dt="2023-07-18T14:39:11.530" v="516" actId="20577"/>
          <ac:spMkLst>
            <pc:docMk/>
            <pc:sldMk cId="2409546478" sldId="281"/>
            <ac:spMk id="4" creationId="{7EFD12AE-503D-372F-209B-BC8764251733}"/>
          </ac:spMkLst>
        </pc:spChg>
        <pc:spChg chg="mod">
          <ac:chgData name="Brauda, Pamela T." userId="84fd4989-2b49-471a-9a61-f177abea8ce3" providerId="ADAL" clId="{77C7CFC9-3409-4480-8E73-B9887D59C0E7}" dt="2023-07-18T16:07:38.193" v="1256" actId="20577"/>
          <ac:spMkLst>
            <pc:docMk/>
            <pc:sldMk cId="2409546478" sldId="281"/>
            <ac:spMk id="5" creationId="{35DC0BF7-D771-F7F7-FC1F-FDEF8DDF7FD1}"/>
          </ac:spMkLst>
        </pc:spChg>
      </pc:sldChg>
      <pc:sldChg chg="addSp delSp modSp add mod ord replId">
        <pc:chgData name="Brauda, Pamela T." userId="84fd4989-2b49-471a-9a61-f177abea8ce3" providerId="ADAL" clId="{77C7CFC9-3409-4480-8E73-B9887D59C0E7}" dt="2023-07-18T14:53:51.944" v="716" actId="20577"/>
        <pc:sldMkLst>
          <pc:docMk/>
          <pc:sldMk cId="970142114" sldId="282"/>
        </pc:sldMkLst>
        <pc:spChg chg="mod">
          <ac:chgData name="Brauda, Pamela T." userId="84fd4989-2b49-471a-9a61-f177abea8ce3" providerId="ADAL" clId="{77C7CFC9-3409-4480-8E73-B9887D59C0E7}" dt="2023-07-18T14:14:45.084" v="67" actId="20577"/>
          <ac:spMkLst>
            <pc:docMk/>
            <pc:sldMk cId="970142114" sldId="282"/>
            <ac:spMk id="2" creationId="{D7F7A0FF-8701-D5BE-7868-8726833CA445}"/>
          </ac:spMkLst>
        </pc:spChg>
        <pc:spChg chg="mod">
          <ac:chgData name="Brauda, Pamela T." userId="84fd4989-2b49-471a-9a61-f177abea8ce3" providerId="ADAL" clId="{77C7CFC9-3409-4480-8E73-B9887D59C0E7}" dt="2023-07-18T14:53:51.944" v="716" actId="20577"/>
          <ac:spMkLst>
            <pc:docMk/>
            <pc:sldMk cId="970142114" sldId="282"/>
            <ac:spMk id="3" creationId="{44261CC7-F785-ABB7-C1A9-3BDCEEDE8750}"/>
          </ac:spMkLst>
        </pc:spChg>
        <pc:picChg chg="add del mod">
          <ac:chgData name="Brauda, Pamela T." userId="84fd4989-2b49-471a-9a61-f177abea8ce3" providerId="ADAL" clId="{77C7CFC9-3409-4480-8E73-B9887D59C0E7}" dt="2023-07-18T14:51:55.057" v="597" actId="21"/>
          <ac:picMkLst>
            <pc:docMk/>
            <pc:sldMk cId="970142114" sldId="282"/>
            <ac:picMk id="5" creationId="{93107559-5C25-09DF-C036-FCF2E1D6CA3F}"/>
          </ac:picMkLst>
        </pc:picChg>
        <pc:picChg chg="add del">
          <ac:chgData name="Brauda, Pamela T." userId="84fd4989-2b49-471a-9a61-f177abea8ce3" providerId="ADAL" clId="{77C7CFC9-3409-4480-8E73-B9887D59C0E7}" dt="2023-07-18T14:51:28.539" v="593" actId="21"/>
          <ac:picMkLst>
            <pc:docMk/>
            <pc:sldMk cId="970142114" sldId="282"/>
            <ac:picMk id="7" creationId="{9490A7C3-A7CE-5BEC-3648-0B91963ED480}"/>
          </ac:picMkLst>
        </pc:picChg>
      </pc:sldChg>
      <pc:sldChg chg="addSp delSp modSp new mod modClrScheme chgLayout">
        <pc:chgData name="Brauda, Pamela T." userId="84fd4989-2b49-471a-9a61-f177abea8ce3" providerId="ADAL" clId="{77C7CFC9-3409-4480-8E73-B9887D59C0E7}" dt="2023-07-18T14:57:01.360" v="738" actId="1076"/>
        <pc:sldMkLst>
          <pc:docMk/>
          <pc:sldMk cId="545922736" sldId="283"/>
        </pc:sldMkLst>
        <pc:spChg chg="del">
          <ac:chgData name="Brauda, Pamela T." userId="84fd4989-2b49-471a-9a61-f177abea8ce3" providerId="ADAL" clId="{77C7CFC9-3409-4480-8E73-B9887D59C0E7}" dt="2023-07-18T14:52:07.714" v="600" actId="700"/>
          <ac:spMkLst>
            <pc:docMk/>
            <pc:sldMk cId="545922736" sldId="283"/>
            <ac:spMk id="2" creationId="{957B3DD8-5CA7-94DD-5ACD-597A572D50BE}"/>
          </ac:spMkLst>
        </pc:spChg>
        <pc:spChg chg="del">
          <ac:chgData name="Brauda, Pamela T." userId="84fd4989-2b49-471a-9a61-f177abea8ce3" providerId="ADAL" clId="{77C7CFC9-3409-4480-8E73-B9887D59C0E7}" dt="2023-07-18T14:52:00.529" v="598"/>
          <ac:spMkLst>
            <pc:docMk/>
            <pc:sldMk cId="545922736" sldId="283"/>
            <ac:spMk id="3" creationId="{D09AA6D0-A859-486F-7035-AE7E921BAEFB}"/>
          </ac:spMkLst>
        </pc:spChg>
        <pc:picChg chg="add mod">
          <ac:chgData name="Brauda, Pamela T." userId="84fd4989-2b49-471a-9a61-f177abea8ce3" providerId="ADAL" clId="{77C7CFC9-3409-4480-8E73-B9887D59C0E7}" dt="2023-07-18T14:57:01.360" v="738" actId="1076"/>
          <ac:picMkLst>
            <pc:docMk/>
            <pc:sldMk cId="545922736" sldId="283"/>
            <ac:picMk id="4" creationId="{2CA95289-945F-93A2-7CF8-B94A653E72B1}"/>
          </ac:picMkLst>
        </pc:picChg>
        <pc:picChg chg="add mod ord">
          <ac:chgData name="Brauda, Pamela T." userId="84fd4989-2b49-471a-9a61-f177abea8ce3" providerId="ADAL" clId="{77C7CFC9-3409-4480-8E73-B9887D59C0E7}" dt="2023-07-18T14:56:54.325" v="735" actId="1076"/>
          <ac:picMkLst>
            <pc:docMk/>
            <pc:sldMk cId="545922736" sldId="283"/>
            <ac:picMk id="5" creationId="{F4E1202A-D65A-18BE-F55B-D5BDF9510C56}"/>
          </ac:picMkLst>
        </pc:picChg>
      </pc:sldChg>
      <pc:sldChg chg="addSp modSp new mod">
        <pc:chgData name="Brauda, Pamela T." userId="84fd4989-2b49-471a-9a61-f177abea8ce3" providerId="ADAL" clId="{77C7CFC9-3409-4480-8E73-B9887D59C0E7}" dt="2023-07-18T14:56:43.023" v="732" actId="14100"/>
        <pc:sldMkLst>
          <pc:docMk/>
          <pc:sldMk cId="4111902309" sldId="284"/>
        </pc:sldMkLst>
        <pc:picChg chg="add mod">
          <ac:chgData name="Brauda, Pamela T." userId="84fd4989-2b49-471a-9a61-f177abea8ce3" providerId="ADAL" clId="{77C7CFC9-3409-4480-8E73-B9887D59C0E7}" dt="2023-07-18T14:55:57.795" v="729" actId="1076"/>
          <ac:picMkLst>
            <pc:docMk/>
            <pc:sldMk cId="4111902309" sldId="284"/>
            <ac:picMk id="3" creationId="{FBF60D0D-3395-FA8E-5550-BCD83DA0EFD9}"/>
          </ac:picMkLst>
        </pc:picChg>
        <pc:picChg chg="add mod">
          <ac:chgData name="Brauda, Pamela T." userId="84fd4989-2b49-471a-9a61-f177abea8ce3" providerId="ADAL" clId="{77C7CFC9-3409-4480-8E73-B9887D59C0E7}" dt="2023-07-18T14:56:43.023" v="732" actId="14100"/>
          <ac:picMkLst>
            <pc:docMk/>
            <pc:sldMk cId="4111902309" sldId="284"/>
            <ac:picMk id="5" creationId="{5BAC8E99-ADD8-CE2D-85EE-C9C83C26AA3D}"/>
          </ac:picMkLst>
        </pc:picChg>
      </pc:sldChg>
      <pc:sldChg chg="addSp modSp new mod">
        <pc:chgData name="Brauda, Pamela T." userId="84fd4989-2b49-471a-9a61-f177abea8ce3" providerId="ADAL" clId="{77C7CFC9-3409-4480-8E73-B9887D59C0E7}" dt="2023-07-18T15:44:13.571" v="913" actId="1076"/>
        <pc:sldMkLst>
          <pc:docMk/>
          <pc:sldMk cId="2139196655" sldId="285"/>
        </pc:sldMkLst>
        <pc:picChg chg="add mod">
          <ac:chgData name="Brauda, Pamela T." userId="84fd4989-2b49-471a-9a61-f177abea8ce3" providerId="ADAL" clId="{77C7CFC9-3409-4480-8E73-B9887D59C0E7}" dt="2023-07-18T15:43:26.111" v="908" actId="1076"/>
          <ac:picMkLst>
            <pc:docMk/>
            <pc:sldMk cId="2139196655" sldId="285"/>
            <ac:picMk id="3" creationId="{46B4B792-2CA9-06A9-663C-2C09F9FA4703}"/>
          </ac:picMkLst>
        </pc:picChg>
        <pc:picChg chg="add mod">
          <ac:chgData name="Brauda, Pamela T." userId="84fd4989-2b49-471a-9a61-f177abea8ce3" providerId="ADAL" clId="{77C7CFC9-3409-4480-8E73-B9887D59C0E7}" dt="2023-07-18T15:44:13.571" v="913" actId="1076"/>
          <ac:picMkLst>
            <pc:docMk/>
            <pc:sldMk cId="2139196655" sldId="285"/>
            <ac:picMk id="5" creationId="{5C835582-8894-17F6-C73F-6BB10AA6BC67}"/>
          </ac:picMkLst>
        </pc:picChg>
      </pc:sldChg>
      <pc:sldChg chg="modSp new mod">
        <pc:chgData name="Brauda, Pamela T." userId="84fd4989-2b49-471a-9a61-f177abea8ce3" providerId="ADAL" clId="{77C7CFC9-3409-4480-8E73-B9887D59C0E7}" dt="2023-07-18T17:12:54.782" v="1796" actId="20577"/>
        <pc:sldMkLst>
          <pc:docMk/>
          <pc:sldMk cId="2413923118" sldId="286"/>
        </pc:sldMkLst>
        <pc:spChg chg="mod">
          <ac:chgData name="Brauda, Pamela T." userId="84fd4989-2b49-471a-9a61-f177abea8ce3" providerId="ADAL" clId="{77C7CFC9-3409-4480-8E73-B9887D59C0E7}" dt="2023-07-18T16:12:26.811" v="1507" actId="20577"/>
          <ac:spMkLst>
            <pc:docMk/>
            <pc:sldMk cId="2413923118" sldId="286"/>
            <ac:spMk id="2" creationId="{88624830-4496-11DF-A711-681391D20FD6}"/>
          </ac:spMkLst>
        </pc:spChg>
        <pc:spChg chg="mod">
          <ac:chgData name="Brauda, Pamela T." userId="84fd4989-2b49-471a-9a61-f177abea8ce3" providerId="ADAL" clId="{77C7CFC9-3409-4480-8E73-B9887D59C0E7}" dt="2023-07-18T17:12:54.782" v="1796" actId="20577"/>
          <ac:spMkLst>
            <pc:docMk/>
            <pc:sldMk cId="2413923118" sldId="286"/>
            <ac:spMk id="3" creationId="{AB65F2D3-14A0-B302-6679-9387CD33BDB2}"/>
          </ac:spMkLst>
        </pc:spChg>
      </pc:sldChg>
      <pc:sldChg chg="modSp new mod">
        <pc:chgData name="Brauda, Pamela T." userId="84fd4989-2b49-471a-9a61-f177abea8ce3" providerId="ADAL" clId="{77C7CFC9-3409-4480-8E73-B9887D59C0E7}" dt="2023-07-18T17:32:11.228" v="2202" actId="20577"/>
        <pc:sldMkLst>
          <pc:docMk/>
          <pc:sldMk cId="2112891841" sldId="287"/>
        </pc:sldMkLst>
        <pc:spChg chg="mod">
          <ac:chgData name="Brauda, Pamela T." userId="84fd4989-2b49-471a-9a61-f177abea8ce3" providerId="ADAL" clId="{77C7CFC9-3409-4480-8E73-B9887D59C0E7}" dt="2023-07-18T17:25:18.144" v="1818" actId="20577"/>
          <ac:spMkLst>
            <pc:docMk/>
            <pc:sldMk cId="2112891841" sldId="287"/>
            <ac:spMk id="2" creationId="{D1BD5842-41B7-E998-4DA9-380C3231F274}"/>
          </ac:spMkLst>
        </pc:spChg>
        <pc:spChg chg="mod">
          <ac:chgData name="Brauda, Pamela T." userId="84fd4989-2b49-471a-9a61-f177abea8ce3" providerId="ADAL" clId="{77C7CFC9-3409-4480-8E73-B9887D59C0E7}" dt="2023-07-18T17:32:11.228" v="2202" actId="20577"/>
          <ac:spMkLst>
            <pc:docMk/>
            <pc:sldMk cId="2112891841" sldId="287"/>
            <ac:spMk id="3" creationId="{CDC67FF8-5D51-3762-8017-21D18AB1F0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47700"/>
            <a:ext cx="103632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737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99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22131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58274"/>
            <a:ext cx="10515600" cy="3786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406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7700"/>
            <a:ext cx="2628900" cy="50422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7700"/>
            <a:ext cx="7734300" cy="50422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264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D888-9129-4940-B5BB-31541D78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4DE48-74D0-47A8-8FC8-6C700DAB3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72B33-CAD2-44AE-975D-0B0FC6CF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2B0D-E315-41D0-B099-3ED602A8C12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6F4E0-8BC6-4E74-ACD5-EF767320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C810-78EB-4EE3-8610-F0E1CD63D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9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2959"/>
            <a:ext cx="10515600" cy="3786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69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47700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2742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30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84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77519"/>
            <a:ext cx="5181600" cy="3619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77518"/>
            <a:ext cx="5181600" cy="361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777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73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08290"/>
            <a:ext cx="5157787" cy="30162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8862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08289"/>
            <a:ext cx="5183188" cy="30162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139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974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35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7701"/>
            <a:ext cx="6172200" cy="47070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47901"/>
            <a:ext cx="3932237" cy="31147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00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5093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47701"/>
            <a:ext cx="6172200" cy="47373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57011"/>
            <a:ext cx="3932237" cy="323595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D8A2B0D-E315-41D0-B099-3ED602A8C128}" type="datetimeFigureOut">
              <a:rPr lang="en-US" smtClean="0"/>
              <a:t>7/18/2023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8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97149"/>
            <a:ext cx="10515600" cy="3786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410" y="6310313"/>
            <a:ext cx="2042458" cy="457200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06116" y="6356351"/>
            <a:ext cx="31417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253311F-96EC-5E40-B963-C06A534994B3}" type="slidenum">
              <a:rPr lang="en-US" sz="1400" smtClean="0"/>
              <a:pPr algn="l"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5028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elcome.oda.sas.com/" TargetMode="External"/><Relationship Id="rId2" Type="http://schemas.openxmlformats.org/officeDocument/2006/relationships/hyperlink" Target="https://posit.co/products/cloud/clou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sas.com/en/software/ondemand-for-academics-support.html#m-246788010732195741774" TargetMode="External"/><Relationship Id="rId2" Type="http://schemas.openxmlformats.org/officeDocument/2006/relationships/hyperlink" Target="https://welcome.oda.sa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deo.sas.com/detail/videos/how-to-tutorials" TargetMode="External"/><Relationship Id="rId4" Type="http://schemas.openxmlformats.org/officeDocument/2006/relationships/hyperlink" Target="https://support.sas.com/en/software/ondemand-for-academics-support.html#student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A275B0-3574-DAF4-BDB6-8E7925B60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47699"/>
            <a:ext cx="10363200" cy="3616939"/>
          </a:xfrm>
        </p:spPr>
        <p:txBody>
          <a:bodyPr>
            <a:normAutofit/>
          </a:bodyPr>
          <a:lstStyle/>
          <a:p>
            <a:r>
              <a:rPr lang="en-US"/>
              <a:t>The Data Science House We BILT</a:t>
            </a:r>
            <a:br>
              <a:rPr lang="en-US"/>
            </a:br>
            <a:br>
              <a:rPr lang="en-US"/>
            </a:br>
            <a:r>
              <a:rPr lang="en-US"/>
              <a:t>Summer Working Connections South</a:t>
            </a:r>
            <a:br>
              <a:rPr lang="en-US"/>
            </a:br>
            <a:r>
              <a:rPr lang="en-US"/>
              <a:t>2023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65E800B-0D6E-F157-1B00-EF991F13C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156" y="5186723"/>
            <a:ext cx="9144000" cy="833544"/>
          </a:xfrm>
        </p:spPr>
        <p:txBody>
          <a:bodyPr>
            <a:normAutofit lnSpcReduction="10000"/>
          </a:bodyPr>
          <a:lstStyle/>
          <a:p>
            <a:r>
              <a:rPr lang="en-US"/>
              <a:t>Prof. Pamela Brauda</a:t>
            </a:r>
          </a:p>
          <a:p>
            <a:r>
              <a:rPr lang="en-US"/>
              <a:t>Prof. David Singletary</a:t>
            </a:r>
          </a:p>
        </p:txBody>
      </p:sp>
    </p:spTree>
    <p:extLst>
      <p:ext uri="{BB962C8B-B14F-4D97-AF65-F5344CB8AC3E}">
        <p14:creationId xmlns:p14="http://schemas.microsoft.com/office/powerpoint/2010/main" val="1948827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24830-4496-11DF-A711-681391D2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5F2D3-14A0-B302-6679-9387CD33B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assignment (GPA1-A) – show me you created your account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assignment (GPA1-B) – follow the steps in the PDF (in the SAS folder)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assignment (GPA2-A) – upload the data files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assignment (Lab 2 – ungraded) – use the examples data files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assignment (GPA2-B) – use the exercises data files</a:t>
            </a:r>
          </a:p>
          <a:p>
            <a:r>
              <a:rPr lang="en-US" dirty="0"/>
              <a:t>Remaining assignments are all exercises from the Exercises book</a:t>
            </a:r>
          </a:p>
        </p:txBody>
      </p:sp>
    </p:spTree>
    <p:extLst>
      <p:ext uri="{BB962C8B-B14F-4D97-AF65-F5344CB8AC3E}">
        <p14:creationId xmlns:p14="http://schemas.microsoft.com/office/powerpoint/2010/main" val="2413923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5842-41B7-E998-4DA9-380C3231F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67FF8-5D51-3762-8017-21D18AB1F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4 – Sorting, Printing, and Summarizing Your Data</a:t>
            </a:r>
          </a:p>
          <a:p>
            <a:pPr lvl="1"/>
            <a:r>
              <a:rPr lang="en-US" dirty="0"/>
              <a:t>PROC MEANS</a:t>
            </a:r>
          </a:p>
          <a:p>
            <a:pPr lvl="1"/>
            <a:r>
              <a:rPr lang="en-US" dirty="0"/>
              <a:t>PROC FREQ</a:t>
            </a:r>
          </a:p>
          <a:p>
            <a:r>
              <a:rPr lang="en-US" dirty="0"/>
              <a:t>Chapter 8 – Visualizing Your Data</a:t>
            </a:r>
          </a:p>
          <a:p>
            <a:pPr lvl="1"/>
            <a:r>
              <a:rPr lang="en-US" dirty="0"/>
              <a:t>PROC SGPLOT – bar charts, histograms, density curves, box plots, scatter plots, series plots, fitted curves</a:t>
            </a:r>
          </a:p>
          <a:p>
            <a:r>
              <a:rPr lang="en-US" dirty="0"/>
              <a:t>Chapter 9 – Using Basic Statistical Procedures</a:t>
            </a:r>
          </a:p>
          <a:p>
            <a:pPr lvl="1"/>
            <a:r>
              <a:rPr lang="en-US" dirty="0"/>
              <a:t>PROC UNIVARIATE</a:t>
            </a:r>
          </a:p>
          <a:p>
            <a:pPr lvl="1"/>
            <a:r>
              <a:rPr lang="en-US" dirty="0"/>
              <a:t>PROC TTEST</a:t>
            </a:r>
          </a:p>
          <a:p>
            <a:pPr lvl="1"/>
            <a:r>
              <a:rPr lang="en-US" dirty="0"/>
              <a:t>PROC CORR</a:t>
            </a:r>
          </a:p>
          <a:p>
            <a:pPr lvl="1"/>
            <a:r>
              <a:rPr lang="en-US" dirty="0"/>
              <a:t>PROC REG</a:t>
            </a:r>
          </a:p>
          <a:p>
            <a:pPr lvl="1"/>
            <a:r>
              <a:rPr lang="en-US"/>
              <a:t>PROC ANOVA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891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5A8137-7C75-A9F5-529F-4D6C410FD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072" y="1017201"/>
            <a:ext cx="10283856" cy="2678819"/>
          </a:xfrm>
        </p:spPr>
      </p:pic>
    </p:spTree>
    <p:extLst>
      <p:ext uri="{BB962C8B-B14F-4D97-AF65-F5344CB8AC3E}">
        <p14:creationId xmlns:p14="http://schemas.microsoft.com/office/powerpoint/2010/main" val="59307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E8FF-4048-54A8-2499-134230ADA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702"/>
            <a:ext cx="10515600" cy="807026"/>
          </a:xfrm>
        </p:spPr>
        <p:txBody>
          <a:bodyPr/>
          <a:lstStyle/>
          <a:p>
            <a:r>
              <a:rPr lang="en-US"/>
              <a:t>Day 2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27A72-54C5-C0C8-ED4C-05E87F137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145"/>
            <a:ext cx="10515600" cy="4339117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Day 2 Tuesday July 18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Morning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lvl="1" indent="228600">
              <a:spcBef>
                <a:spcPts val="0"/>
              </a:spcBef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Lessons learned (R)</a:t>
            </a:r>
          </a:p>
          <a:p>
            <a:pPr marL="457200" lvl="1" indent="228600">
              <a:spcBef>
                <a:spcPts val="0"/>
              </a:spcBef>
            </a:pP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(Create an account at </a:t>
            </a:r>
            <a:r>
              <a:rPr lang="en-US" sz="1800" b="1" u="sng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https://posit.co/products/cloud/cloud/</a:t>
            </a: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)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lvl="1" indent="228600">
              <a:spcBef>
                <a:spcPts val="0"/>
              </a:spcBef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Posit</a:t>
            </a:r>
          </a:p>
          <a:p>
            <a:pPr marL="457200" lvl="1" indent="228600">
              <a:spcBef>
                <a:spcPts val="0"/>
              </a:spcBef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Foundational Statistics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Afternoon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lvl="1" indent="228600">
              <a:spcBef>
                <a:spcPts val="0"/>
              </a:spcBef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Lessons learned (SAS)</a:t>
            </a:r>
          </a:p>
          <a:p>
            <a:pPr marL="457200" lvl="1" indent="228600">
              <a:spcBef>
                <a:spcPts val="0"/>
              </a:spcBef>
            </a:pP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(Create an account at </a:t>
            </a:r>
            <a:r>
              <a:rPr lang="en-US" sz="1800" b="1" u="sng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https://welcome.oda.sas.com/</a:t>
            </a: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)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lvl="1" indent="228600">
              <a:spcBef>
                <a:spcPts val="0"/>
              </a:spcBef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Leveraging curriculum (SAS for FinTech)</a:t>
            </a:r>
          </a:p>
          <a:p>
            <a:pPr marL="457200" lvl="1" indent="228600">
              <a:spcBef>
                <a:spcPts val="0"/>
              </a:spcBef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Guest Speaker: DataTEC Administrative Perspective (Dr. Sherri Litt, FSCJ Associate Provost, </a:t>
            </a:r>
            <a:b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                                                                                       Baccalaureate, Career and Technical Education)</a:t>
            </a:r>
          </a:p>
        </p:txBody>
      </p:sp>
    </p:spTree>
    <p:extLst>
      <p:ext uri="{BB962C8B-B14F-4D97-AF65-F5344CB8AC3E}">
        <p14:creationId xmlns:p14="http://schemas.microsoft.com/office/powerpoint/2010/main" val="167888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7A0FF-8701-D5BE-7868-8726833C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SAS Programming – CTS2456C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1CC7-F785-ABB7-C1A9-3BDCEEDE8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Outline</a:t>
            </a:r>
          </a:p>
          <a:p>
            <a:pPr lvl="1"/>
            <a:r>
              <a:rPr lang="en-US" dirty="0"/>
              <a:t>Prerequisites and co-requisites </a:t>
            </a:r>
          </a:p>
          <a:p>
            <a:pPr lvl="1"/>
            <a:r>
              <a:rPr lang="en-US" dirty="0"/>
              <a:t>Updates planned</a:t>
            </a:r>
          </a:p>
          <a:p>
            <a:r>
              <a:rPr lang="en-US" dirty="0"/>
              <a:t>Course Shell</a:t>
            </a:r>
          </a:p>
          <a:p>
            <a:r>
              <a:rPr lang="en-US" dirty="0"/>
              <a:t>Course Software – FREE</a:t>
            </a:r>
          </a:p>
          <a:p>
            <a:r>
              <a:rPr lang="en-US" dirty="0"/>
              <a:t>Microsoft Office (PPT for submitting screenshots)</a:t>
            </a:r>
          </a:p>
          <a:p>
            <a:r>
              <a:rPr lang="en-US" dirty="0"/>
              <a:t>Textbooks – on O'Reilly for FREE!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4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E1202A-D65A-18BE-F55B-D5BDF9510C5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41037" y="413997"/>
            <a:ext cx="5392541" cy="55771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A95289-945F-93A2-7CF8-B94A653E7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487" y="1782011"/>
            <a:ext cx="6622513" cy="420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92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B4B792-2CA9-06A9-663C-2C09F9FA4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01" y="605058"/>
            <a:ext cx="8407832" cy="4826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835582-8894-17F6-C73F-6BB10AA6B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791" y="1303780"/>
            <a:ext cx="5849061" cy="459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9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F60D0D-3395-FA8E-5550-BCD83DA0E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81" y="192220"/>
            <a:ext cx="5603520" cy="5689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AC8E99-ADD8-CE2D-85EE-C9C83C26A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878" y="3167482"/>
            <a:ext cx="6726473" cy="287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0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FD12AE-503D-372F-209B-BC87642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OnDemand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DC0BF7-D771-F7F7-FC1F-FDEF8DDF7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https://welcome.oda.sas.com/</a:t>
            </a:r>
            <a:endParaRPr lang="en-US" dirty="0"/>
          </a:p>
          <a:p>
            <a:r>
              <a:rPr lang="en-US" dirty="0">
                <a:hlinkClick r:id="rId3"/>
              </a:rPr>
              <a:t>https://support.sas.com/en/software/ondemand-for-academics-support.html#m-246788010732195741774</a:t>
            </a:r>
            <a:endParaRPr lang="en-US" dirty="0"/>
          </a:p>
          <a:p>
            <a:r>
              <a:rPr lang="en-US" dirty="0">
                <a:hlinkClick r:id="rId4"/>
              </a:rPr>
              <a:t>https://support.sas.com/en/software/ondemand-for-academics-support.html#students</a:t>
            </a:r>
            <a:endParaRPr lang="en-US" dirty="0"/>
          </a:p>
          <a:p>
            <a:r>
              <a:rPr lang="en-US" dirty="0">
                <a:hlinkClick r:id="rId5"/>
              </a:rPr>
              <a:t>https://video.sas.com/detail/videos/how-to-tutorials</a:t>
            </a:r>
            <a:endParaRPr lang="en-US" dirty="0"/>
          </a:p>
          <a:p>
            <a:r>
              <a:rPr lang="en-US" dirty="0"/>
              <a:t>Registration Code to access my course</a:t>
            </a:r>
          </a:p>
          <a:p>
            <a:pPr lvl="1"/>
            <a:r>
              <a:rPr lang="en-US" b="1" dirty="0">
                <a:effectLst/>
              </a:rPr>
              <a:t>c737eefe-d194-4a9e-9606-daef242360d9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108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7A0FF-8701-D5BE-7868-8726833C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1CC7-F785-ABB7-C1A9-3BDCEEDE8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the data files for the textbook and exercises books</a:t>
            </a:r>
          </a:p>
          <a:p>
            <a:pPr lvl="1"/>
            <a:r>
              <a:rPr lang="en-US" dirty="0"/>
              <a:t>73044-example – data for code examples in the textbook</a:t>
            </a:r>
          </a:p>
          <a:p>
            <a:pPr lvl="1"/>
            <a:r>
              <a:rPr lang="en-US" dirty="0"/>
              <a:t>73046-example – data for exercises</a:t>
            </a:r>
          </a:p>
          <a:p>
            <a:r>
              <a:rPr lang="en-US" dirty="0"/>
              <a:t>Upload data files to shared folder for student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74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FD12AE-503D-372F-209B-BC87642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Demos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DC0BF7-D771-F7F7-FC1F-FDEF8DDF7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code examples from the textbook</a:t>
            </a:r>
          </a:p>
          <a:p>
            <a:r>
              <a:rPr lang="en-US" dirty="0"/>
              <a:t>Make the code examples available to the students on SAS Studio so they can play with the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46478"/>
      </p:ext>
    </p:extLst>
  </p:cSld>
  <p:clrMapOvr>
    <a:masterClrMapping/>
  </p:clrMapOvr>
</p:sld>
</file>

<file path=ppt/theme/theme1.xml><?xml version="1.0" encoding="utf-8"?>
<a:theme xmlns:a="http://schemas.openxmlformats.org/drawingml/2006/main" name="fscj">
  <a:themeElements>
    <a:clrScheme name="FSCJ Colors">
      <a:dk1>
        <a:srgbClr val="007598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A1CB8F"/>
      </a:accent2>
      <a:accent3>
        <a:srgbClr val="9BBB59"/>
      </a:accent3>
      <a:accent4>
        <a:srgbClr val="8064A2"/>
      </a:accent4>
      <a:accent5>
        <a:srgbClr val="4BACC6"/>
      </a:accent5>
      <a:accent6>
        <a:srgbClr val="5193B7"/>
      </a:accent6>
      <a:hlink>
        <a:srgbClr val="29AA87"/>
      </a:hlink>
      <a:folHlink>
        <a:srgbClr val="88ABA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cj" id="{4DDB934D-E180-44D7-B6F7-5EA67335EA0E}" vid="{D5DA4DD1-123E-4E73-AAD0-7C95B02E6D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python-dataviz-startup</Template>
  <TotalTime>1571</TotalTime>
  <Words>411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fscj</vt:lpstr>
      <vt:lpstr>The Data Science House We BILT  Summer Working Connections South 2023</vt:lpstr>
      <vt:lpstr>Day 2 Summary</vt:lpstr>
      <vt:lpstr>Intro to SAS Programming – CTS2456C</vt:lpstr>
      <vt:lpstr>PowerPoint Presentation</vt:lpstr>
      <vt:lpstr>PowerPoint Presentation</vt:lpstr>
      <vt:lpstr>PowerPoint Presentation</vt:lpstr>
      <vt:lpstr>SAS OnDemand</vt:lpstr>
      <vt:lpstr>Getting Started</vt:lpstr>
      <vt:lpstr>Video Demos</vt:lpstr>
      <vt:lpstr>Assignments</vt:lpstr>
      <vt:lpstr>Statistics with SAS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A.S. Computer Information Technology 2018</dc:title>
  <dc:creator>Singletary, David S.</dc:creator>
  <cp:lastModifiedBy>Brauda, Pamela T.</cp:lastModifiedBy>
  <cp:revision>14</cp:revision>
  <dcterms:created xsi:type="dcterms:W3CDTF">2022-06-19T00:56:55Z</dcterms:created>
  <dcterms:modified xsi:type="dcterms:W3CDTF">2023-07-18T17:32:12Z</dcterms:modified>
</cp:coreProperties>
</file>