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309" r:id="rId2"/>
    <p:sldId id="257" r:id="rId3"/>
    <p:sldId id="287" r:id="rId4"/>
    <p:sldId id="291" r:id="rId5"/>
    <p:sldId id="295" r:id="rId6"/>
    <p:sldId id="294" r:id="rId7"/>
    <p:sldId id="296" r:id="rId8"/>
    <p:sldId id="292" r:id="rId9"/>
    <p:sldId id="293" r:id="rId10"/>
    <p:sldId id="325" r:id="rId11"/>
    <p:sldId id="313" r:id="rId12"/>
    <p:sldId id="297" r:id="rId13"/>
    <p:sldId id="298" r:id="rId14"/>
    <p:sldId id="277" r:id="rId15"/>
    <p:sldId id="278" r:id="rId16"/>
    <p:sldId id="314" r:id="rId17"/>
    <p:sldId id="316" r:id="rId18"/>
    <p:sldId id="321" r:id="rId19"/>
    <p:sldId id="322" r:id="rId20"/>
    <p:sldId id="323" r:id="rId21"/>
    <p:sldId id="317" r:id="rId22"/>
    <p:sldId id="315" r:id="rId23"/>
    <p:sldId id="304" r:id="rId24"/>
    <p:sldId id="318" r:id="rId25"/>
    <p:sldId id="305" r:id="rId26"/>
    <p:sldId id="306" r:id="rId27"/>
    <p:sldId id="319" r:id="rId28"/>
    <p:sldId id="307" r:id="rId29"/>
    <p:sldId id="308" r:id="rId30"/>
    <p:sldId id="311" r:id="rId31"/>
    <p:sldId id="312" r:id="rId32"/>
    <p:sldId id="268" r:id="rId33"/>
    <p:sldId id="320" r:id="rId34"/>
    <p:sldId id="328" r:id="rId35"/>
    <p:sldId id="330" r:id="rId36"/>
    <p:sldId id="329" r:id="rId37"/>
    <p:sldId id="331" r:id="rId38"/>
    <p:sldId id="332" r:id="rId39"/>
    <p:sldId id="334" r:id="rId40"/>
    <p:sldId id="335" r:id="rId41"/>
    <p:sldId id="326" r:id="rId42"/>
    <p:sldId id="32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0B6A0E6C-2A40-43AD-83ED-34566510218E}"/>
    <pc:docChg chg="undo custSel modSld">
      <pc:chgData name="Brauda, Pamela T." userId="84fd4989-2b49-471a-9a61-f177abea8ce3" providerId="ADAL" clId="{0B6A0E6C-2A40-43AD-83ED-34566510218E}" dt="2021-12-10T18:00:56.069" v="104" actId="20577"/>
      <pc:docMkLst>
        <pc:docMk/>
      </pc:docMkLst>
      <pc:sldChg chg="modNotesTx">
        <pc:chgData name="Brauda, Pamela T." userId="84fd4989-2b49-471a-9a61-f177abea8ce3" providerId="ADAL" clId="{0B6A0E6C-2A40-43AD-83ED-34566510218E}" dt="2021-12-09T19:15:52.985" v="56" actId="20577"/>
        <pc:sldMkLst>
          <pc:docMk/>
          <pc:sldMk cId="1683141826" sldId="316"/>
        </pc:sldMkLst>
      </pc:sldChg>
      <pc:sldChg chg="modSp">
        <pc:chgData name="Brauda, Pamela T." userId="84fd4989-2b49-471a-9a61-f177abea8ce3" providerId="ADAL" clId="{0B6A0E6C-2A40-43AD-83ED-34566510218E}" dt="2021-12-09T19:28:46.956" v="76" actId="20577"/>
        <pc:sldMkLst>
          <pc:docMk/>
          <pc:sldMk cId="482879549" sldId="319"/>
        </pc:sldMkLst>
        <pc:spChg chg="mod">
          <ac:chgData name="Brauda, Pamela T." userId="84fd4989-2b49-471a-9a61-f177abea8ce3" providerId="ADAL" clId="{0B6A0E6C-2A40-43AD-83ED-34566510218E}" dt="2021-12-09T19:28:46.956" v="76" actId="20577"/>
          <ac:spMkLst>
            <pc:docMk/>
            <pc:sldMk cId="482879549" sldId="319"/>
            <ac:spMk id="3" creationId="{5D2EE84E-69DF-40CC-8BC9-55C2E53EBCA1}"/>
          </ac:spMkLst>
        </pc:spChg>
      </pc:sldChg>
      <pc:sldChg chg="modSp">
        <pc:chgData name="Brauda, Pamela T." userId="84fd4989-2b49-471a-9a61-f177abea8ce3" providerId="ADAL" clId="{0B6A0E6C-2A40-43AD-83ED-34566510218E}" dt="2021-12-09T19:39:00.507" v="88" actId="20577"/>
        <pc:sldMkLst>
          <pc:docMk/>
          <pc:sldMk cId="513452279" sldId="320"/>
        </pc:sldMkLst>
        <pc:spChg chg="mod">
          <ac:chgData name="Brauda, Pamela T." userId="84fd4989-2b49-471a-9a61-f177abea8ce3" providerId="ADAL" clId="{0B6A0E6C-2A40-43AD-83ED-34566510218E}" dt="2021-12-09T19:39:00.507" v="88" actId="20577"/>
          <ac:spMkLst>
            <pc:docMk/>
            <pc:sldMk cId="513452279" sldId="320"/>
            <ac:spMk id="3" creationId="{2DDD92E6-875D-4B38-A37B-55BCA698C682}"/>
          </ac:spMkLst>
        </pc:spChg>
      </pc:sldChg>
      <pc:sldChg chg="modSp">
        <pc:chgData name="Brauda, Pamela T." userId="84fd4989-2b49-471a-9a61-f177abea8ce3" providerId="ADAL" clId="{0B6A0E6C-2A40-43AD-83ED-34566510218E}" dt="2021-12-09T19:16:41.624" v="57" actId="20577"/>
        <pc:sldMkLst>
          <pc:docMk/>
          <pc:sldMk cId="1766605600" sldId="323"/>
        </pc:sldMkLst>
        <pc:spChg chg="mod">
          <ac:chgData name="Brauda, Pamela T." userId="84fd4989-2b49-471a-9a61-f177abea8ce3" providerId="ADAL" clId="{0B6A0E6C-2A40-43AD-83ED-34566510218E}" dt="2021-12-09T19:16:41.624" v="57" actId="20577"/>
          <ac:spMkLst>
            <pc:docMk/>
            <pc:sldMk cId="1766605600" sldId="323"/>
            <ac:spMk id="3" creationId="{90197461-0FAC-4EA0-A546-3B9388E992E6}"/>
          </ac:spMkLst>
        </pc:spChg>
      </pc:sldChg>
      <pc:sldChg chg="modSp">
        <pc:chgData name="Brauda, Pamela T." userId="84fd4989-2b49-471a-9a61-f177abea8ce3" providerId="ADAL" clId="{0B6A0E6C-2A40-43AD-83ED-34566510218E}" dt="2021-12-09T19:09:30.034" v="26" actId="5793"/>
        <pc:sldMkLst>
          <pc:docMk/>
          <pc:sldMk cId="3012928173" sldId="325"/>
        </pc:sldMkLst>
        <pc:spChg chg="mod">
          <ac:chgData name="Brauda, Pamela T." userId="84fd4989-2b49-471a-9a61-f177abea8ce3" providerId="ADAL" clId="{0B6A0E6C-2A40-43AD-83ED-34566510218E}" dt="2021-12-09T19:09:30.034" v="26" actId="5793"/>
          <ac:spMkLst>
            <pc:docMk/>
            <pc:sldMk cId="3012928173" sldId="325"/>
            <ac:spMk id="3" creationId="{BC7C3BC0-24DB-44B2-93BB-13293EF90D16}"/>
          </ac:spMkLst>
        </pc:spChg>
      </pc:sldChg>
      <pc:sldChg chg="modSp">
        <pc:chgData name="Brauda, Pamela T." userId="84fd4989-2b49-471a-9a61-f177abea8ce3" providerId="ADAL" clId="{0B6A0E6C-2A40-43AD-83ED-34566510218E}" dt="2021-12-10T18:00:56.069" v="104" actId="20577"/>
        <pc:sldMkLst>
          <pc:docMk/>
          <pc:sldMk cId="1836676960" sldId="326"/>
        </pc:sldMkLst>
        <pc:spChg chg="mod">
          <ac:chgData name="Brauda, Pamela T." userId="84fd4989-2b49-471a-9a61-f177abea8ce3" providerId="ADAL" clId="{0B6A0E6C-2A40-43AD-83ED-34566510218E}" dt="2021-12-10T18:00:56.069" v="104" actId="20577"/>
          <ac:spMkLst>
            <pc:docMk/>
            <pc:sldMk cId="1836676960" sldId="326"/>
            <ac:spMk id="3" creationId="{2DDD92E6-875D-4B38-A37B-55BCA698C682}"/>
          </ac:spMkLst>
        </pc:spChg>
      </pc:sldChg>
      <pc:sldChg chg="modSp">
        <pc:chgData name="Brauda, Pamela T." userId="84fd4989-2b49-471a-9a61-f177abea8ce3" providerId="ADAL" clId="{0B6A0E6C-2A40-43AD-83ED-34566510218E}" dt="2021-12-09T20:15:38.301" v="89" actId="20577"/>
        <pc:sldMkLst>
          <pc:docMk/>
          <pc:sldMk cId="1546876935" sldId="332"/>
        </pc:sldMkLst>
        <pc:spChg chg="mod">
          <ac:chgData name="Brauda, Pamela T." userId="84fd4989-2b49-471a-9a61-f177abea8ce3" providerId="ADAL" clId="{0B6A0E6C-2A40-43AD-83ED-34566510218E}" dt="2021-12-09T20:15:38.301" v="89" actId="20577"/>
          <ac:spMkLst>
            <pc:docMk/>
            <pc:sldMk cId="1546876935" sldId="332"/>
            <ac:spMk id="2" creationId="{B8B2DB74-55FF-46FF-A7B7-CCA11DF43565}"/>
          </ac:spMkLst>
        </pc:spChg>
      </pc:sldChg>
      <pc:sldChg chg="modSp">
        <pc:chgData name="Brauda, Pamela T." userId="84fd4989-2b49-471a-9a61-f177abea8ce3" providerId="ADAL" clId="{0B6A0E6C-2A40-43AD-83ED-34566510218E}" dt="2021-12-10T17:48:52.564" v="103" actId="113"/>
        <pc:sldMkLst>
          <pc:docMk/>
          <pc:sldMk cId="4057342002" sldId="334"/>
        </pc:sldMkLst>
        <pc:spChg chg="mod">
          <ac:chgData name="Brauda, Pamela T." userId="84fd4989-2b49-471a-9a61-f177abea8ce3" providerId="ADAL" clId="{0B6A0E6C-2A40-43AD-83ED-34566510218E}" dt="2021-12-10T17:48:52.564" v="103" actId="113"/>
          <ac:spMkLst>
            <pc:docMk/>
            <pc:sldMk cId="4057342002" sldId="334"/>
            <ac:spMk id="3" creationId="{2DDD92E6-875D-4B38-A37B-55BCA698C682}"/>
          </ac:spMkLst>
        </pc:spChg>
      </pc:sldChg>
    </pc:docChg>
  </pc:docChgLst>
  <pc:docChgLst>
    <pc:chgData name="Singletary, David S." userId="45c19336-5b87-4564-b40a-d17e89ba411b" providerId="ADAL" clId="{5F593151-0F4A-4B3B-A6C6-498EE741D765}"/>
    <pc:docChg chg="modSld">
      <pc:chgData name="Singletary, David S." userId="45c19336-5b87-4564-b40a-d17e89ba411b" providerId="ADAL" clId="{5F593151-0F4A-4B3B-A6C6-498EE741D765}" dt="2021-12-09T20:26:02.896" v="51"/>
      <pc:docMkLst>
        <pc:docMk/>
      </pc:docMkLst>
      <pc:sldChg chg="modSp mod">
        <pc:chgData name="Singletary, David S." userId="45c19336-5b87-4564-b40a-d17e89ba411b" providerId="ADAL" clId="{5F593151-0F4A-4B3B-A6C6-498EE741D765}" dt="2021-12-09T20:25:36.859" v="45" actId="20577"/>
        <pc:sldMkLst>
          <pc:docMk/>
          <pc:sldMk cId="513452279" sldId="320"/>
        </pc:sldMkLst>
        <pc:spChg chg="mod">
          <ac:chgData name="Singletary, David S." userId="45c19336-5b87-4564-b40a-d17e89ba411b" providerId="ADAL" clId="{5F593151-0F4A-4B3B-A6C6-498EE741D765}" dt="2021-12-09T20:25:36.859" v="45" actId="20577"/>
          <ac:spMkLst>
            <pc:docMk/>
            <pc:sldMk cId="513452279" sldId="320"/>
            <ac:spMk id="2" creationId="{B8B2DB74-55FF-46FF-A7B7-CCA11DF43565}"/>
          </ac:spMkLst>
        </pc:spChg>
      </pc:sldChg>
      <pc:sldChg chg="modSp mod">
        <pc:chgData name="Singletary, David S." userId="45c19336-5b87-4564-b40a-d17e89ba411b" providerId="ADAL" clId="{5F593151-0F4A-4B3B-A6C6-498EE741D765}" dt="2021-12-09T20:25:44.664" v="47"/>
        <pc:sldMkLst>
          <pc:docMk/>
          <pc:sldMk cId="2787606907" sldId="328"/>
        </pc:sldMkLst>
        <pc:spChg chg="mod">
          <ac:chgData name="Singletary, David S." userId="45c19336-5b87-4564-b40a-d17e89ba411b" providerId="ADAL" clId="{5F593151-0F4A-4B3B-A6C6-498EE741D765}" dt="2021-12-09T20:25:44.664" v="47"/>
          <ac:spMkLst>
            <pc:docMk/>
            <pc:sldMk cId="2787606907" sldId="328"/>
            <ac:spMk id="2" creationId="{B8B2DB74-55FF-46FF-A7B7-CCA11DF43565}"/>
          </ac:spMkLst>
        </pc:spChg>
      </pc:sldChg>
      <pc:sldChg chg="modSp mod">
        <pc:chgData name="Singletary, David S." userId="45c19336-5b87-4564-b40a-d17e89ba411b" providerId="ADAL" clId="{5F593151-0F4A-4B3B-A6C6-498EE741D765}" dt="2021-12-09T20:25:58.352" v="49"/>
        <pc:sldMkLst>
          <pc:docMk/>
          <pc:sldMk cId="755700809" sldId="329"/>
        </pc:sldMkLst>
        <pc:spChg chg="mod">
          <ac:chgData name="Singletary, David S." userId="45c19336-5b87-4564-b40a-d17e89ba411b" providerId="ADAL" clId="{5F593151-0F4A-4B3B-A6C6-498EE741D765}" dt="2021-12-09T20:25:58.352" v="49"/>
          <ac:spMkLst>
            <pc:docMk/>
            <pc:sldMk cId="755700809" sldId="329"/>
            <ac:spMk id="2" creationId="{B8B2DB74-55FF-46FF-A7B7-CCA11DF43565}"/>
          </ac:spMkLst>
        </pc:spChg>
      </pc:sldChg>
      <pc:sldChg chg="modSp mod">
        <pc:chgData name="Singletary, David S." userId="45c19336-5b87-4564-b40a-d17e89ba411b" providerId="ADAL" clId="{5F593151-0F4A-4B3B-A6C6-498EE741D765}" dt="2021-12-09T20:26:02.896" v="51"/>
        <pc:sldMkLst>
          <pc:docMk/>
          <pc:sldMk cId="1147295582" sldId="331"/>
        </pc:sldMkLst>
        <pc:spChg chg="mod">
          <ac:chgData name="Singletary, David S." userId="45c19336-5b87-4564-b40a-d17e89ba411b" providerId="ADAL" clId="{5F593151-0F4A-4B3B-A6C6-498EE741D765}" dt="2021-12-09T20:26:02.896" v="51"/>
          <ac:spMkLst>
            <pc:docMk/>
            <pc:sldMk cId="1147295582" sldId="331"/>
            <ac:spMk id="2" creationId="{B8B2DB74-55FF-46FF-A7B7-CCA11DF43565}"/>
          </ac:spMkLst>
        </pc:spChg>
      </pc:sldChg>
    </pc:docChg>
  </pc:docChgLst>
  <pc:docChgLst>
    <pc:chgData name="Singletary, David S." userId="45c19336-5b87-4564-b40a-d17e89ba411b" providerId="ADAL" clId="{13562F7B-9586-4E78-A49D-9D1DCD588D12}"/>
    <pc:docChg chg="custSel modSld">
      <pc:chgData name="Singletary, David S." userId="45c19336-5b87-4564-b40a-d17e89ba411b" providerId="ADAL" clId="{13562F7B-9586-4E78-A49D-9D1DCD588D12}" dt="2021-12-14T16:55:45.153" v="473" actId="20577"/>
      <pc:docMkLst>
        <pc:docMk/>
      </pc:docMkLst>
      <pc:sldChg chg="modSp mod">
        <pc:chgData name="Singletary, David S." userId="45c19336-5b87-4564-b40a-d17e89ba411b" providerId="ADAL" clId="{13562F7B-9586-4E78-A49D-9D1DCD588D12}" dt="2021-12-11T19:40:25.221" v="148" actId="20577"/>
        <pc:sldMkLst>
          <pc:docMk/>
          <pc:sldMk cId="1094747575" sldId="304"/>
        </pc:sldMkLst>
        <pc:spChg chg="mod">
          <ac:chgData name="Singletary, David S." userId="45c19336-5b87-4564-b40a-d17e89ba411b" providerId="ADAL" clId="{13562F7B-9586-4E78-A49D-9D1DCD588D12}" dt="2021-12-11T19:40:25.221" v="148" actId="20577"/>
          <ac:spMkLst>
            <pc:docMk/>
            <pc:sldMk cId="1094747575" sldId="304"/>
            <ac:spMk id="3" creationId="{5D2EE84E-69DF-40CC-8BC9-55C2E53EBCA1}"/>
          </ac:spMkLst>
        </pc:spChg>
      </pc:sldChg>
      <pc:sldChg chg="modSp mod">
        <pc:chgData name="Singletary, David S." userId="45c19336-5b87-4564-b40a-d17e89ba411b" providerId="ADAL" clId="{13562F7B-9586-4E78-A49D-9D1DCD588D12}" dt="2021-12-11T19:48:20.581" v="457" actId="20577"/>
        <pc:sldMkLst>
          <pc:docMk/>
          <pc:sldMk cId="482879549" sldId="319"/>
        </pc:sldMkLst>
        <pc:spChg chg="mod">
          <ac:chgData name="Singletary, David S." userId="45c19336-5b87-4564-b40a-d17e89ba411b" providerId="ADAL" clId="{13562F7B-9586-4E78-A49D-9D1DCD588D12}" dt="2021-12-11T19:43:19.760" v="250" actId="1076"/>
          <ac:spMkLst>
            <pc:docMk/>
            <pc:sldMk cId="482879549" sldId="319"/>
            <ac:spMk id="2" creationId="{58C33BDB-6046-4130-99CF-0821343B5A65}"/>
          </ac:spMkLst>
        </pc:spChg>
        <pc:spChg chg="mod">
          <ac:chgData name="Singletary, David S." userId="45c19336-5b87-4564-b40a-d17e89ba411b" providerId="ADAL" clId="{13562F7B-9586-4E78-A49D-9D1DCD588D12}" dt="2021-12-11T19:48:20.581" v="457" actId="20577"/>
          <ac:spMkLst>
            <pc:docMk/>
            <pc:sldMk cId="482879549" sldId="319"/>
            <ac:spMk id="3" creationId="{5D2EE84E-69DF-40CC-8BC9-55C2E53EBCA1}"/>
          </ac:spMkLst>
        </pc:spChg>
      </pc:sldChg>
      <pc:sldChg chg="modSp mod">
        <pc:chgData name="Singletary, David S." userId="45c19336-5b87-4564-b40a-d17e89ba411b" providerId="ADAL" clId="{13562F7B-9586-4E78-A49D-9D1DCD588D12}" dt="2021-12-11T19:30:00.730" v="73" actId="20577"/>
        <pc:sldMkLst>
          <pc:docMk/>
          <pc:sldMk cId="1836676960" sldId="326"/>
        </pc:sldMkLst>
        <pc:spChg chg="mod">
          <ac:chgData name="Singletary, David S." userId="45c19336-5b87-4564-b40a-d17e89ba411b" providerId="ADAL" clId="{13562F7B-9586-4E78-A49D-9D1DCD588D12}" dt="2021-12-11T19:30:00.730" v="73" actId="20577"/>
          <ac:spMkLst>
            <pc:docMk/>
            <pc:sldMk cId="1836676960" sldId="326"/>
            <ac:spMk id="3" creationId="{2DDD92E6-875D-4B38-A37B-55BCA698C682}"/>
          </ac:spMkLst>
        </pc:spChg>
      </pc:sldChg>
      <pc:sldChg chg="modSp mod">
        <pc:chgData name="Singletary, David S." userId="45c19336-5b87-4564-b40a-d17e89ba411b" providerId="ADAL" clId="{13562F7B-9586-4E78-A49D-9D1DCD588D12}" dt="2021-12-11T19:30:34.109" v="134" actId="1036"/>
        <pc:sldMkLst>
          <pc:docMk/>
          <pc:sldMk cId="2527697365" sldId="327"/>
        </pc:sldMkLst>
        <pc:spChg chg="mod">
          <ac:chgData name="Singletary, David S." userId="45c19336-5b87-4564-b40a-d17e89ba411b" providerId="ADAL" clId="{13562F7B-9586-4E78-A49D-9D1DCD588D12}" dt="2021-12-11T19:30:30.115" v="128" actId="20577"/>
          <ac:spMkLst>
            <pc:docMk/>
            <pc:sldMk cId="2527697365" sldId="327"/>
            <ac:spMk id="2" creationId="{B8B2DB74-55FF-46FF-A7B7-CCA11DF43565}"/>
          </ac:spMkLst>
        </pc:spChg>
        <pc:picChg chg="mod">
          <ac:chgData name="Singletary, David S." userId="45c19336-5b87-4564-b40a-d17e89ba411b" providerId="ADAL" clId="{13562F7B-9586-4E78-A49D-9D1DCD588D12}" dt="2021-12-11T19:30:34.109" v="134" actId="1036"/>
          <ac:picMkLst>
            <pc:docMk/>
            <pc:sldMk cId="2527697365" sldId="327"/>
            <ac:picMk id="4" creationId="{282789BC-0A44-4BAE-85E0-69A562E1A665}"/>
          </ac:picMkLst>
        </pc:picChg>
      </pc:sldChg>
      <pc:sldChg chg="modSp mod">
        <pc:chgData name="Singletary, David S." userId="45c19336-5b87-4564-b40a-d17e89ba411b" providerId="ADAL" clId="{13562F7B-9586-4E78-A49D-9D1DCD588D12}" dt="2021-12-14T16:55:45.153" v="473" actId="20577"/>
        <pc:sldMkLst>
          <pc:docMk/>
          <pc:sldMk cId="2787606907" sldId="328"/>
        </pc:sldMkLst>
        <pc:spChg chg="mod">
          <ac:chgData name="Singletary, David S." userId="45c19336-5b87-4564-b40a-d17e89ba411b" providerId="ADAL" clId="{13562F7B-9586-4E78-A49D-9D1DCD588D12}" dt="2021-12-14T16:55:45.153" v="473" actId="20577"/>
          <ac:spMkLst>
            <pc:docMk/>
            <pc:sldMk cId="2787606907" sldId="328"/>
            <ac:spMk id="3" creationId="{2DDD92E6-875D-4B38-A37B-55BCA698C682}"/>
          </ac:spMkLst>
        </pc:spChg>
      </pc:sldChg>
      <pc:sldChg chg="addSp modSp mod">
        <pc:chgData name="Singletary, David S." userId="45c19336-5b87-4564-b40a-d17e89ba411b" providerId="ADAL" clId="{13562F7B-9586-4E78-A49D-9D1DCD588D12}" dt="2021-12-11T19:28:28.395" v="21" actId="1076"/>
        <pc:sldMkLst>
          <pc:docMk/>
          <pc:sldMk cId="4057342002" sldId="334"/>
        </pc:sldMkLst>
        <pc:spChg chg="mod">
          <ac:chgData name="Singletary, David S." userId="45c19336-5b87-4564-b40a-d17e89ba411b" providerId="ADAL" clId="{13562F7B-9586-4E78-A49D-9D1DCD588D12}" dt="2021-12-11T19:28:21.550" v="18" actId="403"/>
          <ac:spMkLst>
            <pc:docMk/>
            <pc:sldMk cId="4057342002" sldId="334"/>
            <ac:spMk id="3" creationId="{2DDD92E6-875D-4B38-A37B-55BCA698C682}"/>
          </ac:spMkLst>
        </pc:spChg>
        <pc:picChg chg="add mod">
          <ac:chgData name="Singletary, David S." userId="45c19336-5b87-4564-b40a-d17e89ba411b" providerId="ADAL" clId="{13562F7B-9586-4E78-A49D-9D1DCD588D12}" dt="2021-12-11T19:28:28.395" v="21" actId="1076"/>
          <ac:picMkLst>
            <pc:docMk/>
            <pc:sldMk cId="4057342002" sldId="334"/>
            <ac:picMk id="5" creationId="{5B9B7D8F-54C6-49FD-B5A1-EC420F382593}"/>
          </ac:picMkLst>
        </pc:picChg>
      </pc:sldChg>
      <pc:sldChg chg="modSp mod">
        <pc:chgData name="Singletary, David S." userId="45c19336-5b87-4564-b40a-d17e89ba411b" providerId="ADAL" clId="{13562F7B-9586-4E78-A49D-9D1DCD588D12}" dt="2021-12-11T19:28:44.310" v="23" actId="27636"/>
        <pc:sldMkLst>
          <pc:docMk/>
          <pc:sldMk cId="3415451284" sldId="335"/>
        </pc:sldMkLst>
        <pc:spChg chg="mod">
          <ac:chgData name="Singletary, David S." userId="45c19336-5b87-4564-b40a-d17e89ba411b" providerId="ADAL" clId="{13562F7B-9586-4E78-A49D-9D1DCD588D12}" dt="2021-12-11T19:28:44.310" v="23" actId="27636"/>
          <ac:spMkLst>
            <pc:docMk/>
            <pc:sldMk cId="3415451284" sldId="335"/>
            <ac:spMk id="3" creationId="{2DDD92E6-875D-4B38-A37B-55BCA698C682}"/>
          </ac:spMkLst>
        </pc:spChg>
      </pc:sldChg>
    </pc:docChg>
  </pc:docChgLst>
  <pc:docChgLst>
    <pc:chgData name="Singletary, David S." userId="45c19336-5b87-4564-b40a-d17e89ba411b" providerId="ADAL" clId="{F38FF82A-C95B-4255-89DE-ED05CA4DF93C}"/>
    <pc:docChg chg="undo custSel addSld delSld modSld sldOrd">
      <pc:chgData name="Singletary, David S." userId="45c19336-5b87-4564-b40a-d17e89ba411b" providerId="ADAL" clId="{F38FF82A-C95B-4255-89DE-ED05CA4DF93C}" dt="2021-11-25T02:32:12.611" v="5282" actId="20577"/>
      <pc:docMkLst>
        <pc:docMk/>
      </pc:docMkLst>
      <pc:sldChg chg="modSp mod">
        <pc:chgData name="Singletary, David S." userId="45c19336-5b87-4564-b40a-d17e89ba411b" providerId="ADAL" clId="{F38FF82A-C95B-4255-89DE-ED05CA4DF93C}" dt="2021-11-22T21:21:37.600" v="4150" actId="27636"/>
        <pc:sldMkLst>
          <pc:docMk/>
          <pc:sldMk cId="3402958523" sldId="268"/>
        </pc:sldMkLst>
        <pc:spChg chg="mod">
          <ac:chgData name="Singletary, David S." userId="45c19336-5b87-4564-b40a-d17e89ba411b" providerId="ADAL" clId="{F38FF82A-C95B-4255-89DE-ED05CA4DF93C}" dt="2021-11-22T21:21:37.600" v="4150" actId="27636"/>
          <ac:spMkLst>
            <pc:docMk/>
            <pc:sldMk cId="3402958523" sldId="268"/>
            <ac:spMk id="3" creationId="{2DDD92E6-875D-4B38-A37B-55BCA698C682}"/>
          </ac:spMkLst>
        </pc:spChg>
      </pc:sldChg>
      <pc:sldChg chg="modSp mod">
        <pc:chgData name="Singletary, David S." userId="45c19336-5b87-4564-b40a-d17e89ba411b" providerId="ADAL" clId="{F38FF82A-C95B-4255-89DE-ED05CA4DF93C}" dt="2021-11-24T01:19:42.378" v="5278" actId="20577"/>
        <pc:sldMkLst>
          <pc:docMk/>
          <pc:sldMk cId="2855584775" sldId="307"/>
        </pc:sldMkLst>
        <pc:spChg chg="mod">
          <ac:chgData name="Singletary, David S." userId="45c19336-5b87-4564-b40a-d17e89ba411b" providerId="ADAL" clId="{F38FF82A-C95B-4255-89DE-ED05CA4DF93C}" dt="2021-11-24T01:19:42.378" v="5278" actId="20577"/>
          <ac:spMkLst>
            <pc:docMk/>
            <pc:sldMk cId="2855584775" sldId="307"/>
            <ac:spMk id="3" creationId="{5D2EE84E-69DF-40CC-8BC9-55C2E53EBCA1}"/>
          </ac:spMkLst>
        </pc:spChg>
        <pc:picChg chg="mod">
          <ac:chgData name="Singletary, David S." userId="45c19336-5b87-4564-b40a-d17e89ba411b" providerId="ADAL" clId="{F38FF82A-C95B-4255-89DE-ED05CA4DF93C}" dt="2021-08-07T14:55:31.700" v="259" actId="14100"/>
          <ac:picMkLst>
            <pc:docMk/>
            <pc:sldMk cId="2855584775" sldId="307"/>
            <ac:picMk id="4" creationId="{86ED6064-52F0-4B4D-896B-A864B6ECB648}"/>
          </ac:picMkLst>
        </pc:picChg>
      </pc:sldChg>
      <pc:sldChg chg="modSp mod">
        <pc:chgData name="Singletary, David S." userId="45c19336-5b87-4564-b40a-d17e89ba411b" providerId="ADAL" clId="{F38FF82A-C95B-4255-89DE-ED05CA4DF93C}" dt="2021-11-10T00:58:54.881" v="872" actId="14100"/>
        <pc:sldMkLst>
          <pc:docMk/>
          <pc:sldMk cId="2997755341" sldId="313"/>
        </pc:sldMkLst>
        <pc:spChg chg="mod">
          <ac:chgData name="Singletary, David S." userId="45c19336-5b87-4564-b40a-d17e89ba411b" providerId="ADAL" clId="{F38FF82A-C95B-4255-89DE-ED05CA4DF93C}" dt="2021-11-10T00:58:54.881" v="872" actId="14100"/>
          <ac:spMkLst>
            <pc:docMk/>
            <pc:sldMk cId="2997755341" sldId="313"/>
            <ac:spMk id="2" creationId="{A51CA90D-0F7F-4353-B8CA-F774FBF8B1D0}"/>
          </ac:spMkLst>
        </pc:spChg>
        <pc:spChg chg="mod">
          <ac:chgData name="Singletary, David S." userId="45c19336-5b87-4564-b40a-d17e89ba411b" providerId="ADAL" clId="{F38FF82A-C95B-4255-89DE-ED05CA4DF93C}" dt="2021-11-10T00:58:07.230" v="868" actId="403"/>
          <ac:spMkLst>
            <pc:docMk/>
            <pc:sldMk cId="2997755341" sldId="313"/>
            <ac:spMk id="3" creationId="{90197461-0FAC-4EA0-A546-3B9388E992E6}"/>
          </ac:spMkLst>
        </pc:spChg>
      </pc:sldChg>
      <pc:sldChg chg="modSp mod">
        <pc:chgData name="Singletary, David S." userId="45c19336-5b87-4564-b40a-d17e89ba411b" providerId="ADAL" clId="{F38FF82A-C95B-4255-89DE-ED05CA4DF93C}" dt="2021-11-10T00:54:32" v="731" actId="20577"/>
        <pc:sldMkLst>
          <pc:docMk/>
          <pc:sldMk cId="70258069" sldId="317"/>
        </pc:sldMkLst>
        <pc:spChg chg="mod">
          <ac:chgData name="Singletary, David S." userId="45c19336-5b87-4564-b40a-d17e89ba411b" providerId="ADAL" clId="{F38FF82A-C95B-4255-89DE-ED05CA4DF93C}" dt="2021-11-10T00:54:32" v="731" actId="20577"/>
          <ac:spMkLst>
            <pc:docMk/>
            <pc:sldMk cId="70258069" sldId="317"/>
            <ac:spMk id="3" creationId="{90197461-0FAC-4EA0-A546-3B9388E992E6}"/>
          </ac:spMkLst>
        </pc:spChg>
      </pc:sldChg>
      <pc:sldChg chg="modSp mod">
        <pc:chgData name="Singletary, David S." userId="45c19336-5b87-4564-b40a-d17e89ba411b" providerId="ADAL" clId="{F38FF82A-C95B-4255-89DE-ED05CA4DF93C}" dt="2021-11-24T01:19:22.856" v="5273" actId="20577"/>
        <pc:sldMkLst>
          <pc:docMk/>
          <pc:sldMk cId="482879549" sldId="319"/>
        </pc:sldMkLst>
        <pc:spChg chg="mod">
          <ac:chgData name="Singletary, David S." userId="45c19336-5b87-4564-b40a-d17e89ba411b" providerId="ADAL" clId="{F38FF82A-C95B-4255-89DE-ED05CA4DF93C}" dt="2021-11-24T01:19:22.856" v="5273" actId="20577"/>
          <ac:spMkLst>
            <pc:docMk/>
            <pc:sldMk cId="482879549" sldId="319"/>
            <ac:spMk id="3" creationId="{5D2EE84E-69DF-40CC-8BC9-55C2E53EBCA1}"/>
          </ac:spMkLst>
        </pc:spChg>
      </pc:sldChg>
      <pc:sldChg chg="modSp mod">
        <pc:chgData name="Singletary, David S." userId="45c19336-5b87-4564-b40a-d17e89ba411b" providerId="ADAL" clId="{F38FF82A-C95B-4255-89DE-ED05CA4DF93C}" dt="2021-11-22T21:22:11.975" v="4164" actId="20577"/>
        <pc:sldMkLst>
          <pc:docMk/>
          <pc:sldMk cId="513452279" sldId="320"/>
        </pc:sldMkLst>
        <pc:spChg chg="mod">
          <ac:chgData name="Singletary, David S." userId="45c19336-5b87-4564-b40a-d17e89ba411b" providerId="ADAL" clId="{F38FF82A-C95B-4255-89DE-ED05CA4DF93C}" dt="2021-11-22T21:22:11.975" v="4164" actId="20577"/>
          <ac:spMkLst>
            <pc:docMk/>
            <pc:sldMk cId="513452279" sldId="320"/>
            <ac:spMk id="3" creationId="{2DDD92E6-875D-4B38-A37B-55BCA698C682}"/>
          </ac:spMkLst>
        </pc:spChg>
      </pc:sldChg>
      <pc:sldChg chg="modSp add mod">
        <pc:chgData name="Singletary, David S." userId="45c19336-5b87-4564-b40a-d17e89ba411b" providerId="ADAL" clId="{F38FF82A-C95B-4255-89DE-ED05CA4DF93C}" dt="2021-11-10T00:59:33.200" v="885" actId="20577"/>
        <pc:sldMkLst>
          <pc:docMk/>
          <pc:sldMk cId="3012928173" sldId="325"/>
        </pc:sldMkLst>
        <pc:spChg chg="mod">
          <ac:chgData name="Singletary, David S." userId="45c19336-5b87-4564-b40a-d17e89ba411b" providerId="ADAL" clId="{F38FF82A-C95B-4255-89DE-ED05CA4DF93C}" dt="2021-11-10T00:58:36.768" v="869" actId="14100"/>
          <ac:spMkLst>
            <pc:docMk/>
            <pc:sldMk cId="3012928173" sldId="325"/>
            <ac:spMk id="2" creationId="{5AC44517-82AE-435D-9A6A-24EEE68E2E3B}"/>
          </ac:spMkLst>
        </pc:spChg>
        <pc:spChg chg="mod">
          <ac:chgData name="Singletary, David S." userId="45c19336-5b87-4564-b40a-d17e89ba411b" providerId="ADAL" clId="{F38FF82A-C95B-4255-89DE-ED05CA4DF93C}" dt="2021-11-10T00:59:33.200" v="885" actId="20577"/>
          <ac:spMkLst>
            <pc:docMk/>
            <pc:sldMk cId="3012928173" sldId="325"/>
            <ac:spMk id="3" creationId="{BC7C3BC0-24DB-44B2-93BB-13293EF90D16}"/>
          </ac:spMkLst>
        </pc:spChg>
      </pc:sldChg>
      <pc:sldChg chg="addSp delSp modSp add mod">
        <pc:chgData name="Singletary, David S." userId="45c19336-5b87-4564-b40a-d17e89ba411b" providerId="ADAL" clId="{F38FF82A-C95B-4255-89DE-ED05CA4DF93C}" dt="2021-11-22T20:26:18.152" v="1105" actId="20577"/>
        <pc:sldMkLst>
          <pc:docMk/>
          <pc:sldMk cId="1836676960" sldId="326"/>
        </pc:sldMkLst>
        <pc:spChg chg="mod">
          <ac:chgData name="Singletary, David S." userId="45c19336-5b87-4564-b40a-d17e89ba411b" providerId="ADAL" clId="{F38FF82A-C95B-4255-89DE-ED05CA4DF93C}" dt="2021-11-14T22:18:05.726" v="997" actId="20577"/>
          <ac:spMkLst>
            <pc:docMk/>
            <pc:sldMk cId="1836676960" sldId="326"/>
            <ac:spMk id="2" creationId="{B8B2DB74-55FF-46FF-A7B7-CCA11DF43565}"/>
          </ac:spMkLst>
        </pc:spChg>
        <pc:spChg chg="mod">
          <ac:chgData name="Singletary, David S." userId="45c19336-5b87-4564-b40a-d17e89ba411b" providerId="ADAL" clId="{F38FF82A-C95B-4255-89DE-ED05CA4DF93C}" dt="2021-11-22T20:26:18.152" v="1105" actId="20577"/>
          <ac:spMkLst>
            <pc:docMk/>
            <pc:sldMk cId="1836676960" sldId="326"/>
            <ac:spMk id="3" creationId="{2DDD92E6-875D-4B38-A37B-55BCA698C682}"/>
          </ac:spMkLst>
        </pc:spChg>
        <pc:picChg chg="add del mod modCrop">
          <ac:chgData name="Singletary, David S." userId="45c19336-5b87-4564-b40a-d17e89ba411b" providerId="ADAL" clId="{F38FF82A-C95B-4255-89DE-ED05CA4DF93C}" dt="2021-11-14T22:18:07.949" v="998" actId="478"/>
          <ac:picMkLst>
            <pc:docMk/>
            <pc:sldMk cId="1836676960" sldId="326"/>
            <ac:picMk id="5" creationId="{18717689-565C-4F33-AC79-B911F365208D}"/>
          </ac:picMkLst>
        </pc:picChg>
      </pc:sldChg>
      <pc:sldChg chg="addSp delSp modSp add mod">
        <pc:chgData name="Singletary, David S." userId="45c19336-5b87-4564-b40a-d17e89ba411b" providerId="ADAL" clId="{F38FF82A-C95B-4255-89DE-ED05CA4DF93C}" dt="2021-11-22T21:26:46.122" v="4233" actId="208"/>
        <pc:sldMkLst>
          <pc:docMk/>
          <pc:sldMk cId="2527697365" sldId="327"/>
        </pc:sldMkLst>
        <pc:spChg chg="mod">
          <ac:chgData name="Singletary, David S." userId="45c19336-5b87-4564-b40a-d17e89ba411b" providerId="ADAL" clId="{F38FF82A-C95B-4255-89DE-ED05CA4DF93C}" dt="2021-11-14T22:18:59.319" v="1028" actId="20577"/>
          <ac:spMkLst>
            <pc:docMk/>
            <pc:sldMk cId="2527697365" sldId="327"/>
            <ac:spMk id="2" creationId="{B8B2DB74-55FF-46FF-A7B7-CCA11DF43565}"/>
          </ac:spMkLst>
        </pc:spChg>
        <pc:spChg chg="del mod">
          <ac:chgData name="Singletary, David S." userId="45c19336-5b87-4564-b40a-d17e89ba411b" providerId="ADAL" clId="{F38FF82A-C95B-4255-89DE-ED05CA4DF93C}" dt="2021-11-14T22:18:47.945" v="1023" actId="478"/>
          <ac:spMkLst>
            <pc:docMk/>
            <pc:sldMk cId="2527697365" sldId="327"/>
            <ac:spMk id="3" creationId="{2DDD92E6-875D-4B38-A37B-55BCA698C682}"/>
          </ac:spMkLst>
        </pc:spChg>
        <pc:picChg chg="add mod">
          <ac:chgData name="Singletary, David S." userId="45c19336-5b87-4564-b40a-d17e89ba411b" providerId="ADAL" clId="{F38FF82A-C95B-4255-89DE-ED05CA4DF93C}" dt="2021-11-22T21:26:46.122" v="4233" actId="208"/>
          <ac:picMkLst>
            <pc:docMk/>
            <pc:sldMk cId="2527697365" sldId="327"/>
            <ac:picMk id="4" creationId="{282789BC-0A44-4BAE-85E0-69A562E1A665}"/>
          </ac:picMkLst>
        </pc:picChg>
        <pc:picChg chg="del mod">
          <ac:chgData name="Singletary, David S." userId="45c19336-5b87-4564-b40a-d17e89ba411b" providerId="ADAL" clId="{F38FF82A-C95B-4255-89DE-ED05CA4DF93C}" dt="2021-11-22T21:26:32.547" v="4220" actId="478"/>
          <ac:picMkLst>
            <pc:docMk/>
            <pc:sldMk cId="2527697365" sldId="327"/>
            <ac:picMk id="5" creationId="{18717689-565C-4F33-AC79-B911F365208D}"/>
          </ac:picMkLst>
        </pc:picChg>
      </pc:sldChg>
      <pc:sldChg chg="modSp add mod">
        <pc:chgData name="Singletary, David S." userId="45c19336-5b87-4564-b40a-d17e89ba411b" providerId="ADAL" clId="{F38FF82A-C95B-4255-89DE-ED05CA4DF93C}" dt="2021-11-25T02:00:08.437" v="5280" actId="113"/>
        <pc:sldMkLst>
          <pc:docMk/>
          <pc:sldMk cId="2787606907" sldId="328"/>
        </pc:sldMkLst>
        <pc:spChg chg="mod">
          <ac:chgData name="Singletary, David S." userId="45c19336-5b87-4564-b40a-d17e89ba411b" providerId="ADAL" clId="{F38FF82A-C95B-4255-89DE-ED05CA4DF93C}" dt="2021-11-22T20:28:19.838" v="1394" actId="20577"/>
          <ac:spMkLst>
            <pc:docMk/>
            <pc:sldMk cId="2787606907" sldId="328"/>
            <ac:spMk id="2" creationId="{B8B2DB74-55FF-46FF-A7B7-CCA11DF43565}"/>
          </ac:spMkLst>
        </pc:spChg>
        <pc:spChg chg="mod">
          <ac:chgData name="Singletary, David S." userId="45c19336-5b87-4564-b40a-d17e89ba411b" providerId="ADAL" clId="{F38FF82A-C95B-4255-89DE-ED05CA4DF93C}" dt="2021-11-25T02:00:08.437" v="5280" actId="113"/>
          <ac:spMkLst>
            <pc:docMk/>
            <pc:sldMk cId="2787606907" sldId="328"/>
            <ac:spMk id="3" creationId="{2DDD92E6-875D-4B38-A37B-55BCA698C682}"/>
          </ac:spMkLst>
        </pc:spChg>
      </pc:sldChg>
      <pc:sldChg chg="addSp modSp add mod">
        <pc:chgData name="Singletary, David S." userId="45c19336-5b87-4564-b40a-d17e89ba411b" providerId="ADAL" clId="{F38FF82A-C95B-4255-89DE-ED05CA4DF93C}" dt="2021-11-25T02:32:12.611" v="5282" actId="20577"/>
        <pc:sldMkLst>
          <pc:docMk/>
          <pc:sldMk cId="755700809" sldId="329"/>
        </pc:sldMkLst>
        <pc:spChg chg="mod">
          <ac:chgData name="Singletary, David S." userId="45c19336-5b87-4564-b40a-d17e89ba411b" providerId="ADAL" clId="{F38FF82A-C95B-4255-89DE-ED05CA4DF93C}" dt="2021-11-25T02:32:12.611" v="5282" actId="20577"/>
          <ac:spMkLst>
            <pc:docMk/>
            <pc:sldMk cId="755700809" sldId="329"/>
            <ac:spMk id="3" creationId="{2DDD92E6-875D-4B38-A37B-55BCA698C682}"/>
          </ac:spMkLst>
        </pc:spChg>
        <pc:spChg chg="add mod">
          <ac:chgData name="Singletary, David S." userId="45c19336-5b87-4564-b40a-d17e89ba411b" providerId="ADAL" clId="{F38FF82A-C95B-4255-89DE-ED05CA4DF93C}" dt="2021-11-22T21:09:45.198" v="3259" actId="1076"/>
          <ac:spMkLst>
            <pc:docMk/>
            <pc:sldMk cId="755700809" sldId="329"/>
            <ac:spMk id="5" creationId="{480A14B4-45BA-4729-B0DC-CE86DAF3F3EE}"/>
          </ac:spMkLst>
        </pc:spChg>
      </pc:sldChg>
      <pc:sldChg chg="addSp delSp modSp add mod">
        <pc:chgData name="Singletary, David S." userId="45c19336-5b87-4564-b40a-d17e89ba411b" providerId="ADAL" clId="{F38FF82A-C95B-4255-89DE-ED05CA4DF93C}" dt="2021-11-22T20:36:49.596" v="2332" actId="207"/>
        <pc:sldMkLst>
          <pc:docMk/>
          <pc:sldMk cId="2338161601" sldId="330"/>
        </pc:sldMkLst>
        <pc:spChg chg="del">
          <ac:chgData name="Singletary, David S." userId="45c19336-5b87-4564-b40a-d17e89ba411b" providerId="ADAL" clId="{F38FF82A-C95B-4255-89DE-ED05CA4DF93C}" dt="2021-11-22T20:35:45.730" v="2298" actId="478"/>
          <ac:spMkLst>
            <pc:docMk/>
            <pc:sldMk cId="2338161601" sldId="330"/>
            <ac:spMk id="3" creationId="{2DDD92E6-875D-4B38-A37B-55BCA698C682}"/>
          </ac:spMkLst>
        </pc:spChg>
        <pc:spChg chg="add del mod">
          <ac:chgData name="Singletary, David S." userId="45c19336-5b87-4564-b40a-d17e89ba411b" providerId="ADAL" clId="{F38FF82A-C95B-4255-89DE-ED05CA4DF93C}" dt="2021-11-22T20:35:48.918" v="2299" actId="478"/>
          <ac:spMkLst>
            <pc:docMk/>
            <pc:sldMk cId="2338161601" sldId="330"/>
            <ac:spMk id="5" creationId="{A2FBBEBD-EC26-43EB-9227-7752734BB997}"/>
          </ac:spMkLst>
        </pc:spChg>
        <pc:spChg chg="add mod">
          <ac:chgData name="Singletary, David S." userId="45c19336-5b87-4564-b40a-d17e89ba411b" providerId="ADAL" clId="{F38FF82A-C95B-4255-89DE-ED05CA4DF93C}" dt="2021-11-22T20:36:49.596" v="2332" actId="207"/>
          <ac:spMkLst>
            <pc:docMk/>
            <pc:sldMk cId="2338161601" sldId="330"/>
            <ac:spMk id="8" creationId="{EC4132BF-FD4C-448E-8D42-871130A4C9CB}"/>
          </ac:spMkLst>
        </pc:spChg>
        <pc:picChg chg="add mod">
          <ac:chgData name="Singletary, David S." userId="45c19336-5b87-4564-b40a-d17e89ba411b" providerId="ADAL" clId="{F38FF82A-C95B-4255-89DE-ED05CA4DF93C}" dt="2021-11-22T20:36:33.348" v="2330" actId="1076"/>
          <ac:picMkLst>
            <pc:docMk/>
            <pc:sldMk cId="2338161601" sldId="330"/>
            <ac:picMk id="7" creationId="{E568BAE7-522F-47E0-8E04-D18CD9CC5D23}"/>
          </ac:picMkLst>
        </pc:picChg>
      </pc:sldChg>
      <pc:sldChg chg="addSp modSp add mod">
        <pc:chgData name="Singletary, David S." userId="45c19336-5b87-4564-b40a-d17e89ba411b" providerId="ADAL" clId="{F38FF82A-C95B-4255-89DE-ED05CA4DF93C}" dt="2021-11-22T21:23:14.499" v="4178" actId="20577"/>
        <pc:sldMkLst>
          <pc:docMk/>
          <pc:sldMk cId="1147295582" sldId="331"/>
        </pc:sldMkLst>
        <pc:spChg chg="mod">
          <ac:chgData name="Singletary, David S." userId="45c19336-5b87-4564-b40a-d17e89ba411b" providerId="ADAL" clId="{F38FF82A-C95B-4255-89DE-ED05CA4DF93C}" dt="2021-11-22T21:23:14.499" v="4178" actId="20577"/>
          <ac:spMkLst>
            <pc:docMk/>
            <pc:sldMk cId="1147295582" sldId="331"/>
            <ac:spMk id="3" creationId="{2DDD92E6-875D-4B38-A37B-55BCA698C682}"/>
          </ac:spMkLst>
        </pc:spChg>
        <pc:spChg chg="mod">
          <ac:chgData name="Singletary, David S." userId="45c19336-5b87-4564-b40a-d17e89ba411b" providerId="ADAL" clId="{F38FF82A-C95B-4255-89DE-ED05CA4DF93C}" dt="2021-11-22T21:08:04.475" v="3190" actId="1076"/>
          <ac:spMkLst>
            <pc:docMk/>
            <pc:sldMk cId="1147295582" sldId="331"/>
            <ac:spMk id="5" creationId="{480A14B4-45BA-4729-B0DC-CE86DAF3F3EE}"/>
          </ac:spMkLst>
        </pc:spChg>
        <pc:picChg chg="add mod">
          <ac:chgData name="Singletary, David S." userId="45c19336-5b87-4564-b40a-d17e89ba411b" providerId="ADAL" clId="{F38FF82A-C95B-4255-89DE-ED05CA4DF93C}" dt="2021-11-22T21:08:13.924" v="3194" actId="1076"/>
          <ac:picMkLst>
            <pc:docMk/>
            <pc:sldMk cId="1147295582" sldId="331"/>
            <ac:picMk id="6" creationId="{A7DF38C8-B771-4C54-8ACE-D09EA45A17AB}"/>
          </ac:picMkLst>
        </pc:picChg>
      </pc:sldChg>
      <pc:sldChg chg="delSp modSp add mod ord">
        <pc:chgData name="Singletary, David S." userId="45c19336-5b87-4564-b40a-d17e89ba411b" providerId="ADAL" clId="{F38FF82A-C95B-4255-89DE-ED05CA4DF93C}" dt="2021-11-22T21:43:35.332" v="4639" actId="20577"/>
        <pc:sldMkLst>
          <pc:docMk/>
          <pc:sldMk cId="1546876935" sldId="332"/>
        </pc:sldMkLst>
        <pc:spChg chg="mod">
          <ac:chgData name="Singletary, David S." userId="45c19336-5b87-4564-b40a-d17e89ba411b" providerId="ADAL" clId="{F38FF82A-C95B-4255-89DE-ED05CA4DF93C}" dt="2021-11-22T21:10:42.638" v="3270" actId="20577"/>
          <ac:spMkLst>
            <pc:docMk/>
            <pc:sldMk cId="1546876935" sldId="332"/>
            <ac:spMk id="2" creationId="{B8B2DB74-55FF-46FF-A7B7-CCA11DF43565}"/>
          </ac:spMkLst>
        </pc:spChg>
        <pc:spChg chg="mod">
          <ac:chgData name="Singletary, David S." userId="45c19336-5b87-4564-b40a-d17e89ba411b" providerId="ADAL" clId="{F38FF82A-C95B-4255-89DE-ED05CA4DF93C}" dt="2021-11-22T21:43:35.332" v="4639" actId="20577"/>
          <ac:spMkLst>
            <pc:docMk/>
            <pc:sldMk cId="1546876935" sldId="332"/>
            <ac:spMk id="3" creationId="{2DDD92E6-875D-4B38-A37B-55BCA698C682}"/>
          </ac:spMkLst>
        </pc:spChg>
        <pc:spChg chg="del mod">
          <ac:chgData name="Singletary, David S." userId="45c19336-5b87-4564-b40a-d17e89ba411b" providerId="ADAL" clId="{F38FF82A-C95B-4255-89DE-ED05CA4DF93C}" dt="2021-11-22T21:15:35.510" v="3700" actId="478"/>
          <ac:spMkLst>
            <pc:docMk/>
            <pc:sldMk cId="1546876935" sldId="332"/>
            <ac:spMk id="5" creationId="{480A14B4-45BA-4729-B0DC-CE86DAF3F3EE}"/>
          </ac:spMkLst>
        </pc:spChg>
      </pc:sldChg>
      <pc:sldChg chg="addSp delSp modSp add mod ord">
        <pc:chgData name="Singletary, David S." userId="45c19336-5b87-4564-b40a-d17e89ba411b" providerId="ADAL" clId="{F38FF82A-C95B-4255-89DE-ED05CA4DF93C}" dt="2021-11-24T01:08:16.219" v="5265" actId="255"/>
        <pc:sldMkLst>
          <pc:docMk/>
          <pc:sldMk cId="4057342002" sldId="334"/>
        </pc:sldMkLst>
        <pc:spChg chg="mod">
          <ac:chgData name="Singletary, David S." userId="45c19336-5b87-4564-b40a-d17e89ba411b" providerId="ADAL" clId="{F38FF82A-C95B-4255-89DE-ED05CA4DF93C}" dt="2021-11-22T21:37:11.797" v="4251" actId="20577"/>
          <ac:spMkLst>
            <pc:docMk/>
            <pc:sldMk cId="4057342002" sldId="334"/>
            <ac:spMk id="2" creationId="{B8B2DB74-55FF-46FF-A7B7-CCA11DF43565}"/>
          </ac:spMkLst>
        </pc:spChg>
        <pc:spChg chg="mod">
          <ac:chgData name="Singletary, David S." userId="45c19336-5b87-4564-b40a-d17e89ba411b" providerId="ADAL" clId="{F38FF82A-C95B-4255-89DE-ED05CA4DF93C}" dt="2021-11-24T01:08:16.219" v="5265" actId="255"/>
          <ac:spMkLst>
            <pc:docMk/>
            <pc:sldMk cId="4057342002" sldId="334"/>
            <ac:spMk id="3" creationId="{2DDD92E6-875D-4B38-A37B-55BCA698C682}"/>
          </ac:spMkLst>
        </pc:spChg>
        <pc:spChg chg="add del mod">
          <ac:chgData name="Singletary, David S." userId="45c19336-5b87-4564-b40a-d17e89ba411b" providerId="ADAL" clId="{F38FF82A-C95B-4255-89DE-ED05CA4DF93C}" dt="2021-11-22T21:38:49.758" v="4371" actId="478"/>
          <ac:spMkLst>
            <pc:docMk/>
            <pc:sldMk cId="4057342002" sldId="334"/>
            <ac:spMk id="5" creationId="{59C95CDE-F792-44B6-A12F-808FA9460C9A}"/>
          </ac:spMkLst>
        </pc:spChg>
        <pc:picChg chg="add del mod">
          <ac:chgData name="Singletary, David S." userId="45c19336-5b87-4564-b40a-d17e89ba411b" providerId="ADAL" clId="{F38FF82A-C95B-4255-89DE-ED05CA4DF93C}" dt="2021-11-24T00:43:05.269" v="4653" actId="478"/>
          <ac:picMkLst>
            <pc:docMk/>
            <pc:sldMk cId="4057342002" sldId="334"/>
            <ac:picMk id="6" creationId="{3DB639EB-F657-4FCC-83A5-7B6ABA67FDE1}"/>
          </ac:picMkLst>
        </pc:picChg>
      </pc:sldChg>
      <pc:sldChg chg="modSp add mod">
        <pc:chgData name="Singletary, David S." userId="45c19336-5b87-4564-b40a-d17e89ba411b" providerId="ADAL" clId="{F38FF82A-C95B-4255-89DE-ED05CA4DF93C}" dt="2021-11-24T01:18:48.983" v="5271" actId="27636"/>
        <pc:sldMkLst>
          <pc:docMk/>
          <pc:sldMk cId="3415451284" sldId="335"/>
        </pc:sldMkLst>
        <pc:spChg chg="mod">
          <ac:chgData name="Singletary, David S." userId="45c19336-5b87-4564-b40a-d17e89ba411b" providerId="ADAL" clId="{F38FF82A-C95B-4255-89DE-ED05CA4DF93C}" dt="2021-11-24T01:18:48.983" v="5271" actId="27636"/>
          <ac:spMkLst>
            <pc:docMk/>
            <pc:sldMk cId="3415451284" sldId="335"/>
            <ac:spMk id="3" creationId="{2DDD92E6-875D-4B38-A37B-55BCA698C682}"/>
          </ac:spMkLst>
        </pc:spChg>
      </pc:sldChg>
    </pc:docChg>
  </pc:docChgLst>
  <pc:docChgLst>
    <pc:chgData name="Singletary, David S." userId="45c19336-5b87-4564-b40a-d17e89ba411b" providerId="ADAL" clId="{A9ED254C-D308-4689-8D67-C9C4B8BB7F5C}"/>
    <pc:docChg chg="modSld">
      <pc:chgData name="Singletary, David S." userId="45c19336-5b87-4564-b40a-d17e89ba411b" providerId="ADAL" clId="{A9ED254C-D308-4689-8D67-C9C4B8BB7F5C}" dt="2022-01-25T14:42:42.318" v="5" actId="20577"/>
      <pc:docMkLst>
        <pc:docMk/>
      </pc:docMkLst>
      <pc:sldChg chg="modSp mod">
        <pc:chgData name="Singletary, David S." userId="45c19336-5b87-4564-b40a-d17e89ba411b" providerId="ADAL" clId="{A9ED254C-D308-4689-8D67-C9C4B8BB7F5C}" dt="2022-01-25T14:42:42.318" v="5" actId="20577"/>
        <pc:sldMkLst>
          <pc:docMk/>
          <pc:sldMk cId="1989059223" sldId="309"/>
        </pc:sldMkLst>
        <pc:spChg chg="mod">
          <ac:chgData name="Singletary, David S." userId="45c19336-5b87-4564-b40a-d17e89ba411b" providerId="ADAL" clId="{A9ED254C-D308-4689-8D67-C9C4B8BB7F5C}" dt="2022-01-25T14:42:42.318" v="5" actId="20577"/>
          <ac:spMkLst>
            <pc:docMk/>
            <pc:sldMk cId="1989059223" sldId="309"/>
            <ac:spMk id="4" creationId="{B835DF90-D6F6-42F2-AED5-E74C11067F2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7D97A-4B89-4E13-927E-6B24984A851E}" type="doc">
      <dgm:prSet loTypeId="urn:microsoft.com/office/officeart/2005/8/layout/hProcess9" loCatId="process" qsTypeId="urn:microsoft.com/office/officeart/2005/8/quickstyle/simple1" qsCatId="simple" csTypeId="urn:microsoft.com/office/officeart/2005/8/colors/accent1_2" csCatId="accent1" phldr="1"/>
      <dgm:spPr/>
    </dgm:pt>
    <dgm:pt modelId="{734CFB83-39FA-4290-900C-39A66879E96B}">
      <dgm:prSet phldrT="[Text]"/>
      <dgm:spPr/>
      <dgm:t>
        <a:bodyPr/>
        <a:lstStyle/>
        <a:p>
          <a:r>
            <a:rPr lang="en-US"/>
            <a:t>collect data</a:t>
          </a:r>
        </a:p>
      </dgm:t>
    </dgm:pt>
    <dgm:pt modelId="{09EC1532-2EE0-4BE5-9194-3E10F52EE6D2}" type="parTrans" cxnId="{BA034916-8D30-4F8A-A9A5-1561F3043A2E}">
      <dgm:prSet/>
      <dgm:spPr/>
      <dgm:t>
        <a:bodyPr/>
        <a:lstStyle/>
        <a:p>
          <a:endParaRPr lang="en-US"/>
        </a:p>
      </dgm:t>
    </dgm:pt>
    <dgm:pt modelId="{6D03DFFA-3526-4986-AF81-1ABCA0134539}" type="sibTrans" cxnId="{BA034916-8D30-4F8A-A9A5-1561F3043A2E}">
      <dgm:prSet/>
      <dgm:spPr/>
      <dgm:t>
        <a:bodyPr/>
        <a:lstStyle/>
        <a:p>
          <a:endParaRPr lang="en-US"/>
        </a:p>
      </dgm:t>
    </dgm:pt>
    <dgm:pt modelId="{9BFF4AE3-23BA-44F7-AE4A-399D52D74E9F}">
      <dgm:prSet phldrT="[Text]"/>
      <dgm:spPr/>
      <dgm:t>
        <a:bodyPr/>
        <a:lstStyle/>
        <a:p>
          <a:r>
            <a:rPr lang="en-US"/>
            <a:t>prepare data</a:t>
          </a:r>
        </a:p>
      </dgm:t>
    </dgm:pt>
    <dgm:pt modelId="{3835E9AA-007D-4F4B-8C45-1DBC123526EF}" type="parTrans" cxnId="{864EA5ED-2CC9-4785-927A-DB6552BFB6E0}">
      <dgm:prSet/>
      <dgm:spPr/>
      <dgm:t>
        <a:bodyPr/>
        <a:lstStyle/>
        <a:p>
          <a:endParaRPr lang="en-US"/>
        </a:p>
      </dgm:t>
    </dgm:pt>
    <dgm:pt modelId="{8768ABCF-1425-499B-B88B-CF140A0A486A}" type="sibTrans" cxnId="{864EA5ED-2CC9-4785-927A-DB6552BFB6E0}">
      <dgm:prSet/>
      <dgm:spPr/>
      <dgm:t>
        <a:bodyPr/>
        <a:lstStyle/>
        <a:p>
          <a:endParaRPr lang="en-US"/>
        </a:p>
      </dgm:t>
    </dgm:pt>
    <dgm:pt modelId="{8BE3AF55-146A-4F63-8BC1-F47BA5AECA18}">
      <dgm:prSet phldrT="[Text]"/>
      <dgm:spPr/>
      <dgm:t>
        <a:bodyPr/>
        <a:lstStyle/>
        <a:p>
          <a:r>
            <a:rPr lang="en-US"/>
            <a:t>determine analysis types</a:t>
          </a:r>
        </a:p>
      </dgm:t>
    </dgm:pt>
    <dgm:pt modelId="{240EE64A-5ED8-4BBC-AF8A-E2EBE4742175}" type="parTrans" cxnId="{124951EF-122C-42B6-959A-A87EC03A008E}">
      <dgm:prSet/>
      <dgm:spPr/>
      <dgm:t>
        <a:bodyPr/>
        <a:lstStyle/>
        <a:p>
          <a:endParaRPr lang="en-US"/>
        </a:p>
      </dgm:t>
    </dgm:pt>
    <dgm:pt modelId="{F385C9A7-319A-4B45-A75A-AF438D79ECF8}" type="sibTrans" cxnId="{124951EF-122C-42B6-959A-A87EC03A008E}">
      <dgm:prSet/>
      <dgm:spPr/>
      <dgm:t>
        <a:bodyPr/>
        <a:lstStyle/>
        <a:p>
          <a:endParaRPr lang="en-US"/>
        </a:p>
      </dgm:t>
    </dgm:pt>
    <dgm:pt modelId="{F2007E25-D225-4E3B-B5A7-D0B80890D608}">
      <dgm:prSet/>
      <dgm:spPr/>
      <dgm:t>
        <a:bodyPr/>
        <a:lstStyle/>
        <a:p>
          <a:r>
            <a:rPr lang="en-US"/>
            <a:t>determine analysis mode</a:t>
          </a:r>
        </a:p>
      </dgm:t>
    </dgm:pt>
    <dgm:pt modelId="{66B2D3F4-49F4-4BA1-B645-886E9F78CA91}" type="parTrans" cxnId="{E4C4E9BF-22C1-4DA3-BFB5-216129705C4C}">
      <dgm:prSet/>
      <dgm:spPr/>
      <dgm:t>
        <a:bodyPr/>
        <a:lstStyle/>
        <a:p>
          <a:endParaRPr lang="en-US"/>
        </a:p>
      </dgm:t>
    </dgm:pt>
    <dgm:pt modelId="{D1DD4929-CBB5-4946-A44B-2CFBF07083F7}" type="sibTrans" cxnId="{E4C4E9BF-22C1-4DA3-BFB5-216129705C4C}">
      <dgm:prSet/>
      <dgm:spPr/>
      <dgm:t>
        <a:bodyPr/>
        <a:lstStyle/>
        <a:p>
          <a:endParaRPr lang="en-US"/>
        </a:p>
      </dgm:t>
    </dgm:pt>
    <dgm:pt modelId="{614C04E1-AFC2-4CC1-A7C0-6A42ABA91897}">
      <dgm:prSet/>
      <dgm:spPr/>
      <dgm:t>
        <a:bodyPr/>
        <a:lstStyle/>
        <a:p>
          <a:r>
            <a:rPr lang="en-US"/>
            <a:t>choose visualization tools</a:t>
          </a:r>
        </a:p>
      </dgm:t>
    </dgm:pt>
    <dgm:pt modelId="{C01D4F34-85D3-41EC-B8BA-DC13FE8CE53D}" type="parTrans" cxnId="{3110D1A5-5834-4BDF-ABAD-B7178F2B5A0A}">
      <dgm:prSet/>
      <dgm:spPr/>
      <dgm:t>
        <a:bodyPr/>
        <a:lstStyle/>
        <a:p>
          <a:endParaRPr lang="en-US"/>
        </a:p>
      </dgm:t>
    </dgm:pt>
    <dgm:pt modelId="{3AFA93F2-1AEF-4DD0-94B8-83DE5C6FF2CE}" type="sibTrans" cxnId="{3110D1A5-5834-4BDF-ABAD-B7178F2B5A0A}">
      <dgm:prSet/>
      <dgm:spPr/>
      <dgm:t>
        <a:bodyPr/>
        <a:lstStyle/>
        <a:p>
          <a:endParaRPr lang="en-US"/>
        </a:p>
      </dgm:t>
    </dgm:pt>
    <dgm:pt modelId="{E9F2E344-BE5F-4D41-B96A-C679BD90F472}" type="pres">
      <dgm:prSet presAssocID="{4FA7D97A-4B89-4E13-927E-6B24984A851E}" presName="CompostProcess" presStyleCnt="0">
        <dgm:presLayoutVars>
          <dgm:dir/>
          <dgm:resizeHandles val="exact"/>
        </dgm:presLayoutVars>
      </dgm:prSet>
      <dgm:spPr/>
    </dgm:pt>
    <dgm:pt modelId="{3E164C96-8F07-4B80-8151-2206C3D6FB71}" type="pres">
      <dgm:prSet presAssocID="{4FA7D97A-4B89-4E13-927E-6B24984A851E}" presName="arrow" presStyleLbl="bgShp" presStyleIdx="0" presStyleCnt="1"/>
      <dgm:spPr/>
    </dgm:pt>
    <dgm:pt modelId="{5FB9B2B4-9B1C-4BB5-BF3C-F52FE5E4DB59}" type="pres">
      <dgm:prSet presAssocID="{4FA7D97A-4B89-4E13-927E-6B24984A851E}" presName="linearProcess" presStyleCnt="0"/>
      <dgm:spPr/>
    </dgm:pt>
    <dgm:pt modelId="{9A102549-DF27-47C1-B687-73D516F1691B}" type="pres">
      <dgm:prSet presAssocID="{734CFB83-39FA-4290-900C-39A66879E96B}" presName="textNode" presStyleLbl="node1" presStyleIdx="0" presStyleCnt="5">
        <dgm:presLayoutVars>
          <dgm:bulletEnabled val="1"/>
        </dgm:presLayoutVars>
      </dgm:prSet>
      <dgm:spPr/>
    </dgm:pt>
    <dgm:pt modelId="{671D0864-44D9-444A-8D77-F14E67394E63}" type="pres">
      <dgm:prSet presAssocID="{6D03DFFA-3526-4986-AF81-1ABCA0134539}" presName="sibTrans" presStyleCnt="0"/>
      <dgm:spPr/>
    </dgm:pt>
    <dgm:pt modelId="{611F9EF7-25BA-43F8-BF58-2049084DD371}" type="pres">
      <dgm:prSet presAssocID="{9BFF4AE3-23BA-44F7-AE4A-399D52D74E9F}" presName="textNode" presStyleLbl="node1" presStyleIdx="1" presStyleCnt="5">
        <dgm:presLayoutVars>
          <dgm:bulletEnabled val="1"/>
        </dgm:presLayoutVars>
      </dgm:prSet>
      <dgm:spPr/>
    </dgm:pt>
    <dgm:pt modelId="{EAC7CD75-FC84-44CD-AC0B-548AD239E586}" type="pres">
      <dgm:prSet presAssocID="{8768ABCF-1425-499B-B88B-CF140A0A486A}" presName="sibTrans" presStyleCnt="0"/>
      <dgm:spPr/>
    </dgm:pt>
    <dgm:pt modelId="{FD113855-F2DB-4DCC-9E26-C662D983B407}" type="pres">
      <dgm:prSet presAssocID="{8BE3AF55-146A-4F63-8BC1-F47BA5AECA18}" presName="textNode" presStyleLbl="node1" presStyleIdx="2" presStyleCnt="5">
        <dgm:presLayoutVars>
          <dgm:bulletEnabled val="1"/>
        </dgm:presLayoutVars>
      </dgm:prSet>
      <dgm:spPr/>
    </dgm:pt>
    <dgm:pt modelId="{75703111-5ECD-4464-A4F1-B14C1CA5D838}" type="pres">
      <dgm:prSet presAssocID="{F385C9A7-319A-4B45-A75A-AF438D79ECF8}" presName="sibTrans" presStyleCnt="0"/>
      <dgm:spPr/>
    </dgm:pt>
    <dgm:pt modelId="{88C7C578-2BE8-4FA3-A954-69B256780377}" type="pres">
      <dgm:prSet presAssocID="{F2007E25-D225-4E3B-B5A7-D0B80890D608}" presName="textNode" presStyleLbl="node1" presStyleIdx="3" presStyleCnt="5">
        <dgm:presLayoutVars>
          <dgm:bulletEnabled val="1"/>
        </dgm:presLayoutVars>
      </dgm:prSet>
      <dgm:spPr/>
    </dgm:pt>
    <dgm:pt modelId="{00F8ED2C-BB6F-4B83-BA7F-74AD98DD8805}" type="pres">
      <dgm:prSet presAssocID="{D1DD4929-CBB5-4946-A44B-2CFBF07083F7}" presName="sibTrans" presStyleCnt="0"/>
      <dgm:spPr/>
    </dgm:pt>
    <dgm:pt modelId="{12D4A49A-1587-4ED6-AB5E-5524584B2B74}" type="pres">
      <dgm:prSet presAssocID="{614C04E1-AFC2-4CC1-A7C0-6A42ABA91897}" presName="textNode" presStyleLbl="node1" presStyleIdx="4" presStyleCnt="5">
        <dgm:presLayoutVars>
          <dgm:bulletEnabled val="1"/>
        </dgm:presLayoutVars>
      </dgm:prSet>
      <dgm:spPr/>
    </dgm:pt>
  </dgm:ptLst>
  <dgm:cxnLst>
    <dgm:cxn modelId="{BA034916-8D30-4F8A-A9A5-1561F3043A2E}" srcId="{4FA7D97A-4B89-4E13-927E-6B24984A851E}" destId="{734CFB83-39FA-4290-900C-39A66879E96B}" srcOrd="0" destOrd="0" parTransId="{09EC1532-2EE0-4BE5-9194-3E10F52EE6D2}" sibTransId="{6D03DFFA-3526-4986-AF81-1ABCA0134539}"/>
    <dgm:cxn modelId="{768B5A35-70A3-4B27-AB83-F4F9E50BD624}" type="presOf" srcId="{F2007E25-D225-4E3B-B5A7-D0B80890D608}" destId="{88C7C578-2BE8-4FA3-A954-69B256780377}" srcOrd="0" destOrd="0" presId="urn:microsoft.com/office/officeart/2005/8/layout/hProcess9"/>
    <dgm:cxn modelId="{9925658E-9DD2-499C-8AFD-D782EBF78230}" type="presOf" srcId="{9BFF4AE3-23BA-44F7-AE4A-399D52D74E9F}" destId="{611F9EF7-25BA-43F8-BF58-2049084DD371}" srcOrd="0" destOrd="0" presId="urn:microsoft.com/office/officeart/2005/8/layout/hProcess9"/>
    <dgm:cxn modelId="{FBDCE296-A571-40CD-B37A-D82FF297D596}" type="presOf" srcId="{734CFB83-39FA-4290-900C-39A66879E96B}" destId="{9A102549-DF27-47C1-B687-73D516F1691B}" srcOrd="0" destOrd="0" presId="urn:microsoft.com/office/officeart/2005/8/layout/hProcess9"/>
    <dgm:cxn modelId="{3110D1A5-5834-4BDF-ABAD-B7178F2B5A0A}" srcId="{4FA7D97A-4B89-4E13-927E-6B24984A851E}" destId="{614C04E1-AFC2-4CC1-A7C0-6A42ABA91897}" srcOrd="4" destOrd="0" parTransId="{C01D4F34-85D3-41EC-B8BA-DC13FE8CE53D}" sibTransId="{3AFA93F2-1AEF-4DD0-94B8-83DE5C6FF2CE}"/>
    <dgm:cxn modelId="{DF26C6B1-DE99-4ADD-8183-750BB419FC68}" type="presOf" srcId="{8BE3AF55-146A-4F63-8BC1-F47BA5AECA18}" destId="{FD113855-F2DB-4DCC-9E26-C662D983B407}" srcOrd="0" destOrd="0" presId="urn:microsoft.com/office/officeart/2005/8/layout/hProcess9"/>
    <dgm:cxn modelId="{E4C4E9BF-22C1-4DA3-BFB5-216129705C4C}" srcId="{4FA7D97A-4B89-4E13-927E-6B24984A851E}" destId="{F2007E25-D225-4E3B-B5A7-D0B80890D608}" srcOrd="3" destOrd="0" parTransId="{66B2D3F4-49F4-4BA1-B645-886E9F78CA91}" sibTransId="{D1DD4929-CBB5-4946-A44B-2CFBF07083F7}"/>
    <dgm:cxn modelId="{313D79E1-661F-46CB-9327-C25E6E631A33}" type="presOf" srcId="{4FA7D97A-4B89-4E13-927E-6B24984A851E}" destId="{E9F2E344-BE5F-4D41-B96A-C679BD90F472}" srcOrd="0" destOrd="0" presId="urn:microsoft.com/office/officeart/2005/8/layout/hProcess9"/>
    <dgm:cxn modelId="{864EA5ED-2CC9-4785-927A-DB6552BFB6E0}" srcId="{4FA7D97A-4B89-4E13-927E-6B24984A851E}" destId="{9BFF4AE3-23BA-44F7-AE4A-399D52D74E9F}" srcOrd="1" destOrd="0" parTransId="{3835E9AA-007D-4F4B-8C45-1DBC123526EF}" sibTransId="{8768ABCF-1425-499B-B88B-CF140A0A486A}"/>
    <dgm:cxn modelId="{124951EF-122C-42B6-959A-A87EC03A008E}" srcId="{4FA7D97A-4B89-4E13-927E-6B24984A851E}" destId="{8BE3AF55-146A-4F63-8BC1-F47BA5AECA18}" srcOrd="2" destOrd="0" parTransId="{240EE64A-5ED8-4BBC-AF8A-E2EBE4742175}" sibTransId="{F385C9A7-319A-4B45-A75A-AF438D79ECF8}"/>
    <dgm:cxn modelId="{C44699FB-5902-461F-BF99-A348FDE86510}" type="presOf" srcId="{614C04E1-AFC2-4CC1-A7C0-6A42ABA91897}" destId="{12D4A49A-1587-4ED6-AB5E-5524584B2B74}" srcOrd="0" destOrd="0" presId="urn:microsoft.com/office/officeart/2005/8/layout/hProcess9"/>
    <dgm:cxn modelId="{99801904-0DE1-482B-A597-3E771D601B80}" type="presParOf" srcId="{E9F2E344-BE5F-4D41-B96A-C679BD90F472}" destId="{3E164C96-8F07-4B80-8151-2206C3D6FB71}" srcOrd="0" destOrd="0" presId="urn:microsoft.com/office/officeart/2005/8/layout/hProcess9"/>
    <dgm:cxn modelId="{99061104-0524-48E0-88F4-4F0CB0093D88}" type="presParOf" srcId="{E9F2E344-BE5F-4D41-B96A-C679BD90F472}" destId="{5FB9B2B4-9B1C-4BB5-BF3C-F52FE5E4DB59}" srcOrd="1" destOrd="0" presId="urn:microsoft.com/office/officeart/2005/8/layout/hProcess9"/>
    <dgm:cxn modelId="{AC00A915-296D-42BD-896D-25C99698AEE1}" type="presParOf" srcId="{5FB9B2B4-9B1C-4BB5-BF3C-F52FE5E4DB59}" destId="{9A102549-DF27-47C1-B687-73D516F1691B}" srcOrd="0" destOrd="0" presId="urn:microsoft.com/office/officeart/2005/8/layout/hProcess9"/>
    <dgm:cxn modelId="{22906317-276C-4053-B2CD-725EB3BF0F5A}" type="presParOf" srcId="{5FB9B2B4-9B1C-4BB5-BF3C-F52FE5E4DB59}" destId="{671D0864-44D9-444A-8D77-F14E67394E63}" srcOrd="1" destOrd="0" presId="urn:microsoft.com/office/officeart/2005/8/layout/hProcess9"/>
    <dgm:cxn modelId="{A550BD33-D655-4A57-87B9-0E75B00412DF}" type="presParOf" srcId="{5FB9B2B4-9B1C-4BB5-BF3C-F52FE5E4DB59}" destId="{611F9EF7-25BA-43F8-BF58-2049084DD371}" srcOrd="2" destOrd="0" presId="urn:microsoft.com/office/officeart/2005/8/layout/hProcess9"/>
    <dgm:cxn modelId="{5FD0C15C-1138-4F1E-94A6-202639A45FFA}" type="presParOf" srcId="{5FB9B2B4-9B1C-4BB5-BF3C-F52FE5E4DB59}" destId="{EAC7CD75-FC84-44CD-AC0B-548AD239E586}" srcOrd="3" destOrd="0" presId="urn:microsoft.com/office/officeart/2005/8/layout/hProcess9"/>
    <dgm:cxn modelId="{0CB49B88-B903-4DA3-85A0-4AED203A8A6E}" type="presParOf" srcId="{5FB9B2B4-9B1C-4BB5-BF3C-F52FE5E4DB59}" destId="{FD113855-F2DB-4DCC-9E26-C662D983B407}" srcOrd="4" destOrd="0" presId="urn:microsoft.com/office/officeart/2005/8/layout/hProcess9"/>
    <dgm:cxn modelId="{56661926-470E-4F17-8E45-41CAF52A985B}" type="presParOf" srcId="{5FB9B2B4-9B1C-4BB5-BF3C-F52FE5E4DB59}" destId="{75703111-5ECD-4464-A4F1-B14C1CA5D838}" srcOrd="5" destOrd="0" presId="urn:microsoft.com/office/officeart/2005/8/layout/hProcess9"/>
    <dgm:cxn modelId="{E0935DED-5417-46E6-B53A-91658CE2EF04}" type="presParOf" srcId="{5FB9B2B4-9B1C-4BB5-BF3C-F52FE5E4DB59}" destId="{88C7C578-2BE8-4FA3-A954-69B256780377}" srcOrd="6" destOrd="0" presId="urn:microsoft.com/office/officeart/2005/8/layout/hProcess9"/>
    <dgm:cxn modelId="{66A9CC8E-39D2-42BB-A9D7-4E6E773131B2}" type="presParOf" srcId="{5FB9B2B4-9B1C-4BB5-BF3C-F52FE5E4DB59}" destId="{00F8ED2C-BB6F-4B83-BA7F-74AD98DD8805}" srcOrd="7" destOrd="0" presId="urn:microsoft.com/office/officeart/2005/8/layout/hProcess9"/>
    <dgm:cxn modelId="{94E5DD48-07CB-4957-938E-64CB4267506F}" type="presParOf" srcId="{5FB9B2B4-9B1C-4BB5-BF3C-F52FE5E4DB59}" destId="{12D4A49A-1587-4ED6-AB5E-5524584B2B74}"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64C96-8F07-4B80-8151-2206C3D6FB71}">
      <dsp:nvSpPr>
        <dsp:cNvPr id="0" name=""/>
        <dsp:cNvSpPr/>
      </dsp:nvSpPr>
      <dsp:spPr>
        <a:xfrm>
          <a:off x="742949" y="0"/>
          <a:ext cx="8420098" cy="457421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02549-DF27-47C1-B687-73D516F1691B}">
      <dsp:nvSpPr>
        <dsp:cNvPr id="0" name=""/>
        <dsp:cNvSpPr/>
      </dsp:nvSpPr>
      <dsp:spPr>
        <a:xfrm>
          <a:off x="5352" y="1372265"/>
          <a:ext cx="1894799" cy="18296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collect data</a:t>
          </a:r>
        </a:p>
      </dsp:txBody>
      <dsp:txXfrm>
        <a:off x="94670" y="1461583"/>
        <a:ext cx="1716163" cy="1651051"/>
      </dsp:txXfrm>
    </dsp:sp>
    <dsp:sp modelId="{611F9EF7-25BA-43F8-BF58-2049084DD371}">
      <dsp:nvSpPr>
        <dsp:cNvPr id="0" name=""/>
        <dsp:cNvSpPr/>
      </dsp:nvSpPr>
      <dsp:spPr>
        <a:xfrm>
          <a:off x="2005475" y="1372265"/>
          <a:ext cx="1894799" cy="18296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prepare data</a:t>
          </a:r>
        </a:p>
      </dsp:txBody>
      <dsp:txXfrm>
        <a:off x="2094793" y="1461583"/>
        <a:ext cx="1716163" cy="1651051"/>
      </dsp:txXfrm>
    </dsp:sp>
    <dsp:sp modelId="{FD113855-F2DB-4DCC-9E26-C662D983B407}">
      <dsp:nvSpPr>
        <dsp:cNvPr id="0" name=""/>
        <dsp:cNvSpPr/>
      </dsp:nvSpPr>
      <dsp:spPr>
        <a:xfrm>
          <a:off x="4005599" y="1372265"/>
          <a:ext cx="1894799" cy="18296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determine analysis types</a:t>
          </a:r>
        </a:p>
      </dsp:txBody>
      <dsp:txXfrm>
        <a:off x="4094917" y="1461583"/>
        <a:ext cx="1716163" cy="1651051"/>
      </dsp:txXfrm>
    </dsp:sp>
    <dsp:sp modelId="{88C7C578-2BE8-4FA3-A954-69B256780377}">
      <dsp:nvSpPr>
        <dsp:cNvPr id="0" name=""/>
        <dsp:cNvSpPr/>
      </dsp:nvSpPr>
      <dsp:spPr>
        <a:xfrm>
          <a:off x="6005722" y="1372265"/>
          <a:ext cx="1894799" cy="18296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determine analysis mode</a:t>
          </a:r>
        </a:p>
      </dsp:txBody>
      <dsp:txXfrm>
        <a:off x="6095040" y="1461583"/>
        <a:ext cx="1716163" cy="1651051"/>
      </dsp:txXfrm>
    </dsp:sp>
    <dsp:sp modelId="{12D4A49A-1587-4ED6-AB5E-5524584B2B74}">
      <dsp:nvSpPr>
        <dsp:cNvPr id="0" name=""/>
        <dsp:cNvSpPr/>
      </dsp:nvSpPr>
      <dsp:spPr>
        <a:xfrm>
          <a:off x="8005845" y="1372265"/>
          <a:ext cx="1894799" cy="18296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choose visualization tools</a:t>
          </a:r>
        </a:p>
      </dsp:txBody>
      <dsp:txXfrm>
        <a:off x="8095163" y="1461583"/>
        <a:ext cx="1716163" cy="165105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868CC-E5BF-44DC-A374-B11A17261A24}"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4444F-B002-4E06-85DC-1438F001469A}" type="slidenum">
              <a:rPr lang="en-US" smtClean="0"/>
              <a:t>‹#›</a:t>
            </a:fld>
            <a:endParaRPr lang="en-US"/>
          </a:p>
        </p:txBody>
      </p:sp>
    </p:spTree>
    <p:extLst>
      <p:ext uri="{BB962C8B-B14F-4D97-AF65-F5344CB8AC3E}">
        <p14:creationId xmlns:p14="http://schemas.microsoft.com/office/powerpoint/2010/main" val="350665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Hadoop Distributed File System</a:t>
            </a:r>
          </a:p>
        </p:txBody>
      </p:sp>
      <p:sp>
        <p:nvSpPr>
          <p:cNvPr id="4" name="Slide Number Placeholder 3"/>
          <p:cNvSpPr>
            <a:spLocks noGrp="1"/>
          </p:cNvSpPr>
          <p:nvPr>
            <p:ph type="sldNum" sz="quarter" idx="5"/>
          </p:nvPr>
        </p:nvSpPr>
        <p:spPr/>
        <p:txBody>
          <a:bodyPr/>
          <a:lstStyle/>
          <a:p>
            <a:fld id="{A584444F-B002-4E06-85DC-1438F001469A}" type="slidenum">
              <a:rPr lang="en-US" smtClean="0"/>
              <a:t>17</a:t>
            </a:fld>
            <a:endParaRPr lang="en-US"/>
          </a:p>
        </p:txBody>
      </p:sp>
    </p:spTree>
    <p:extLst>
      <p:ext uri="{BB962C8B-B14F-4D97-AF65-F5344CB8AC3E}">
        <p14:creationId xmlns:p14="http://schemas.microsoft.com/office/powerpoint/2010/main" val="2962104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hasCustomPrompt="1"/>
          </p:nvPr>
        </p:nvSpPr>
        <p:spPr>
          <a:xfrm>
            <a:off x="1876424" y="1122363"/>
            <a:ext cx="8791575" cy="2387600"/>
          </a:xfrm>
        </p:spPr>
        <p:txBody>
          <a:bodyPr anchor="b">
            <a:normAutofit/>
          </a:bodyPr>
          <a:lstStyle>
            <a:lvl1pPr algn="l">
              <a:defRPr sz="4800" cap="none"/>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EE8CF884-77A2-4476-A2D9-45FEB07DF83E}" type="datetime1">
              <a:rPr lang="en-US" smtClean="0"/>
              <a:t>1/25/2022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2931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8F31B-75C4-45E0-BF7B-A736A60ABFD3}"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12558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0AB23C-F1E6-4315-B3EF-E6518399530F}"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927284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4564CC-0740-4FB9-9C90-CE880029CC02}"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757794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D2DB37-7563-4392-80ED-E0B834CE350D}"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6947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7B59E-46C1-4BCC-B4DC-A149F18B50CE}" type="datetime1">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68057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6D5F86-DA16-47FA-B2EC-9898B63DB90E}" type="datetime1">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395807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442C4B-6547-4600-BEEE-A461DA6536C3}"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4254661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4A24A-586A-49BE-B872-C4800F45666D}"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35886004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7F3D-E364-461B-8E17-0D519454370C}"/>
              </a:ext>
            </a:extLst>
          </p:cNvPr>
          <p:cNvSpPr>
            <a:spLocks noGrp="1"/>
          </p:cNvSpPr>
          <p:nvPr>
            <p:ph type="title" hasCustomPrompt="1"/>
          </p:nvPr>
        </p:nvSpPr>
        <p:spPr/>
        <p:txBody>
          <a:bodyPr/>
          <a:lstStyle>
            <a:lvl1pPr>
              <a:defRPr cap="none"/>
            </a:lvl1pPr>
          </a:lstStyle>
          <a:p>
            <a:r>
              <a:rPr lang="en-US"/>
              <a:t>Click To Edit Master Title Style</a:t>
            </a:r>
          </a:p>
        </p:txBody>
      </p:sp>
      <p:sp>
        <p:nvSpPr>
          <p:cNvPr id="3" name="Text Placeholder 2">
            <a:extLst>
              <a:ext uri="{FF2B5EF4-FFF2-40B4-BE49-F238E27FC236}">
                <a16:creationId xmlns:a16="http://schemas.microsoft.com/office/drawing/2014/main" id="{64ACD44A-D10C-4C7E-84EB-6BD0B9828051}"/>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D4401-3FFA-45F8-9CD8-0EEE7D074B5D}"/>
              </a:ext>
            </a:extLst>
          </p:cNvPr>
          <p:cNvSpPr>
            <a:spLocks noGrp="1"/>
          </p:cNvSpPr>
          <p:nvPr>
            <p:ph type="dt" sz="half" idx="10"/>
          </p:nvPr>
        </p:nvSpPr>
        <p:spPr/>
        <p:txBody>
          <a:bodyPr/>
          <a:lstStyle/>
          <a:p>
            <a:fld id="{66F176FC-7C30-40E5-8170-6C70E2AB8071}" type="datetime1">
              <a:rPr lang="en-US" smtClean="0"/>
              <a:t>1/25/2022</a:t>
            </a:fld>
            <a:endParaRPr lang="en-US"/>
          </a:p>
        </p:txBody>
      </p:sp>
      <p:sp>
        <p:nvSpPr>
          <p:cNvPr id="5" name="Footer Placeholder 4">
            <a:extLst>
              <a:ext uri="{FF2B5EF4-FFF2-40B4-BE49-F238E27FC236}">
                <a16:creationId xmlns:a16="http://schemas.microsoft.com/office/drawing/2014/main" id="{5254BD4B-8DAD-4779-B162-FEEC80B26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8E085-DE96-4A00-9062-6879CF51CEA3}"/>
              </a:ext>
            </a:extLst>
          </p:cNvPr>
          <p:cNvSpPr>
            <a:spLocks noGrp="1"/>
          </p:cNvSpPr>
          <p:nvPr>
            <p:ph type="sldNum" sz="quarter" idx="12"/>
          </p:nvPr>
        </p:nvSpPr>
        <p:spPr/>
        <p:txBody>
          <a:bodyPr/>
          <a:lstStyle/>
          <a:p>
            <a:fld id="{5F828FB4-5149-4CCB-9682-3F3AF4BC4C8E}" type="slidenum">
              <a:rPr lang="en-US" smtClean="0"/>
              <a:t>‹#›</a:t>
            </a:fld>
            <a:endParaRPr lang="en-US"/>
          </a:p>
        </p:txBody>
      </p:sp>
    </p:spTree>
    <p:extLst>
      <p:ext uri="{BB962C8B-B14F-4D97-AF65-F5344CB8AC3E}">
        <p14:creationId xmlns:p14="http://schemas.microsoft.com/office/powerpoint/2010/main" val="383023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551143-6423-49A7-AED8-F2EDB55A5763}"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49936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14AE4-D4A2-467F-B6DC-58B6F124A960}"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62126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CDB090-18DF-4A56-B45B-2354BFECEAF9}"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14397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F87648-1C98-4B1B-A05F-B1452232AE89}" type="datetime1">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8498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DB50EE-5DA2-46A8-A987-66BE62DB5BC3}" type="datetime1">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24757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50780-4F18-43B5-B539-30FC64F87C41}" type="datetime1">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64967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3EF3D-B09E-4C2E-89C3-2CD85691B812}"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304853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88FDCD-6CDB-4DB5-A15F-3740DE94EC09}"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354657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7DE704-F1E7-4582-B08E-811BEDCEA551}" type="datetime1">
              <a:rPr lang="en-US" smtClean="0"/>
              <a:t>1/25/2022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999377-9CFE-45E5-9E2A-693627E5E99E}" type="slidenum">
              <a:rPr lang="en-US" smtClean="0"/>
              <a:t>‹#›</a:t>
            </a:fld>
            <a:endParaRPr lang="en-US"/>
          </a:p>
        </p:txBody>
      </p:sp>
    </p:spTree>
    <p:extLst>
      <p:ext uri="{BB962C8B-B14F-4D97-AF65-F5344CB8AC3E}">
        <p14:creationId xmlns:p14="http://schemas.microsoft.com/office/powerpoint/2010/main" val="257606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hyperlink" Target="https://www.sumologic.com/glossary/software-stack/" TargetMode="Externa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aws.amazon.com/kinesis/" TargetMode="External"/><Relationship Id="rId7" Type="http://schemas.openxmlformats.org/officeDocument/2006/relationships/image" Target="../media/image4.png"/><Relationship Id="rId2" Type="http://schemas.openxmlformats.org/officeDocument/2006/relationships/hyperlink" Target="https://kafka.apache.org/" TargetMode="Externa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hyperlink" Target="https://sqoop.apache.org/" TargetMode="External"/><Relationship Id="rId4" Type="http://schemas.openxmlformats.org/officeDocument/2006/relationships/hyperlink" Target="https://flume.apache.org/" TargetMode="External"/><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84CE-2D9C-44F1-9570-A43659FA8AD2}"/>
              </a:ext>
            </a:extLst>
          </p:cNvPr>
          <p:cNvSpPr>
            <a:spLocks noGrp="1"/>
          </p:cNvSpPr>
          <p:nvPr>
            <p:ph type="ctrTitle"/>
          </p:nvPr>
        </p:nvSpPr>
        <p:spPr>
          <a:xfrm>
            <a:off x="1876424" y="1122363"/>
            <a:ext cx="8791575" cy="1109208"/>
          </a:xfrm>
        </p:spPr>
        <p:txBody>
          <a:bodyPr/>
          <a:lstStyle/>
          <a:p>
            <a:r>
              <a:rPr lang="en-US"/>
              <a:t>CIS 2349C</a:t>
            </a:r>
          </a:p>
        </p:txBody>
      </p:sp>
      <p:sp>
        <p:nvSpPr>
          <p:cNvPr id="3" name="Subtitle 2">
            <a:extLst>
              <a:ext uri="{FF2B5EF4-FFF2-40B4-BE49-F238E27FC236}">
                <a16:creationId xmlns:a16="http://schemas.microsoft.com/office/drawing/2014/main" id="{0B6C4D05-8FCF-4F4C-A6C9-49405FCDCC82}"/>
              </a:ext>
            </a:extLst>
          </p:cNvPr>
          <p:cNvSpPr>
            <a:spLocks noGrp="1"/>
          </p:cNvSpPr>
          <p:nvPr>
            <p:ph type="subTitle" idx="1"/>
          </p:nvPr>
        </p:nvSpPr>
        <p:spPr>
          <a:xfrm>
            <a:off x="1876424" y="2339296"/>
            <a:ext cx="8791575" cy="676048"/>
          </a:xfrm>
        </p:spPr>
        <p:txBody>
          <a:bodyPr>
            <a:normAutofit lnSpcReduction="10000"/>
          </a:bodyPr>
          <a:lstStyle/>
          <a:p>
            <a:r>
              <a:rPr lang="en-US" sz="3600" cap="none"/>
              <a:t>Introduction To Big Data Using Hadoop</a:t>
            </a:r>
          </a:p>
        </p:txBody>
      </p:sp>
      <p:sp>
        <p:nvSpPr>
          <p:cNvPr id="4" name="Subtitle 2">
            <a:extLst>
              <a:ext uri="{FF2B5EF4-FFF2-40B4-BE49-F238E27FC236}">
                <a16:creationId xmlns:a16="http://schemas.microsoft.com/office/drawing/2014/main" id="{B835DF90-D6F6-42F2-AED5-E74C11067F20}"/>
              </a:ext>
            </a:extLst>
          </p:cNvPr>
          <p:cNvSpPr txBox="1">
            <a:spLocks/>
          </p:cNvSpPr>
          <p:nvPr/>
        </p:nvSpPr>
        <p:spPr>
          <a:xfrm>
            <a:off x="1876423" y="3123069"/>
            <a:ext cx="8791575" cy="295191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400" cap="none"/>
              <a:t>Module 1: Introduction to Big Data, Analytics, and Hadoop</a:t>
            </a:r>
          </a:p>
          <a:p>
            <a:pPr>
              <a:lnSpc>
                <a:spcPct val="100000"/>
              </a:lnSpc>
            </a:pPr>
            <a:r>
              <a:rPr lang="en-US" sz="2400" cap="none"/>
              <a:t>                Textbook (Bahga) Ch. 1 Introduction to Big Data</a:t>
            </a:r>
          </a:p>
          <a:p>
            <a:pPr>
              <a:lnSpc>
                <a:spcPct val="100000"/>
              </a:lnSpc>
            </a:pPr>
            <a:r>
              <a:rPr lang="en-US" sz="2400" cap="none"/>
              <a:t>                                           Ch. 2 Setting Up the Big Data Stack</a:t>
            </a:r>
          </a:p>
          <a:p>
            <a:pPr>
              <a:lnSpc>
                <a:spcPct val="100000"/>
              </a:lnSpc>
            </a:pPr>
            <a:r>
              <a:rPr lang="en-US" sz="2400" cap="none"/>
              <a:t>                               (White) Ch. 1 Meet Hadoop</a:t>
            </a:r>
          </a:p>
          <a:p>
            <a:pPr>
              <a:lnSpc>
                <a:spcPct val="100000"/>
              </a:lnSpc>
            </a:pPr>
            <a:r>
              <a:rPr lang="en-US" sz="2400" cap="none"/>
              <a:t>                                           App. A Installing Apache Hadoop</a:t>
            </a:r>
          </a:p>
        </p:txBody>
      </p:sp>
      <p:sp>
        <p:nvSpPr>
          <p:cNvPr id="5" name="Slide Number Placeholder 4">
            <a:extLst>
              <a:ext uri="{FF2B5EF4-FFF2-40B4-BE49-F238E27FC236}">
                <a16:creationId xmlns:a16="http://schemas.microsoft.com/office/drawing/2014/main" id="{A21E8878-D4DE-4586-BF43-E50133AE7F98}"/>
              </a:ext>
            </a:extLst>
          </p:cNvPr>
          <p:cNvSpPr>
            <a:spLocks noGrp="1"/>
          </p:cNvSpPr>
          <p:nvPr>
            <p:ph type="sldNum" sz="quarter" idx="12"/>
          </p:nvPr>
        </p:nvSpPr>
        <p:spPr/>
        <p:txBody>
          <a:bodyPr/>
          <a:lstStyle/>
          <a:p>
            <a:fld id="{95999377-9CFE-45E5-9E2A-693627E5E99E}" type="slidenum">
              <a:rPr lang="en-US" smtClean="0"/>
              <a:t>1</a:t>
            </a:fld>
            <a:endParaRPr lang="en-US"/>
          </a:p>
        </p:txBody>
      </p:sp>
    </p:spTree>
    <p:extLst>
      <p:ext uri="{BB962C8B-B14F-4D97-AF65-F5344CB8AC3E}">
        <p14:creationId xmlns:p14="http://schemas.microsoft.com/office/powerpoint/2010/main" val="198905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4517-82AE-435D-9A6A-24EEE68E2E3B}"/>
              </a:ext>
            </a:extLst>
          </p:cNvPr>
          <p:cNvSpPr>
            <a:spLocks noGrp="1"/>
          </p:cNvSpPr>
          <p:nvPr>
            <p:ph type="title"/>
          </p:nvPr>
        </p:nvSpPr>
        <p:spPr>
          <a:xfrm>
            <a:off x="1318694" y="168656"/>
            <a:ext cx="9840684" cy="757521"/>
          </a:xfrm>
          <a:ln>
            <a:noFill/>
          </a:ln>
        </p:spPr>
        <p:txBody>
          <a:bodyPr>
            <a:normAutofit/>
          </a:bodyPr>
          <a:lstStyle/>
          <a:p>
            <a:r>
              <a:rPr lang="en-US" sz="4400"/>
              <a:t>Analysis Types</a:t>
            </a:r>
          </a:p>
        </p:txBody>
      </p:sp>
      <p:sp>
        <p:nvSpPr>
          <p:cNvPr id="3" name="Content Placeholder 2">
            <a:extLst>
              <a:ext uri="{FF2B5EF4-FFF2-40B4-BE49-F238E27FC236}">
                <a16:creationId xmlns:a16="http://schemas.microsoft.com/office/drawing/2014/main" id="{BC7C3BC0-24DB-44B2-93BB-13293EF90D16}"/>
              </a:ext>
            </a:extLst>
          </p:cNvPr>
          <p:cNvSpPr>
            <a:spLocks noGrp="1"/>
          </p:cNvSpPr>
          <p:nvPr>
            <p:ph idx="1"/>
          </p:nvPr>
        </p:nvSpPr>
        <p:spPr>
          <a:xfrm>
            <a:off x="1318694" y="1170675"/>
            <a:ext cx="9905999" cy="5108827"/>
          </a:xfrm>
        </p:spPr>
        <p:txBody>
          <a:bodyPr>
            <a:normAutofit lnSpcReduction="10000"/>
          </a:bodyPr>
          <a:lstStyle/>
          <a:p>
            <a:r>
              <a:rPr lang="en-US" sz="3000"/>
              <a:t>Analyses of big data can be categorized as one of several types</a:t>
            </a:r>
          </a:p>
          <a:p>
            <a:pPr lvl="1"/>
            <a:r>
              <a:rPr lang="en-US" sz="2600"/>
              <a:t>basic statistics</a:t>
            </a:r>
          </a:p>
          <a:p>
            <a:pPr lvl="2"/>
            <a:r>
              <a:rPr lang="en-US" sz="2200"/>
              <a:t>common algorithms include counts, max/min/mean, correlations</a:t>
            </a:r>
          </a:p>
          <a:p>
            <a:pPr lvl="1"/>
            <a:r>
              <a:rPr lang="en-US" sz="2600"/>
              <a:t>regression</a:t>
            </a:r>
          </a:p>
          <a:p>
            <a:pPr lvl="2"/>
            <a:r>
              <a:rPr lang="en-US" sz="2200"/>
              <a:t>linear, stochastic (random), others</a:t>
            </a:r>
          </a:p>
          <a:p>
            <a:pPr lvl="1"/>
            <a:r>
              <a:rPr lang="en-US" sz="2600"/>
              <a:t>classification</a:t>
            </a:r>
          </a:p>
          <a:p>
            <a:pPr lvl="2"/>
            <a:r>
              <a:rPr lang="en-US" sz="2200"/>
              <a:t>K-Nearest Neighbor (KNN), Decision Trees, others</a:t>
            </a:r>
          </a:p>
          <a:p>
            <a:pPr lvl="1"/>
            <a:r>
              <a:rPr lang="en-US" sz="2600"/>
              <a:t>clustering</a:t>
            </a:r>
          </a:p>
          <a:p>
            <a:pPr lvl="2"/>
            <a:r>
              <a:rPr lang="en-US" sz="2200"/>
              <a:t>K-Means, others</a:t>
            </a:r>
          </a:p>
          <a:p>
            <a:pPr marL="457200" lvl="1" indent="0">
              <a:buNone/>
            </a:pPr>
            <a:endParaRPr lang="en-US" sz="2600"/>
          </a:p>
        </p:txBody>
      </p:sp>
      <p:sp>
        <p:nvSpPr>
          <p:cNvPr id="4" name="Slide Number Placeholder 3">
            <a:extLst>
              <a:ext uri="{FF2B5EF4-FFF2-40B4-BE49-F238E27FC236}">
                <a16:creationId xmlns:a16="http://schemas.microsoft.com/office/drawing/2014/main" id="{A0A69648-529F-43DD-83BB-A31068B83B78}"/>
              </a:ext>
            </a:extLst>
          </p:cNvPr>
          <p:cNvSpPr>
            <a:spLocks noGrp="1"/>
          </p:cNvSpPr>
          <p:nvPr>
            <p:ph type="sldNum" sz="quarter" idx="12"/>
          </p:nvPr>
        </p:nvSpPr>
        <p:spPr/>
        <p:txBody>
          <a:bodyPr/>
          <a:lstStyle/>
          <a:p>
            <a:fld id="{95999377-9CFE-45E5-9E2A-693627E5E99E}" type="slidenum">
              <a:rPr lang="en-US" smtClean="0"/>
              <a:t>10</a:t>
            </a:fld>
            <a:endParaRPr lang="en-US"/>
          </a:p>
        </p:txBody>
      </p:sp>
    </p:spTree>
    <p:extLst>
      <p:ext uri="{BB962C8B-B14F-4D97-AF65-F5344CB8AC3E}">
        <p14:creationId xmlns:p14="http://schemas.microsoft.com/office/powerpoint/2010/main" val="3012928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A90D-0F7F-4353-B8CA-F774FBF8B1D0}"/>
              </a:ext>
            </a:extLst>
          </p:cNvPr>
          <p:cNvSpPr>
            <a:spLocks noGrp="1"/>
          </p:cNvSpPr>
          <p:nvPr>
            <p:ph type="title"/>
          </p:nvPr>
        </p:nvSpPr>
        <p:spPr>
          <a:xfrm>
            <a:off x="1436914" y="185057"/>
            <a:ext cx="9610497" cy="684189"/>
          </a:xfrm>
        </p:spPr>
        <p:txBody>
          <a:bodyPr>
            <a:noAutofit/>
          </a:bodyPr>
          <a:lstStyle/>
          <a:p>
            <a:pPr marR="0" rtl="0"/>
            <a:r>
              <a:rPr lang="en-US" sz="4400" b="0" i="0" u="none" strike="noStrike" baseline="0"/>
              <a:t>Analysis Modes</a:t>
            </a:r>
          </a:p>
        </p:txBody>
      </p:sp>
      <p:sp>
        <p:nvSpPr>
          <p:cNvPr id="3" name="Text Placeholder 2">
            <a:extLst>
              <a:ext uri="{FF2B5EF4-FFF2-40B4-BE49-F238E27FC236}">
                <a16:creationId xmlns:a16="http://schemas.microsoft.com/office/drawing/2014/main" id="{90197461-0FAC-4EA0-A546-3B9388E992E6}"/>
              </a:ext>
            </a:extLst>
          </p:cNvPr>
          <p:cNvSpPr>
            <a:spLocks noGrp="1"/>
          </p:cNvSpPr>
          <p:nvPr>
            <p:ph type="body" idx="1"/>
          </p:nvPr>
        </p:nvSpPr>
        <p:spPr>
          <a:xfrm>
            <a:off x="1371600" y="1023258"/>
            <a:ext cx="9675811" cy="5649686"/>
          </a:xfrm>
        </p:spPr>
        <p:txBody>
          <a:bodyPr>
            <a:normAutofit/>
          </a:bodyPr>
          <a:lstStyle/>
          <a:p>
            <a:pPr marL="231775"/>
            <a:r>
              <a:rPr lang="en-US" sz="2800"/>
              <a:t>Batch mode</a:t>
            </a:r>
          </a:p>
          <a:p>
            <a:pPr marL="688975" lvl="1"/>
            <a:r>
              <a:rPr lang="en-US"/>
              <a:t>Data is collected over time and then sent for processing by analytics tools</a:t>
            </a:r>
          </a:p>
          <a:p>
            <a:pPr marL="231775"/>
            <a:r>
              <a:rPr lang="en-US" sz="2800"/>
              <a:t>Realtime (Stream)</a:t>
            </a:r>
          </a:p>
          <a:p>
            <a:pPr marL="688975" lvl="1"/>
            <a:r>
              <a:rPr lang="en-US"/>
              <a:t>Data is fed continuously to analytics tools</a:t>
            </a:r>
          </a:p>
          <a:p>
            <a:pPr marL="688975" lvl="1"/>
            <a:r>
              <a:rPr lang="en-US"/>
              <a:t>Can be broken up into “micro-batches”</a:t>
            </a:r>
          </a:p>
          <a:p>
            <a:pPr marL="688975" lvl="1"/>
            <a:r>
              <a:rPr lang="en-US"/>
              <a:t>What does “realtime” mean? </a:t>
            </a:r>
          </a:p>
          <a:p>
            <a:pPr marL="1146175" lvl="2"/>
            <a:r>
              <a:rPr lang="en-US" sz="2000"/>
              <a:t>Every millisecond? Every 5 minutes? Every hour?</a:t>
            </a:r>
          </a:p>
          <a:p>
            <a:pPr marL="231775"/>
            <a:r>
              <a:rPr lang="en-US" sz="2800"/>
              <a:t>Interactive</a:t>
            </a:r>
          </a:p>
          <a:p>
            <a:pPr marL="688975" lvl="1"/>
            <a:r>
              <a:rPr lang="en-US"/>
              <a:t>Query data on demand</a:t>
            </a:r>
          </a:p>
          <a:p>
            <a:pPr marL="231775"/>
            <a:r>
              <a:rPr lang="en-US" sz="2800"/>
              <a:t>Choice depends on business objective</a:t>
            </a:r>
          </a:p>
          <a:p>
            <a:pPr marL="688975" lvl="1"/>
            <a:r>
              <a:rPr lang="en-US"/>
              <a:t>Combinations of all three are sometimes used</a:t>
            </a:r>
          </a:p>
        </p:txBody>
      </p:sp>
      <p:sp>
        <p:nvSpPr>
          <p:cNvPr id="4" name="Slide Number Placeholder 3">
            <a:extLst>
              <a:ext uri="{FF2B5EF4-FFF2-40B4-BE49-F238E27FC236}">
                <a16:creationId xmlns:a16="http://schemas.microsoft.com/office/drawing/2014/main" id="{1F939732-6643-4F58-AE04-9E353D4E1443}"/>
              </a:ext>
            </a:extLst>
          </p:cNvPr>
          <p:cNvSpPr>
            <a:spLocks noGrp="1"/>
          </p:cNvSpPr>
          <p:nvPr>
            <p:ph type="sldNum" sz="quarter" idx="12"/>
          </p:nvPr>
        </p:nvSpPr>
        <p:spPr/>
        <p:txBody>
          <a:bodyPr/>
          <a:lstStyle/>
          <a:p>
            <a:fld id="{5F828FB4-5149-4CCB-9682-3F3AF4BC4C8E}" type="slidenum">
              <a:rPr lang="en-US" smtClean="0"/>
              <a:t>11</a:t>
            </a:fld>
            <a:endParaRPr lang="en-US"/>
          </a:p>
        </p:txBody>
      </p:sp>
    </p:spTree>
    <p:extLst>
      <p:ext uri="{BB962C8B-B14F-4D97-AF65-F5344CB8AC3E}">
        <p14:creationId xmlns:p14="http://schemas.microsoft.com/office/powerpoint/2010/main" val="299775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4517-82AE-435D-9A6A-24EEE68E2E3B}"/>
              </a:ext>
            </a:extLst>
          </p:cNvPr>
          <p:cNvSpPr>
            <a:spLocks noGrp="1"/>
          </p:cNvSpPr>
          <p:nvPr>
            <p:ph type="title"/>
          </p:nvPr>
        </p:nvSpPr>
        <p:spPr>
          <a:xfrm>
            <a:off x="1141412" y="840460"/>
            <a:ext cx="9905998" cy="757521"/>
          </a:xfrm>
          <a:ln>
            <a:noFill/>
          </a:ln>
        </p:spPr>
        <p:txBody>
          <a:bodyPr>
            <a:normAutofit/>
          </a:bodyPr>
          <a:lstStyle/>
          <a:p>
            <a:r>
              <a:rPr lang="en-US" sz="4400"/>
              <a:t>Big Data Analytics Work Flow</a:t>
            </a:r>
          </a:p>
        </p:txBody>
      </p:sp>
      <p:graphicFrame>
        <p:nvGraphicFramePr>
          <p:cNvPr id="4" name="Diagram 3">
            <a:extLst>
              <a:ext uri="{FF2B5EF4-FFF2-40B4-BE49-F238E27FC236}">
                <a16:creationId xmlns:a16="http://schemas.microsoft.com/office/drawing/2014/main" id="{F1165407-564F-45F2-BBFD-561C0CC3462F}"/>
              </a:ext>
            </a:extLst>
          </p:cNvPr>
          <p:cNvGraphicFramePr/>
          <p:nvPr>
            <p:extLst>
              <p:ext uri="{D42A27DB-BD31-4B8C-83A1-F6EECF244321}">
                <p14:modId xmlns:p14="http://schemas.microsoft.com/office/powerpoint/2010/main" val="2152552223"/>
              </p:ext>
            </p:extLst>
          </p:nvPr>
        </p:nvGraphicFramePr>
        <p:xfrm>
          <a:off x="1141412" y="1597980"/>
          <a:ext cx="9905998" cy="4574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04C518C-AE94-41B9-B87C-B18784FB0271}"/>
              </a:ext>
            </a:extLst>
          </p:cNvPr>
          <p:cNvSpPr>
            <a:spLocks noGrp="1"/>
          </p:cNvSpPr>
          <p:nvPr>
            <p:ph type="sldNum" sz="quarter" idx="12"/>
          </p:nvPr>
        </p:nvSpPr>
        <p:spPr/>
        <p:txBody>
          <a:bodyPr/>
          <a:lstStyle/>
          <a:p>
            <a:fld id="{95999377-9CFE-45E5-9E2A-693627E5E99E}" type="slidenum">
              <a:rPr lang="en-US" smtClean="0"/>
              <a:t>12</a:t>
            </a:fld>
            <a:endParaRPr lang="en-US"/>
          </a:p>
        </p:txBody>
      </p:sp>
    </p:spTree>
    <p:extLst>
      <p:ext uri="{BB962C8B-B14F-4D97-AF65-F5344CB8AC3E}">
        <p14:creationId xmlns:p14="http://schemas.microsoft.com/office/powerpoint/2010/main" val="142316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DF51-8084-47E9-A51E-B15EA26E753F}"/>
              </a:ext>
            </a:extLst>
          </p:cNvPr>
          <p:cNvSpPr>
            <a:spLocks noGrp="1"/>
          </p:cNvSpPr>
          <p:nvPr>
            <p:ph type="title"/>
          </p:nvPr>
        </p:nvSpPr>
        <p:spPr>
          <a:xfrm>
            <a:off x="1141413" y="345032"/>
            <a:ext cx="9905998" cy="721767"/>
          </a:xfrm>
        </p:spPr>
        <p:txBody>
          <a:bodyPr/>
          <a:lstStyle/>
          <a:p>
            <a:pPr marR="0" rtl="0"/>
            <a:r>
              <a:rPr lang="en-US" b="0" i="0" u="none" strike="noStrike" baseline="0">
                <a:latin typeface="Calibri" panose="020F0502020204030204" pitchFamily="34" charset="0"/>
              </a:rPr>
              <a:t>The Big Data Stack</a:t>
            </a:r>
          </a:p>
        </p:txBody>
      </p:sp>
      <p:sp>
        <p:nvSpPr>
          <p:cNvPr id="3" name="Text Placeholder 2">
            <a:extLst>
              <a:ext uri="{FF2B5EF4-FFF2-40B4-BE49-F238E27FC236}">
                <a16:creationId xmlns:a16="http://schemas.microsoft.com/office/drawing/2014/main" id="{AF6B37D8-59D5-45D2-8169-2020078F9291}"/>
              </a:ext>
            </a:extLst>
          </p:cNvPr>
          <p:cNvSpPr>
            <a:spLocks noGrp="1"/>
          </p:cNvSpPr>
          <p:nvPr>
            <p:ph type="body" idx="1"/>
          </p:nvPr>
        </p:nvSpPr>
        <p:spPr>
          <a:xfrm>
            <a:off x="1141412" y="1249680"/>
            <a:ext cx="9905999" cy="4653280"/>
          </a:xfrm>
        </p:spPr>
        <p:txBody>
          <a:bodyPr>
            <a:normAutofit lnSpcReduction="10000"/>
          </a:bodyPr>
          <a:lstStyle/>
          <a:p>
            <a:r>
              <a:rPr lang="en-US" sz="2800"/>
              <a:t>What is a stack?</a:t>
            </a:r>
          </a:p>
          <a:p>
            <a:pPr lvl="1"/>
            <a:r>
              <a:rPr lang="en-US" sz="2400"/>
              <a:t>“The term Software Stack refers to the set of components that work together to support the execution of the application. Some software components power back-end processes, some are used to perform calculations and some are used in the presentation layer to enable user interface. In any case, the components of a software stack work in tandem to efficiently deliver application services to the end-user.”</a:t>
            </a:r>
          </a:p>
          <a:p>
            <a:pPr lvl="1"/>
            <a:r>
              <a:rPr lang="en-US" sz="2400">
                <a:solidFill>
                  <a:schemeClr val="accent2">
                    <a:lumMod val="75000"/>
                  </a:schemeClr>
                </a:solidFill>
                <a:hlinkClick r:id="rId2">
                  <a:extLst>
                    <a:ext uri="{A12FA001-AC4F-418D-AE19-62706E023703}">
                      <ahyp:hlinkClr xmlns:ahyp="http://schemas.microsoft.com/office/drawing/2018/hyperlinkcolor" val="tx"/>
                    </a:ext>
                  </a:extLst>
                </a:hlinkClick>
              </a:rPr>
              <a:t>https://www.sumologic.com/glossary/software-stack/</a:t>
            </a:r>
            <a:endParaRPr lang="en-US" sz="2400">
              <a:solidFill>
                <a:schemeClr val="accent2">
                  <a:lumMod val="75000"/>
                </a:schemeClr>
              </a:solidFill>
            </a:endParaRPr>
          </a:p>
          <a:p>
            <a:r>
              <a:rPr lang="en-US" sz="2800"/>
              <a:t>“Big Data Stack” refers to software components that work together to manage big data</a:t>
            </a:r>
          </a:p>
        </p:txBody>
      </p:sp>
      <p:sp>
        <p:nvSpPr>
          <p:cNvPr id="4" name="Slide Number Placeholder 3">
            <a:extLst>
              <a:ext uri="{FF2B5EF4-FFF2-40B4-BE49-F238E27FC236}">
                <a16:creationId xmlns:a16="http://schemas.microsoft.com/office/drawing/2014/main" id="{8CEE39F3-0544-499F-AA24-E56A2D39F4CC}"/>
              </a:ext>
            </a:extLst>
          </p:cNvPr>
          <p:cNvSpPr>
            <a:spLocks noGrp="1"/>
          </p:cNvSpPr>
          <p:nvPr>
            <p:ph type="sldNum" sz="quarter" idx="12"/>
          </p:nvPr>
        </p:nvSpPr>
        <p:spPr/>
        <p:txBody>
          <a:bodyPr/>
          <a:lstStyle/>
          <a:p>
            <a:fld id="{5F828FB4-5149-4CCB-9682-3F3AF4BC4C8E}" type="slidenum">
              <a:rPr lang="en-US" smtClean="0"/>
              <a:t>13</a:t>
            </a:fld>
            <a:endParaRPr lang="en-US"/>
          </a:p>
        </p:txBody>
      </p:sp>
    </p:spTree>
    <p:extLst>
      <p:ext uri="{BB962C8B-B14F-4D97-AF65-F5344CB8AC3E}">
        <p14:creationId xmlns:p14="http://schemas.microsoft.com/office/powerpoint/2010/main" val="3039851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DF51-8084-47E9-A51E-B15EA26E753F}"/>
              </a:ext>
            </a:extLst>
          </p:cNvPr>
          <p:cNvSpPr>
            <a:spLocks noGrp="1"/>
          </p:cNvSpPr>
          <p:nvPr>
            <p:ph type="title"/>
          </p:nvPr>
        </p:nvSpPr>
        <p:spPr>
          <a:xfrm>
            <a:off x="1141413" y="345032"/>
            <a:ext cx="9905998" cy="721767"/>
          </a:xfrm>
        </p:spPr>
        <p:txBody>
          <a:bodyPr/>
          <a:lstStyle/>
          <a:p>
            <a:pPr marR="0" rtl="0"/>
            <a:r>
              <a:rPr lang="en-US" b="0" i="0" u="none" strike="noStrike" baseline="0">
                <a:latin typeface="Calibri" panose="020F0502020204030204" pitchFamily="34" charset="0"/>
              </a:rPr>
              <a:t>The Big Data Stack</a:t>
            </a:r>
          </a:p>
        </p:txBody>
      </p:sp>
      <p:sp>
        <p:nvSpPr>
          <p:cNvPr id="3" name="Text Placeholder 2">
            <a:extLst>
              <a:ext uri="{FF2B5EF4-FFF2-40B4-BE49-F238E27FC236}">
                <a16:creationId xmlns:a16="http://schemas.microsoft.com/office/drawing/2014/main" id="{AF6B37D8-59D5-45D2-8169-2020078F9291}"/>
              </a:ext>
            </a:extLst>
          </p:cNvPr>
          <p:cNvSpPr>
            <a:spLocks noGrp="1"/>
          </p:cNvSpPr>
          <p:nvPr>
            <p:ph type="body" idx="1"/>
          </p:nvPr>
        </p:nvSpPr>
        <p:spPr>
          <a:xfrm>
            <a:off x="1141412" y="1249680"/>
            <a:ext cx="9905999" cy="4653280"/>
          </a:xfrm>
        </p:spPr>
        <p:txBody>
          <a:bodyPr>
            <a:normAutofit/>
          </a:bodyPr>
          <a:lstStyle/>
          <a:p>
            <a:r>
              <a:rPr lang="en-US"/>
              <a:t>Alternatives are available for each component, determined by analysis type</a:t>
            </a:r>
          </a:p>
        </p:txBody>
      </p:sp>
      <p:sp>
        <p:nvSpPr>
          <p:cNvPr id="4" name="Rectangle 3">
            <a:extLst>
              <a:ext uri="{FF2B5EF4-FFF2-40B4-BE49-F238E27FC236}">
                <a16:creationId xmlns:a16="http://schemas.microsoft.com/office/drawing/2014/main" id="{D4079F99-0916-4291-A64A-CA7F295CC725}"/>
              </a:ext>
            </a:extLst>
          </p:cNvPr>
          <p:cNvSpPr/>
          <p:nvPr/>
        </p:nvSpPr>
        <p:spPr>
          <a:xfrm>
            <a:off x="2509520" y="4729480"/>
            <a:ext cx="6949440" cy="73152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Raw Data</a:t>
            </a:r>
          </a:p>
        </p:txBody>
      </p:sp>
      <p:sp>
        <p:nvSpPr>
          <p:cNvPr id="5" name="Rectangle 4">
            <a:extLst>
              <a:ext uri="{FF2B5EF4-FFF2-40B4-BE49-F238E27FC236}">
                <a16:creationId xmlns:a16="http://schemas.microsoft.com/office/drawing/2014/main" id="{91915434-D7A0-47E7-8157-424809F7E585}"/>
              </a:ext>
            </a:extLst>
          </p:cNvPr>
          <p:cNvSpPr/>
          <p:nvPr/>
        </p:nvSpPr>
        <p:spPr>
          <a:xfrm>
            <a:off x="2509520" y="3997960"/>
            <a:ext cx="6949440" cy="7315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Data Access Connectors</a:t>
            </a:r>
          </a:p>
        </p:txBody>
      </p:sp>
      <p:sp>
        <p:nvSpPr>
          <p:cNvPr id="6" name="Rectangle 5">
            <a:extLst>
              <a:ext uri="{FF2B5EF4-FFF2-40B4-BE49-F238E27FC236}">
                <a16:creationId xmlns:a16="http://schemas.microsoft.com/office/drawing/2014/main" id="{2A510A7A-161E-4151-A840-90DCFE74E6CA}"/>
              </a:ext>
            </a:extLst>
          </p:cNvPr>
          <p:cNvSpPr/>
          <p:nvPr/>
        </p:nvSpPr>
        <p:spPr>
          <a:xfrm>
            <a:off x="2509520" y="3266440"/>
            <a:ext cx="6949440" cy="7315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Analysis, Storage, and Queries</a:t>
            </a:r>
          </a:p>
        </p:txBody>
      </p:sp>
      <p:sp>
        <p:nvSpPr>
          <p:cNvPr id="7" name="Rectangle 6">
            <a:extLst>
              <a:ext uri="{FF2B5EF4-FFF2-40B4-BE49-F238E27FC236}">
                <a16:creationId xmlns:a16="http://schemas.microsoft.com/office/drawing/2014/main" id="{C23CFE61-1D8F-47DD-93F0-F103C2FB21F0}"/>
              </a:ext>
            </a:extLst>
          </p:cNvPr>
          <p:cNvSpPr/>
          <p:nvPr/>
        </p:nvSpPr>
        <p:spPr>
          <a:xfrm>
            <a:off x="2509520" y="2550160"/>
            <a:ext cx="6949440" cy="73152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Web and Visualization</a:t>
            </a:r>
          </a:p>
        </p:txBody>
      </p:sp>
      <p:sp>
        <p:nvSpPr>
          <p:cNvPr id="8" name="Slide Number Placeholder 7">
            <a:extLst>
              <a:ext uri="{FF2B5EF4-FFF2-40B4-BE49-F238E27FC236}">
                <a16:creationId xmlns:a16="http://schemas.microsoft.com/office/drawing/2014/main" id="{1D0A8B3A-1D57-460C-A1D8-1ECE9E82BF63}"/>
              </a:ext>
            </a:extLst>
          </p:cNvPr>
          <p:cNvSpPr>
            <a:spLocks noGrp="1"/>
          </p:cNvSpPr>
          <p:nvPr>
            <p:ph type="sldNum" sz="quarter" idx="12"/>
          </p:nvPr>
        </p:nvSpPr>
        <p:spPr/>
        <p:txBody>
          <a:bodyPr/>
          <a:lstStyle/>
          <a:p>
            <a:fld id="{5F828FB4-5149-4CCB-9682-3F3AF4BC4C8E}" type="slidenum">
              <a:rPr lang="en-US" smtClean="0"/>
              <a:t>14</a:t>
            </a:fld>
            <a:endParaRPr lang="en-US"/>
          </a:p>
        </p:txBody>
      </p:sp>
    </p:spTree>
    <p:extLst>
      <p:ext uri="{BB962C8B-B14F-4D97-AF65-F5344CB8AC3E}">
        <p14:creationId xmlns:p14="http://schemas.microsoft.com/office/powerpoint/2010/main" val="60231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A90D-0F7F-4353-B8CA-F774FBF8B1D0}"/>
              </a:ext>
            </a:extLst>
          </p:cNvPr>
          <p:cNvSpPr>
            <a:spLocks noGrp="1"/>
          </p:cNvSpPr>
          <p:nvPr>
            <p:ph type="title"/>
          </p:nvPr>
        </p:nvSpPr>
        <p:spPr>
          <a:xfrm>
            <a:off x="1578429" y="185057"/>
            <a:ext cx="9468982" cy="684189"/>
          </a:xfrm>
        </p:spPr>
        <p:txBody>
          <a:bodyPr/>
          <a:lstStyle/>
          <a:p>
            <a:pPr marR="0" rtl="0"/>
            <a:r>
              <a:rPr lang="en-US" b="0" i="0" u="none" strike="noStrike" baseline="0">
                <a:latin typeface="Calibri" panose="020F0502020204030204" pitchFamily="34" charset="0"/>
              </a:rPr>
              <a:t>Raw Data</a:t>
            </a:r>
          </a:p>
        </p:txBody>
      </p:sp>
      <p:sp>
        <p:nvSpPr>
          <p:cNvPr id="3" name="Text Placeholder 2">
            <a:extLst>
              <a:ext uri="{FF2B5EF4-FFF2-40B4-BE49-F238E27FC236}">
                <a16:creationId xmlns:a16="http://schemas.microsoft.com/office/drawing/2014/main" id="{90197461-0FAC-4EA0-A546-3B9388E992E6}"/>
              </a:ext>
            </a:extLst>
          </p:cNvPr>
          <p:cNvSpPr>
            <a:spLocks noGrp="1"/>
          </p:cNvSpPr>
          <p:nvPr>
            <p:ph type="body" idx="1"/>
          </p:nvPr>
        </p:nvSpPr>
        <p:spPr>
          <a:xfrm>
            <a:off x="1371600" y="1023258"/>
            <a:ext cx="9675811" cy="5649686"/>
          </a:xfrm>
        </p:spPr>
        <p:txBody>
          <a:bodyPr>
            <a:normAutofit/>
          </a:bodyPr>
          <a:lstStyle/>
          <a:p>
            <a:pPr marL="284163"/>
            <a:r>
              <a:rPr lang="en-US" sz="2800"/>
              <a:t>Logs (e.g. web applications)</a:t>
            </a:r>
          </a:p>
          <a:p>
            <a:pPr marL="284163"/>
            <a:r>
              <a:rPr lang="en-US" sz="2800"/>
              <a:t>Transactional Data (e.g. eCommerce, banking, financial)</a:t>
            </a:r>
          </a:p>
          <a:p>
            <a:pPr marL="284163"/>
            <a:r>
              <a:rPr lang="en-US" sz="2800"/>
              <a:t>Social Media</a:t>
            </a:r>
          </a:p>
          <a:p>
            <a:pPr marL="284163"/>
            <a:r>
              <a:rPr lang="en-US" sz="2800"/>
              <a:t>Sensors</a:t>
            </a:r>
          </a:p>
          <a:p>
            <a:pPr marL="284163"/>
            <a:r>
              <a:rPr lang="en-US" sz="2800"/>
              <a:t>Healthcare applications</a:t>
            </a:r>
          </a:p>
          <a:p>
            <a:pPr marL="284163"/>
            <a:r>
              <a:rPr lang="en-US" sz="2800"/>
              <a:t>Network Devices</a:t>
            </a:r>
          </a:p>
        </p:txBody>
      </p:sp>
      <p:sp>
        <p:nvSpPr>
          <p:cNvPr id="4" name="Slide Number Placeholder 3">
            <a:extLst>
              <a:ext uri="{FF2B5EF4-FFF2-40B4-BE49-F238E27FC236}">
                <a16:creationId xmlns:a16="http://schemas.microsoft.com/office/drawing/2014/main" id="{E35F8EB1-B59C-403C-BB22-67183CDF86F4}"/>
              </a:ext>
            </a:extLst>
          </p:cNvPr>
          <p:cNvSpPr>
            <a:spLocks noGrp="1"/>
          </p:cNvSpPr>
          <p:nvPr>
            <p:ph type="sldNum" sz="quarter" idx="12"/>
          </p:nvPr>
        </p:nvSpPr>
        <p:spPr/>
        <p:txBody>
          <a:bodyPr/>
          <a:lstStyle/>
          <a:p>
            <a:fld id="{5F828FB4-5149-4CCB-9682-3F3AF4BC4C8E}" type="slidenum">
              <a:rPr lang="en-US" smtClean="0"/>
              <a:t>15</a:t>
            </a:fld>
            <a:endParaRPr lang="en-US"/>
          </a:p>
        </p:txBody>
      </p:sp>
    </p:spTree>
    <p:extLst>
      <p:ext uri="{BB962C8B-B14F-4D97-AF65-F5344CB8AC3E}">
        <p14:creationId xmlns:p14="http://schemas.microsoft.com/office/powerpoint/2010/main" val="2582727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A90D-0F7F-4353-B8CA-F774FBF8B1D0}"/>
              </a:ext>
            </a:extLst>
          </p:cNvPr>
          <p:cNvSpPr>
            <a:spLocks noGrp="1"/>
          </p:cNvSpPr>
          <p:nvPr>
            <p:ph type="title"/>
          </p:nvPr>
        </p:nvSpPr>
        <p:spPr>
          <a:xfrm>
            <a:off x="1578429" y="185057"/>
            <a:ext cx="9468982" cy="684189"/>
          </a:xfrm>
        </p:spPr>
        <p:txBody>
          <a:bodyPr/>
          <a:lstStyle/>
          <a:p>
            <a:pPr marR="0" rtl="0"/>
            <a:r>
              <a:rPr lang="en-US" b="0" i="0" u="none" strike="noStrike" baseline="0">
                <a:latin typeface="Calibri" panose="020F0502020204030204" pitchFamily="34" charset="0"/>
              </a:rPr>
              <a:t>Data Access Connectors</a:t>
            </a:r>
          </a:p>
        </p:txBody>
      </p:sp>
      <p:sp>
        <p:nvSpPr>
          <p:cNvPr id="3" name="Text Placeholder 2">
            <a:extLst>
              <a:ext uri="{FF2B5EF4-FFF2-40B4-BE49-F238E27FC236}">
                <a16:creationId xmlns:a16="http://schemas.microsoft.com/office/drawing/2014/main" id="{90197461-0FAC-4EA0-A546-3B9388E992E6}"/>
              </a:ext>
            </a:extLst>
          </p:cNvPr>
          <p:cNvSpPr>
            <a:spLocks noGrp="1"/>
          </p:cNvSpPr>
          <p:nvPr>
            <p:ph type="body" idx="1"/>
          </p:nvPr>
        </p:nvSpPr>
        <p:spPr>
          <a:xfrm>
            <a:off x="1371600" y="1023258"/>
            <a:ext cx="9675811" cy="5649686"/>
          </a:xfrm>
        </p:spPr>
        <p:txBody>
          <a:bodyPr>
            <a:normAutofit fontScale="92500" lnSpcReduction="10000"/>
          </a:bodyPr>
          <a:lstStyle/>
          <a:p>
            <a:pPr marL="284163">
              <a:lnSpc>
                <a:spcPct val="100000"/>
              </a:lnSpc>
            </a:pPr>
            <a:r>
              <a:rPr lang="en-US"/>
              <a:t>Publish-Subscribe Messaging (e.g. Apache Kafka, AWS Kinesis)</a:t>
            </a:r>
            <a:endParaRPr lang="en-US">
              <a:solidFill>
                <a:srgbClr val="B8FA56"/>
              </a:solidFill>
              <a:hlinkClick r:id="rId2">
                <a:extLst>
                  <a:ext uri="{A12FA001-AC4F-418D-AE19-62706E023703}">
                    <ahyp:hlinkClr xmlns:ahyp="http://schemas.microsoft.com/office/drawing/2018/hyperlinkcolor" val="tx"/>
                  </a:ext>
                </a:extLst>
              </a:hlinkClick>
            </a:endParaRPr>
          </a:p>
          <a:p>
            <a:pPr marL="741363" lvl="1">
              <a:lnSpc>
                <a:spcPct val="100000"/>
              </a:lnSpc>
            </a:pPr>
            <a:r>
              <a:rPr lang="en-US">
                <a:hlinkClick r:id="rId2">
                  <a:extLst>
                    <a:ext uri="{A12FA001-AC4F-418D-AE19-62706E023703}">
                      <ahyp:hlinkClr xmlns:ahyp="http://schemas.microsoft.com/office/drawing/2018/hyperlinkcolor" val="tx"/>
                    </a:ext>
                  </a:extLst>
                </a:hlinkClick>
              </a:rPr>
              <a:t>https://kafka.apache.org/</a:t>
            </a:r>
            <a:endParaRPr lang="en-US"/>
          </a:p>
          <a:p>
            <a:pPr marL="741363" lvl="1">
              <a:lnSpc>
                <a:spcPct val="100000"/>
              </a:lnSpc>
            </a:pPr>
            <a:r>
              <a:rPr lang="en-US">
                <a:hlinkClick r:id="rId3">
                  <a:extLst>
                    <a:ext uri="{A12FA001-AC4F-418D-AE19-62706E023703}">
                      <ahyp:hlinkClr xmlns:ahyp="http://schemas.microsoft.com/office/drawing/2018/hyperlinkcolor" val="tx"/>
                    </a:ext>
                  </a:extLst>
                </a:hlinkClick>
              </a:rPr>
              <a:t>https://aws.amazon.com/kinesis/</a:t>
            </a:r>
            <a:endParaRPr lang="en-US"/>
          </a:p>
          <a:p>
            <a:pPr marL="284163">
              <a:lnSpc>
                <a:spcPct val="100000"/>
              </a:lnSpc>
            </a:pPr>
            <a:endParaRPr lang="en-US" sz="2600"/>
          </a:p>
          <a:p>
            <a:pPr marL="284163">
              <a:lnSpc>
                <a:spcPct val="100000"/>
              </a:lnSpc>
            </a:pPr>
            <a:r>
              <a:rPr lang="en-US"/>
              <a:t>Source-Sink (e.g. Apache Flume)</a:t>
            </a:r>
          </a:p>
          <a:p>
            <a:pPr marL="741363" lvl="1">
              <a:lnSpc>
                <a:spcPct val="100000"/>
              </a:lnSpc>
            </a:pPr>
            <a:r>
              <a:rPr lang="en-US">
                <a:hlinkClick r:id="rId4">
                  <a:extLst>
                    <a:ext uri="{A12FA001-AC4F-418D-AE19-62706E023703}">
                      <ahyp:hlinkClr xmlns:ahyp="http://schemas.microsoft.com/office/drawing/2018/hyperlinkcolor" val="tx"/>
                    </a:ext>
                  </a:extLst>
                </a:hlinkClick>
              </a:rPr>
              <a:t>https://flume.apache.org/</a:t>
            </a:r>
            <a:endParaRPr lang="en-US"/>
          </a:p>
          <a:p>
            <a:pPr marL="284163">
              <a:lnSpc>
                <a:spcPct val="100000"/>
              </a:lnSpc>
            </a:pPr>
            <a:endParaRPr lang="en-US" sz="2600"/>
          </a:p>
          <a:p>
            <a:pPr marL="284163">
              <a:lnSpc>
                <a:spcPct val="100000"/>
              </a:lnSpc>
            </a:pPr>
            <a:r>
              <a:rPr lang="en-US"/>
              <a:t>Database (e.g. Apache Sqoop)</a:t>
            </a:r>
          </a:p>
          <a:p>
            <a:pPr marL="741363" lvl="1">
              <a:lnSpc>
                <a:spcPct val="100000"/>
              </a:lnSpc>
            </a:pPr>
            <a:r>
              <a:rPr lang="en-US">
                <a:hlinkClick r:id="rId5">
                  <a:extLst>
                    <a:ext uri="{A12FA001-AC4F-418D-AE19-62706E023703}">
                      <ahyp:hlinkClr xmlns:ahyp="http://schemas.microsoft.com/office/drawing/2018/hyperlinkcolor" val="tx"/>
                    </a:ext>
                  </a:extLst>
                </a:hlinkClick>
              </a:rPr>
              <a:t>https://sqoop.apache.org/</a:t>
            </a:r>
            <a:endParaRPr lang="en-US"/>
          </a:p>
          <a:p>
            <a:pPr marL="284163">
              <a:lnSpc>
                <a:spcPct val="100000"/>
              </a:lnSpc>
            </a:pPr>
            <a:endParaRPr lang="en-US" sz="2600"/>
          </a:p>
          <a:p>
            <a:pPr marL="284163">
              <a:lnSpc>
                <a:spcPct val="100000"/>
              </a:lnSpc>
            </a:pPr>
            <a:r>
              <a:rPr lang="en-US"/>
              <a:t>Messaging Queues (e.g. RabbitMQ, AWS SQS)</a:t>
            </a:r>
          </a:p>
          <a:p>
            <a:pPr marL="741363" lvl="1">
              <a:lnSpc>
                <a:spcPct val="100000"/>
              </a:lnSpc>
            </a:pPr>
            <a:r>
              <a:rPr lang="en-US"/>
              <a:t>https://www.rabbitmq.com/</a:t>
            </a:r>
          </a:p>
          <a:p>
            <a:pPr marL="284163">
              <a:lnSpc>
                <a:spcPct val="100000"/>
              </a:lnSpc>
            </a:pPr>
            <a:endParaRPr lang="en-US"/>
          </a:p>
          <a:p>
            <a:pPr marL="284163">
              <a:lnSpc>
                <a:spcPct val="100000"/>
              </a:lnSpc>
            </a:pPr>
            <a:r>
              <a:rPr lang="en-US"/>
              <a:t>Custom Connectors</a:t>
            </a:r>
          </a:p>
        </p:txBody>
      </p:sp>
      <p:pic>
        <p:nvPicPr>
          <p:cNvPr id="4" name="Picture 3">
            <a:extLst>
              <a:ext uri="{FF2B5EF4-FFF2-40B4-BE49-F238E27FC236}">
                <a16:creationId xmlns:a16="http://schemas.microsoft.com/office/drawing/2014/main" id="{52444D07-CEC4-4DF3-8102-54E30A916EA5}"/>
              </a:ext>
            </a:extLst>
          </p:cNvPr>
          <p:cNvPicPr>
            <a:picLocks noChangeAspect="1"/>
          </p:cNvPicPr>
          <p:nvPr/>
        </p:nvPicPr>
        <p:blipFill>
          <a:blip r:embed="rId6"/>
          <a:stretch>
            <a:fillRect/>
          </a:stretch>
        </p:blipFill>
        <p:spPr>
          <a:xfrm>
            <a:off x="9037636" y="947289"/>
            <a:ext cx="1314133" cy="801703"/>
          </a:xfrm>
          <a:prstGeom prst="rect">
            <a:avLst/>
          </a:prstGeom>
          <a:ln>
            <a:solidFill>
              <a:schemeClr val="tx1"/>
            </a:solidFill>
          </a:ln>
        </p:spPr>
      </p:pic>
      <p:pic>
        <p:nvPicPr>
          <p:cNvPr id="6" name="Picture 5">
            <a:extLst>
              <a:ext uri="{FF2B5EF4-FFF2-40B4-BE49-F238E27FC236}">
                <a16:creationId xmlns:a16="http://schemas.microsoft.com/office/drawing/2014/main" id="{ED660F4C-0B16-4E97-BC17-6055A45ED87A}"/>
              </a:ext>
            </a:extLst>
          </p:cNvPr>
          <p:cNvPicPr>
            <a:picLocks noChangeAspect="1"/>
          </p:cNvPicPr>
          <p:nvPr/>
        </p:nvPicPr>
        <p:blipFill>
          <a:blip r:embed="rId7"/>
          <a:stretch>
            <a:fillRect/>
          </a:stretch>
        </p:blipFill>
        <p:spPr>
          <a:xfrm>
            <a:off x="9037636" y="2304453"/>
            <a:ext cx="1280620" cy="925490"/>
          </a:xfrm>
          <a:prstGeom prst="rect">
            <a:avLst/>
          </a:prstGeom>
          <a:ln>
            <a:solidFill>
              <a:schemeClr val="tx1"/>
            </a:solidFill>
          </a:ln>
        </p:spPr>
      </p:pic>
      <p:pic>
        <p:nvPicPr>
          <p:cNvPr id="7" name="Picture 6">
            <a:extLst>
              <a:ext uri="{FF2B5EF4-FFF2-40B4-BE49-F238E27FC236}">
                <a16:creationId xmlns:a16="http://schemas.microsoft.com/office/drawing/2014/main" id="{124CAAB5-B5C1-4978-B3C4-F9B1AF0110FB}"/>
              </a:ext>
            </a:extLst>
          </p:cNvPr>
          <p:cNvPicPr>
            <a:picLocks noChangeAspect="1"/>
          </p:cNvPicPr>
          <p:nvPr/>
        </p:nvPicPr>
        <p:blipFill>
          <a:blip r:embed="rId8"/>
          <a:stretch>
            <a:fillRect/>
          </a:stretch>
        </p:blipFill>
        <p:spPr>
          <a:xfrm>
            <a:off x="8341994" y="3903577"/>
            <a:ext cx="2009775" cy="666750"/>
          </a:xfrm>
          <a:prstGeom prst="rect">
            <a:avLst/>
          </a:prstGeom>
          <a:ln>
            <a:solidFill>
              <a:schemeClr val="tx1"/>
            </a:solidFill>
          </a:ln>
        </p:spPr>
      </p:pic>
      <p:pic>
        <p:nvPicPr>
          <p:cNvPr id="8" name="Picture 7">
            <a:extLst>
              <a:ext uri="{FF2B5EF4-FFF2-40B4-BE49-F238E27FC236}">
                <a16:creationId xmlns:a16="http://schemas.microsoft.com/office/drawing/2014/main" id="{D79CADB8-EB33-4499-9FD4-344F478012C6}"/>
              </a:ext>
            </a:extLst>
          </p:cNvPr>
          <p:cNvPicPr>
            <a:picLocks noChangeAspect="1"/>
          </p:cNvPicPr>
          <p:nvPr/>
        </p:nvPicPr>
        <p:blipFill>
          <a:blip r:embed="rId9"/>
          <a:stretch>
            <a:fillRect/>
          </a:stretch>
        </p:blipFill>
        <p:spPr>
          <a:xfrm>
            <a:off x="8237219" y="4954885"/>
            <a:ext cx="2114550" cy="666750"/>
          </a:xfrm>
          <a:prstGeom prst="rect">
            <a:avLst/>
          </a:prstGeom>
          <a:ln>
            <a:solidFill>
              <a:schemeClr val="tx1"/>
            </a:solidFill>
          </a:ln>
        </p:spPr>
      </p:pic>
      <p:sp>
        <p:nvSpPr>
          <p:cNvPr id="5" name="Slide Number Placeholder 4">
            <a:extLst>
              <a:ext uri="{FF2B5EF4-FFF2-40B4-BE49-F238E27FC236}">
                <a16:creationId xmlns:a16="http://schemas.microsoft.com/office/drawing/2014/main" id="{D366F0B3-5E21-4553-98CB-F788214A0638}"/>
              </a:ext>
            </a:extLst>
          </p:cNvPr>
          <p:cNvSpPr>
            <a:spLocks noGrp="1"/>
          </p:cNvSpPr>
          <p:nvPr>
            <p:ph type="sldNum" sz="quarter" idx="12"/>
          </p:nvPr>
        </p:nvSpPr>
        <p:spPr/>
        <p:txBody>
          <a:bodyPr/>
          <a:lstStyle/>
          <a:p>
            <a:fld id="{5F828FB4-5149-4CCB-9682-3F3AF4BC4C8E}" type="slidenum">
              <a:rPr lang="en-US" smtClean="0"/>
              <a:t>16</a:t>
            </a:fld>
            <a:endParaRPr lang="en-US"/>
          </a:p>
        </p:txBody>
      </p:sp>
    </p:spTree>
    <p:extLst>
      <p:ext uri="{BB962C8B-B14F-4D97-AF65-F5344CB8AC3E}">
        <p14:creationId xmlns:p14="http://schemas.microsoft.com/office/powerpoint/2010/main" val="111654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A90D-0F7F-4353-B8CA-F774FBF8B1D0}"/>
              </a:ext>
            </a:extLst>
          </p:cNvPr>
          <p:cNvSpPr>
            <a:spLocks noGrp="1"/>
          </p:cNvSpPr>
          <p:nvPr>
            <p:ph type="title"/>
          </p:nvPr>
        </p:nvSpPr>
        <p:spPr>
          <a:xfrm>
            <a:off x="1371600" y="185057"/>
            <a:ext cx="9675811" cy="684189"/>
          </a:xfrm>
        </p:spPr>
        <p:txBody>
          <a:bodyPr/>
          <a:lstStyle/>
          <a:p>
            <a:pPr marR="0" rtl="0"/>
            <a:r>
              <a:rPr lang="en-US" b="0" i="0" u="none" strike="noStrike" baseline="0">
                <a:latin typeface="Calibri" panose="020F0502020204030204" pitchFamily="34" charset="0"/>
              </a:rPr>
              <a:t>Analysis, Storage, and Queries: Data Storage</a:t>
            </a:r>
          </a:p>
        </p:txBody>
      </p:sp>
      <p:sp>
        <p:nvSpPr>
          <p:cNvPr id="3" name="Text Placeholder 2">
            <a:extLst>
              <a:ext uri="{FF2B5EF4-FFF2-40B4-BE49-F238E27FC236}">
                <a16:creationId xmlns:a16="http://schemas.microsoft.com/office/drawing/2014/main" id="{90197461-0FAC-4EA0-A546-3B9388E992E6}"/>
              </a:ext>
            </a:extLst>
          </p:cNvPr>
          <p:cNvSpPr>
            <a:spLocks noGrp="1"/>
          </p:cNvSpPr>
          <p:nvPr>
            <p:ph type="body" idx="1"/>
          </p:nvPr>
        </p:nvSpPr>
        <p:spPr>
          <a:xfrm>
            <a:off x="1371600" y="1023258"/>
            <a:ext cx="9675811" cy="5649686"/>
          </a:xfrm>
        </p:spPr>
        <p:txBody>
          <a:bodyPr>
            <a:normAutofit/>
          </a:bodyPr>
          <a:lstStyle/>
          <a:p>
            <a:pPr marL="284163"/>
            <a:r>
              <a:rPr lang="en-US" sz="3200"/>
              <a:t>How do we store data collected from data access connectors?</a:t>
            </a:r>
          </a:p>
          <a:p>
            <a:pPr marL="741363" lvl="1"/>
            <a:r>
              <a:rPr lang="en-US" sz="2800"/>
              <a:t>Distributed filesystems (e.g. HDFS)</a:t>
            </a:r>
          </a:p>
          <a:p>
            <a:pPr marL="741363" lvl="1"/>
            <a:r>
              <a:rPr lang="en-US" sz="2800"/>
              <a:t>Relational databases (e.g. MySQL)</a:t>
            </a:r>
          </a:p>
          <a:p>
            <a:pPr marL="741363" lvl="1"/>
            <a:r>
              <a:rPr lang="en-US" sz="2800"/>
              <a:t>Non-relational (NoSQL) databases (e.g. Hbase, MongoDB)</a:t>
            </a:r>
            <a:endParaRPr lang="en-US" sz="3200"/>
          </a:p>
        </p:txBody>
      </p:sp>
      <p:sp>
        <p:nvSpPr>
          <p:cNvPr id="4" name="Slide Number Placeholder 3">
            <a:extLst>
              <a:ext uri="{FF2B5EF4-FFF2-40B4-BE49-F238E27FC236}">
                <a16:creationId xmlns:a16="http://schemas.microsoft.com/office/drawing/2014/main" id="{A36B667D-ED4D-455A-9673-73EFD0BF2C04}"/>
              </a:ext>
            </a:extLst>
          </p:cNvPr>
          <p:cNvSpPr>
            <a:spLocks noGrp="1"/>
          </p:cNvSpPr>
          <p:nvPr>
            <p:ph type="sldNum" sz="quarter" idx="12"/>
          </p:nvPr>
        </p:nvSpPr>
        <p:spPr/>
        <p:txBody>
          <a:bodyPr/>
          <a:lstStyle/>
          <a:p>
            <a:fld id="{5F828FB4-5149-4CCB-9682-3F3AF4BC4C8E}" type="slidenum">
              <a:rPr lang="en-US" smtClean="0"/>
              <a:t>17</a:t>
            </a:fld>
            <a:endParaRPr lang="en-US"/>
          </a:p>
        </p:txBody>
      </p:sp>
    </p:spTree>
    <p:extLst>
      <p:ext uri="{BB962C8B-B14F-4D97-AF65-F5344CB8AC3E}">
        <p14:creationId xmlns:p14="http://schemas.microsoft.com/office/powerpoint/2010/main" val="1683141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A90D-0F7F-4353-B8CA-F774FBF8B1D0}"/>
              </a:ext>
            </a:extLst>
          </p:cNvPr>
          <p:cNvSpPr>
            <a:spLocks noGrp="1"/>
          </p:cNvSpPr>
          <p:nvPr>
            <p:ph type="title"/>
          </p:nvPr>
        </p:nvSpPr>
        <p:spPr>
          <a:xfrm>
            <a:off x="1371600" y="185057"/>
            <a:ext cx="9675811" cy="684189"/>
          </a:xfrm>
        </p:spPr>
        <p:txBody>
          <a:bodyPr/>
          <a:lstStyle/>
          <a:p>
            <a:r>
              <a:rPr lang="en-US">
                <a:latin typeface="Calibri" panose="020F0502020204030204" pitchFamily="34" charset="0"/>
              </a:rPr>
              <a:t>Analysis, Storage, and Queries: Batch Analytics</a:t>
            </a:r>
            <a:endParaRPr lang="en-US" b="0" i="0" u="none" strike="noStrike" baseline="0">
              <a:latin typeface="Calibri" panose="020F0502020204030204" pitchFamily="34" charset="0"/>
            </a:endParaRPr>
          </a:p>
        </p:txBody>
      </p:sp>
      <p:sp>
        <p:nvSpPr>
          <p:cNvPr id="3" name="Text Placeholder 2">
            <a:extLst>
              <a:ext uri="{FF2B5EF4-FFF2-40B4-BE49-F238E27FC236}">
                <a16:creationId xmlns:a16="http://schemas.microsoft.com/office/drawing/2014/main" id="{90197461-0FAC-4EA0-A546-3B9388E992E6}"/>
              </a:ext>
            </a:extLst>
          </p:cNvPr>
          <p:cNvSpPr>
            <a:spLocks noGrp="1"/>
          </p:cNvSpPr>
          <p:nvPr>
            <p:ph type="body" idx="1"/>
          </p:nvPr>
        </p:nvSpPr>
        <p:spPr>
          <a:xfrm>
            <a:off x="1371600" y="1023258"/>
            <a:ext cx="9675811" cy="5649686"/>
          </a:xfrm>
        </p:spPr>
        <p:txBody>
          <a:bodyPr>
            <a:normAutofit/>
          </a:bodyPr>
          <a:lstStyle/>
          <a:p>
            <a:pPr marL="284163"/>
            <a:r>
              <a:rPr lang="en-US" sz="3600"/>
              <a:t>Analyze data in batches (non real-time)</a:t>
            </a:r>
          </a:p>
          <a:p>
            <a:pPr marL="741363" lvl="1"/>
            <a:r>
              <a:rPr lang="en-US" sz="3200"/>
              <a:t>Hadoop/MapReduce: distributed processing framework</a:t>
            </a:r>
          </a:p>
          <a:p>
            <a:pPr marL="741363" lvl="1"/>
            <a:r>
              <a:rPr lang="en-US" sz="3200"/>
              <a:t>Pig: scripting for MapReduce</a:t>
            </a:r>
          </a:p>
          <a:p>
            <a:pPr marL="741363" lvl="1"/>
            <a:r>
              <a:rPr lang="en-US" sz="3200"/>
              <a:t>Oozie: manage MapReduce jobs</a:t>
            </a:r>
          </a:p>
          <a:p>
            <a:pPr marL="741363" lvl="1"/>
            <a:r>
              <a:rPr lang="en-US" sz="3200"/>
              <a:t>Apache Spark: supports batch analysis and other modes</a:t>
            </a:r>
          </a:p>
        </p:txBody>
      </p:sp>
      <p:sp>
        <p:nvSpPr>
          <p:cNvPr id="4" name="Slide Number Placeholder 3">
            <a:extLst>
              <a:ext uri="{FF2B5EF4-FFF2-40B4-BE49-F238E27FC236}">
                <a16:creationId xmlns:a16="http://schemas.microsoft.com/office/drawing/2014/main" id="{22C6D927-C87B-48EB-960E-F49458654EBA}"/>
              </a:ext>
            </a:extLst>
          </p:cNvPr>
          <p:cNvSpPr>
            <a:spLocks noGrp="1"/>
          </p:cNvSpPr>
          <p:nvPr>
            <p:ph type="sldNum" sz="quarter" idx="12"/>
          </p:nvPr>
        </p:nvSpPr>
        <p:spPr/>
        <p:txBody>
          <a:bodyPr/>
          <a:lstStyle/>
          <a:p>
            <a:fld id="{5F828FB4-5149-4CCB-9682-3F3AF4BC4C8E}" type="slidenum">
              <a:rPr lang="en-US" smtClean="0"/>
              <a:t>18</a:t>
            </a:fld>
            <a:endParaRPr lang="en-US"/>
          </a:p>
        </p:txBody>
      </p:sp>
    </p:spTree>
    <p:extLst>
      <p:ext uri="{BB962C8B-B14F-4D97-AF65-F5344CB8AC3E}">
        <p14:creationId xmlns:p14="http://schemas.microsoft.com/office/powerpoint/2010/main" val="2497230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A90D-0F7F-4353-B8CA-F774FBF8B1D0}"/>
              </a:ext>
            </a:extLst>
          </p:cNvPr>
          <p:cNvSpPr>
            <a:spLocks noGrp="1"/>
          </p:cNvSpPr>
          <p:nvPr>
            <p:ph type="title"/>
          </p:nvPr>
        </p:nvSpPr>
        <p:spPr>
          <a:xfrm>
            <a:off x="1371600" y="185057"/>
            <a:ext cx="9675811" cy="684189"/>
          </a:xfrm>
        </p:spPr>
        <p:txBody>
          <a:bodyPr/>
          <a:lstStyle/>
          <a:p>
            <a:r>
              <a:rPr lang="en-US">
                <a:latin typeface="Calibri" panose="020F0502020204030204" pitchFamily="34" charset="0"/>
              </a:rPr>
              <a:t>Analysis, Storage, and Queries: Real-time Analytics</a:t>
            </a:r>
            <a:endParaRPr lang="en-US" b="0" i="0" u="none" strike="noStrike" baseline="0">
              <a:latin typeface="Calibri" panose="020F0502020204030204" pitchFamily="34" charset="0"/>
            </a:endParaRPr>
          </a:p>
        </p:txBody>
      </p:sp>
      <p:sp>
        <p:nvSpPr>
          <p:cNvPr id="3" name="Text Placeholder 2">
            <a:extLst>
              <a:ext uri="{FF2B5EF4-FFF2-40B4-BE49-F238E27FC236}">
                <a16:creationId xmlns:a16="http://schemas.microsoft.com/office/drawing/2014/main" id="{90197461-0FAC-4EA0-A546-3B9388E992E6}"/>
              </a:ext>
            </a:extLst>
          </p:cNvPr>
          <p:cNvSpPr>
            <a:spLocks noGrp="1"/>
          </p:cNvSpPr>
          <p:nvPr>
            <p:ph type="body" idx="1"/>
          </p:nvPr>
        </p:nvSpPr>
        <p:spPr>
          <a:xfrm>
            <a:off x="1371600" y="1023258"/>
            <a:ext cx="9675811" cy="5649686"/>
          </a:xfrm>
        </p:spPr>
        <p:txBody>
          <a:bodyPr>
            <a:normAutofit/>
          </a:bodyPr>
          <a:lstStyle/>
          <a:p>
            <a:pPr marL="284163"/>
            <a:r>
              <a:rPr lang="en-US" sz="3600"/>
              <a:t>Analyze streaming data</a:t>
            </a:r>
          </a:p>
          <a:p>
            <a:pPr marL="741363" lvl="1"/>
            <a:r>
              <a:rPr lang="en-US" sz="3200"/>
              <a:t>Storm: consumes data from various frameworks and connectors</a:t>
            </a:r>
          </a:p>
          <a:p>
            <a:pPr marL="741363" lvl="1"/>
            <a:r>
              <a:rPr lang="en-US" sz="3200"/>
              <a:t>Spark Streaming: component of Spark which allows analysis of streaming data</a:t>
            </a:r>
          </a:p>
          <a:p>
            <a:pPr marL="741363" lvl="1"/>
            <a:endParaRPr lang="en-US" sz="2800"/>
          </a:p>
          <a:p>
            <a:pPr marL="284163"/>
            <a:endParaRPr lang="en-US" sz="2800"/>
          </a:p>
          <a:p>
            <a:pPr marL="284163"/>
            <a:endParaRPr lang="en-US" sz="3200"/>
          </a:p>
        </p:txBody>
      </p:sp>
      <p:sp>
        <p:nvSpPr>
          <p:cNvPr id="4" name="Slide Number Placeholder 3">
            <a:extLst>
              <a:ext uri="{FF2B5EF4-FFF2-40B4-BE49-F238E27FC236}">
                <a16:creationId xmlns:a16="http://schemas.microsoft.com/office/drawing/2014/main" id="{57962CC0-1E55-48F7-985F-6338A4BCE0A3}"/>
              </a:ext>
            </a:extLst>
          </p:cNvPr>
          <p:cNvSpPr>
            <a:spLocks noGrp="1"/>
          </p:cNvSpPr>
          <p:nvPr>
            <p:ph type="sldNum" sz="quarter" idx="12"/>
          </p:nvPr>
        </p:nvSpPr>
        <p:spPr/>
        <p:txBody>
          <a:bodyPr/>
          <a:lstStyle/>
          <a:p>
            <a:fld id="{5F828FB4-5149-4CCB-9682-3F3AF4BC4C8E}" type="slidenum">
              <a:rPr lang="en-US" smtClean="0"/>
              <a:t>19</a:t>
            </a:fld>
            <a:endParaRPr lang="en-US"/>
          </a:p>
        </p:txBody>
      </p:sp>
    </p:spTree>
    <p:extLst>
      <p:ext uri="{BB962C8B-B14F-4D97-AF65-F5344CB8AC3E}">
        <p14:creationId xmlns:p14="http://schemas.microsoft.com/office/powerpoint/2010/main" val="368078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A01D-BEA2-4CE7-9590-40E31999A60A}"/>
              </a:ext>
            </a:extLst>
          </p:cNvPr>
          <p:cNvSpPr>
            <a:spLocks noGrp="1"/>
          </p:cNvSpPr>
          <p:nvPr>
            <p:ph type="title"/>
          </p:nvPr>
        </p:nvSpPr>
        <p:spPr/>
        <p:txBody>
          <a:bodyPr/>
          <a:lstStyle/>
          <a:p>
            <a:r>
              <a:rPr lang="en-US"/>
              <a:t>COURSE DESCRIPTION</a:t>
            </a:r>
          </a:p>
        </p:txBody>
      </p:sp>
      <p:sp>
        <p:nvSpPr>
          <p:cNvPr id="3" name="Content Placeholder 2">
            <a:extLst>
              <a:ext uri="{FF2B5EF4-FFF2-40B4-BE49-F238E27FC236}">
                <a16:creationId xmlns:a16="http://schemas.microsoft.com/office/drawing/2014/main" id="{35D1B827-00A2-4D2C-BE31-BCA8BA73A3FF}"/>
              </a:ext>
            </a:extLst>
          </p:cNvPr>
          <p:cNvSpPr>
            <a:spLocks noGrp="1"/>
          </p:cNvSpPr>
          <p:nvPr>
            <p:ph idx="1"/>
          </p:nvPr>
        </p:nvSpPr>
        <p:spPr>
          <a:xfrm>
            <a:off x="1447802" y="1852520"/>
            <a:ext cx="9772426" cy="3354182"/>
          </a:xfrm>
        </p:spPr>
        <p:txBody>
          <a:bodyPr/>
          <a:lstStyle/>
          <a:p>
            <a:pPr marL="0" indent="0">
              <a:buNone/>
            </a:pPr>
            <a:r>
              <a:rPr lang="en-US"/>
              <a:t>This course will provide students with an understanding of designing, building, and maintaining Hadoop applications. Particular attention will be paid to the Hadoop architecture and the Hadoop ecosystem of tools. Students will learn to apply Hadoop and related Big Data technologies such as MapReduce, Hive, Impala, and Pig in developing analytics and solving the type of problems faced by enterprises today.</a:t>
            </a:r>
          </a:p>
        </p:txBody>
      </p:sp>
      <p:sp>
        <p:nvSpPr>
          <p:cNvPr id="4" name="Slide Number Placeholder 3">
            <a:extLst>
              <a:ext uri="{FF2B5EF4-FFF2-40B4-BE49-F238E27FC236}">
                <a16:creationId xmlns:a16="http://schemas.microsoft.com/office/drawing/2014/main" id="{35BE26A8-D972-402F-946C-B2CF43CCCE34}"/>
              </a:ext>
            </a:extLst>
          </p:cNvPr>
          <p:cNvSpPr>
            <a:spLocks noGrp="1"/>
          </p:cNvSpPr>
          <p:nvPr>
            <p:ph type="sldNum" sz="quarter" idx="12"/>
          </p:nvPr>
        </p:nvSpPr>
        <p:spPr/>
        <p:txBody>
          <a:bodyPr/>
          <a:lstStyle/>
          <a:p>
            <a:fld id="{95999377-9CFE-45E5-9E2A-693627E5E99E}" type="slidenum">
              <a:rPr lang="en-US" smtClean="0"/>
              <a:t>2</a:t>
            </a:fld>
            <a:endParaRPr lang="en-US"/>
          </a:p>
        </p:txBody>
      </p:sp>
    </p:spTree>
    <p:extLst>
      <p:ext uri="{BB962C8B-B14F-4D97-AF65-F5344CB8AC3E}">
        <p14:creationId xmlns:p14="http://schemas.microsoft.com/office/powerpoint/2010/main" val="303203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A90D-0F7F-4353-B8CA-F774FBF8B1D0}"/>
              </a:ext>
            </a:extLst>
          </p:cNvPr>
          <p:cNvSpPr>
            <a:spLocks noGrp="1"/>
          </p:cNvSpPr>
          <p:nvPr>
            <p:ph type="title"/>
          </p:nvPr>
        </p:nvSpPr>
        <p:spPr>
          <a:xfrm>
            <a:off x="1371600" y="185057"/>
            <a:ext cx="9675811" cy="684189"/>
          </a:xfrm>
        </p:spPr>
        <p:txBody>
          <a:bodyPr/>
          <a:lstStyle/>
          <a:p>
            <a:r>
              <a:rPr lang="en-US">
                <a:latin typeface="Calibri" panose="020F0502020204030204" pitchFamily="34" charset="0"/>
              </a:rPr>
              <a:t>Analysis, Storage, and Queries: Interactive Queries</a:t>
            </a:r>
            <a:endParaRPr lang="en-US" b="0" i="0" u="none" strike="noStrike" baseline="0">
              <a:latin typeface="Calibri" panose="020F0502020204030204" pitchFamily="34" charset="0"/>
            </a:endParaRPr>
          </a:p>
        </p:txBody>
      </p:sp>
      <p:sp>
        <p:nvSpPr>
          <p:cNvPr id="3" name="Text Placeholder 2">
            <a:extLst>
              <a:ext uri="{FF2B5EF4-FFF2-40B4-BE49-F238E27FC236}">
                <a16:creationId xmlns:a16="http://schemas.microsoft.com/office/drawing/2014/main" id="{90197461-0FAC-4EA0-A546-3B9388E992E6}"/>
              </a:ext>
            </a:extLst>
          </p:cNvPr>
          <p:cNvSpPr>
            <a:spLocks noGrp="1"/>
          </p:cNvSpPr>
          <p:nvPr>
            <p:ph type="body" idx="1"/>
          </p:nvPr>
        </p:nvSpPr>
        <p:spPr>
          <a:xfrm>
            <a:off x="1371600" y="1023258"/>
            <a:ext cx="9675811" cy="5649686"/>
          </a:xfrm>
        </p:spPr>
        <p:txBody>
          <a:bodyPr>
            <a:normAutofit/>
          </a:bodyPr>
          <a:lstStyle/>
          <a:p>
            <a:pPr marL="284163"/>
            <a:r>
              <a:rPr lang="en-US" sz="3200"/>
              <a:t>Query data using SQL and "SQL-like" statements</a:t>
            </a:r>
          </a:p>
          <a:p>
            <a:pPr marL="741363" lvl="1"/>
            <a:r>
              <a:rPr lang="en-US" sz="3200"/>
              <a:t>Spark SQL</a:t>
            </a:r>
          </a:p>
          <a:p>
            <a:pPr marL="741363" lvl="1"/>
            <a:r>
              <a:rPr lang="en-US" sz="3200"/>
              <a:t>Hive: "Hive Query Language", query HDFS data</a:t>
            </a:r>
          </a:p>
          <a:p>
            <a:pPr marL="741363" lvl="1"/>
            <a:r>
              <a:rPr lang="en-US" sz="3200"/>
              <a:t>Amazon Redshift: query petabyte+ warehouses, parallelizes queries across clusters</a:t>
            </a:r>
          </a:p>
          <a:p>
            <a:pPr marL="741363" lvl="1"/>
            <a:r>
              <a:rPr lang="en-US" sz="3200"/>
              <a:t>Google BigQuery</a:t>
            </a:r>
            <a:endParaRPr lang="en-US" sz="2800"/>
          </a:p>
          <a:p>
            <a:pPr marL="741363" lvl="1"/>
            <a:endParaRPr lang="en-US" sz="2800"/>
          </a:p>
          <a:p>
            <a:pPr marL="284163"/>
            <a:endParaRPr lang="en-US" sz="2800"/>
          </a:p>
          <a:p>
            <a:pPr marL="284163"/>
            <a:endParaRPr lang="en-US" sz="3200"/>
          </a:p>
        </p:txBody>
      </p:sp>
      <p:sp>
        <p:nvSpPr>
          <p:cNvPr id="4" name="Slide Number Placeholder 3">
            <a:extLst>
              <a:ext uri="{FF2B5EF4-FFF2-40B4-BE49-F238E27FC236}">
                <a16:creationId xmlns:a16="http://schemas.microsoft.com/office/drawing/2014/main" id="{CB55D80C-922C-4AF1-80C0-78B59C4E7E4F}"/>
              </a:ext>
            </a:extLst>
          </p:cNvPr>
          <p:cNvSpPr>
            <a:spLocks noGrp="1"/>
          </p:cNvSpPr>
          <p:nvPr>
            <p:ph type="sldNum" sz="quarter" idx="12"/>
          </p:nvPr>
        </p:nvSpPr>
        <p:spPr/>
        <p:txBody>
          <a:bodyPr/>
          <a:lstStyle/>
          <a:p>
            <a:fld id="{5F828FB4-5149-4CCB-9682-3F3AF4BC4C8E}" type="slidenum">
              <a:rPr lang="en-US" smtClean="0"/>
              <a:t>20</a:t>
            </a:fld>
            <a:endParaRPr lang="en-US"/>
          </a:p>
        </p:txBody>
      </p:sp>
    </p:spTree>
    <p:extLst>
      <p:ext uri="{BB962C8B-B14F-4D97-AF65-F5344CB8AC3E}">
        <p14:creationId xmlns:p14="http://schemas.microsoft.com/office/powerpoint/2010/main" val="1766605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A90D-0F7F-4353-B8CA-F774FBF8B1D0}"/>
              </a:ext>
            </a:extLst>
          </p:cNvPr>
          <p:cNvSpPr>
            <a:spLocks noGrp="1"/>
          </p:cNvSpPr>
          <p:nvPr>
            <p:ph type="title"/>
          </p:nvPr>
        </p:nvSpPr>
        <p:spPr>
          <a:xfrm>
            <a:off x="1371600" y="185057"/>
            <a:ext cx="9675811" cy="684189"/>
          </a:xfrm>
        </p:spPr>
        <p:txBody>
          <a:bodyPr/>
          <a:lstStyle/>
          <a:p>
            <a:r>
              <a:rPr lang="en-US">
                <a:latin typeface="Calibri" panose="020F0502020204030204" pitchFamily="34" charset="0"/>
              </a:rPr>
              <a:t>Web and Visualization Connectors</a:t>
            </a:r>
          </a:p>
        </p:txBody>
      </p:sp>
      <p:sp>
        <p:nvSpPr>
          <p:cNvPr id="3" name="Text Placeholder 2">
            <a:extLst>
              <a:ext uri="{FF2B5EF4-FFF2-40B4-BE49-F238E27FC236}">
                <a16:creationId xmlns:a16="http://schemas.microsoft.com/office/drawing/2014/main" id="{90197461-0FAC-4EA0-A546-3B9388E992E6}"/>
              </a:ext>
            </a:extLst>
          </p:cNvPr>
          <p:cNvSpPr>
            <a:spLocks noGrp="1"/>
          </p:cNvSpPr>
          <p:nvPr>
            <p:ph type="body" idx="1"/>
          </p:nvPr>
        </p:nvSpPr>
        <p:spPr>
          <a:xfrm>
            <a:off x="1371600" y="1023258"/>
            <a:ext cx="9675811" cy="5649686"/>
          </a:xfrm>
        </p:spPr>
        <p:txBody>
          <a:bodyPr>
            <a:normAutofit/>
          </a:bodyPr>
          <a:lstStyle/>
          <a:p>
            <a:pPr marL="284163"/>
            <a:r>
              <a:rPr lang="en-US" sz="2800"/>
              <a:t>Django: Python-based web application framework</a:t>
            </a:r>
          </a:p>
          <a:p>
            <a:pPr marL="284163"/>
            <a:r>
              <a:rPr lang="en-US" sz="2800"/>
              <a:t>Matplotlib: most utilized visualization library, "free MATLAB"</a:t>
            </a:r>
          </a:p>
          <a:p>
            <a:pPr marL="284163"/>
            <a:r>
              <a:rPr lang="en-US" sz="2800"/>
              <a:t>Seaborn: resides on top of matploblib, additional themes</a:t>
            </a:r>
          </a:p>
          <a:p>
            <a:pPr marL="284163"/>
            <a:r>
              <a:rPr lang="en-US" sz="2800"/>
              <a:t>Plotly/Dash</a:t>
            </a:r>
          </a:p>
        </p:txBody>
      </p:sp>
      <p:sp>
        <p:nvSpPr>
          <p:cNvPr id="4" name="Slide Number Placeholder 3">
            <a:extLst>
              <a:ext uri="{FF2B5EF4-FFF2-40B4-BE49-F238E27FC236}">
                <a16:creationId xmlns:a16="http://schemas.microsoft.com/office/drawing/2014/main" id="{61447690-2720-45C7-807B-AB04C4B60CAD}"/>
              </a:ext>
            </a:extLst>
          </p:cNvPr>
          <p:cNvSpPr>
            <a:spLocks noGrp="1"/>
          </p:cNvSpPr>
          <p:nvPr>
            <p:ph type="sldNum" sz="quarter" idx="12"/>
          </p:nvPr>
        </p:nvSpPr>
        <p:spPr/>
        <p:txBody>
          <a:bodyPr/>
          <a:lstStyle/>
          <a:p>
            <a:fld id="{5F828FB4-5149-4CCB-9682-3F3AF4BC4C8E}" type="slidenum">
              <a:rPr lang="en-US" smtClean="0"/>
              <a:t>21</a:t>
            </a:fld>
            <a:endParaRPr lang="en-US"/>
          </a:p>
        </p:txBody>
      </p:sp>
    </p:spTree>
    <p:extLst>
      <p:ext uri="{BB962C8B-B14F-4D97-AF65-F5344CB8AC3E}">
        <p14:creationId xmlns:p14="http://schemas.microsoft.com/office/powerpoint/2010/main" val="70258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A90D-0F7F-4353-B8CA-F774FBF8B1D0}"/>
              </a:ext>
            </a:extLst>
          </p:cNvPr>
          <p:cNvSpPr>
            <a:spLocks noGrp="1"/>
          </p:cNvSpPr>
          <p:nvPr>
            <p:ph type="title"/>
          </p:nvPr>
        </p:nvSpPr>
        <p:spPr>
          <a:xfrm>
            <a:off x="1371600" y="185057"/>
            <a:ext cx="9675811" cy="684189"/>
          </a:xfrm>
        </p:spPr>
        <p:txBody>
          <a:bodyPr/>
          <a:lstStyle/>
          <a:p>
            <a:pPr marR="0" rtl="0"/>
            <a:r>
              <a:rPr lang="en-US" b="0" i="0" u="none" strike="noStrike" baseline="0">
                <a:latin typeface="Calibri" panose="020F0502020204030204" pitchFamily="34" charset="0"/>
              </a:rPr>
              <a:t>Big Data Analytics Patterns </a:t>
            </a:r>
          </a:p>
        </p:txBody>
      </p:sp>
      <p:sp>
        <p:nvSpPr>
          <p:cNvPr id="3" name="Text Placeholder 2">
            <a:extLst>
              <a:ext uri="{FF2B5EF4-FFF2-40B4-BE49-F238E27FC236}">
                <a16:creationId xmlns:a16="http://schemas.microsoft.com/office/drawing/2014/main" id="{90197461-0FAC-4EA0-A546-3B9388E992E6}"/>
              </a:ext>
            </a:extLst>
          </p:cNvPr>
          <p:cNvSpPr>
            <a:spLocks noGrp="1"/>
          </p:cNvSpPr>
          <p:nvPr>
            <p:ph type="body" idx="1"/>
          </p:nvPr>
        </p:nvSpPr>
        <p:spPr>
          <a:xfrm>
            <a:off x="1371600" y="1023258"/>
            <a:ext cx="9675811" cy="5649686"/>
          </a:xfrm>
        </p:spPr>
        <p:txBody>
          <a:bodyPr>
            <a:normAutofit lnSpcReduction="10000"/>
          </a:bodyPr>
          <a:lstStyle/>
          <a:p>
            <a:pPr marL="914400"/>
            <a:r>
              <a:rPr lang="en-US" sz="2800"/>
              <a:t>1. Large dataset </a:t>
            </a:r>
            <a:r>
              <a:rPr lang="en-US" sz="2800">
                <a:sym typeface="Wingdings" panose="05000000000000000000" pitchFamily="2" charset="2"/>
              </a:rPr>
              <a:t> d</a:t>
            </a:r>
            <a:r>
              <a:rPr lang="en-US" sz="2800"/>
              <a:t>istributed filesystem </a:t>
            </a:r>
            <a:r>
              <a:rPr lang="en-US" sz="2800">
                <a:sym typeface="Wingdings" panose="05000000000000000000" pitchFamily="2" charset="2"/>
              </a:rPr>
              <a:t> </a:t>
            </a:r>
            <a:br>
              <a:rPr lang="en-US" sz="2800">
                <a:sym typeface="Wingdings" panose="05000000000000000000" pitchFamily="2" charset="2"/>
              </a:rPr>
            </a:br>
            <a:r>
              <a:rPr lang="en-US" sz="2800">
                <a:sym typeface="Wingdings" panose="05000000000000000000" pitchFamily="2" charset="2"/>
              </a:rPr>
              <a:t>                    </a:t>
            </a:r>
            <a:r>
              <a:rPr lang="en-US" sz="2800"/>
              <a:t>batch mode analysis </a:t>
            </a:r>
            <a:r>
              <a:rPr lang="en-US" sz="2800">
                <a:sym typeface="Wingdings" panose="05000000000000000000" pitchFamily="2" charset="2"/>
              </a:rPr>
              <a:t> storage</a:t>
            </a:r>
          </a:p>
          <a:p>
            <a:pPr marL="1371600" lvl="2"/>
            <a:r>
              <a:rPr lang="en-US" sz="2200">
                <a:sym typeface="Wingdings" panose="05000000000000000000" pitchFamily="2" charset="2"/>
              </a:rPr>
              <a:t>(textbook: “Alpha” pattern)</a:t>
            </a:r>
            <a:endParaRPr lang="en-US" sz="2200"/>
          </a:p>
          <a:p>
            <a:pPr marL="914400"/>
            <a:r>
              <a:rPr lang="en-US" sz="2800"/>
              <a:t>2. Streaming data </a:t>
            </a:r>
            <a:r>
              <a:rPr lang="en-US" sz="2800">
                <a:sym typeface="Wingdings" panose="05000000000000000000" pitchFamily="2" charset="2"/>
              </a:rPr>
              <a:t> realtime</a:t>
            </a:r>
            <a:r>
              <a:rPr lang="en-US" sz="2800"/>
              <a:t> analysis</a:t>
            </a:r>
          </a:p>
          <a:p>
            <a:pPr marL="1371600" lvl="2"/>
            <a:r>
              <a:rPr lang="en-US" sz="2200">
                <a:sym typeface="Wingdings" panose="05000000000000000000" pitchFamily="2" charset="2"/>
              </a:rPr>
              <a:t>(textbook: “Beta” pattern)</a:t>
            </a:r>
          </a:p>
          <a:p>
            <a:pPr marL="914400"/>
            <a:r>
              <a:rPr lang="en-US" sz="2800"/>
              <a:t>3. Streaming data </a:t>
            </a:r>
            <a:r>
              <a:rPr lang="en-US" sz="2800">
                <a:sym typeface="Wingdings" panose="05000000000000000000" pitchFamily="2" charset="2"/>
              </a:rPr>
              <a:t> batch and realtime</a:t>
            </a:r>
            <a:r>
              <a:rPr lang="en-US" sz="2800"/>
              <a:t> analysis</a:t>
            </a:r>
          </a:p>
          <a:p>
            <a:pPr marL="1371600" lvl="2"/>
            <a:r>
              <a:rPr lang="en-US" sz="2200">
                <a:sym typeface="Wingdings" panose="05000000000000000000" pitchFamily="2" charset="2"/>
              </a:rPr>
              <a:t>(textbook: “Gamma” pattern)</a:t>
            </a:r>
          </a:p>
          <a:p>
            <a:pPr marL="914400"/>
            <a:r>
              <a:rPr lang="en-US" sz="2800"/>
              <a:t>4. Interactive queries</a:t>
            </a:r>
          </a:p>
          <a:p>
            <a:pPr marL="1371600" lvl="2"/>
            <a:r>
              <a:rPr lang="en-US" sz="2200">
                <a:sym typeface="Wingdings" panose="05000000000000000000" pitchFamily="2" charset="2"/>
              </a:rPr>
              <a:t>(textbook: “Delta” pattern)</a:t>
            </a:r>
          </a:p>
          <a:p>
            <a:r>
              <a:rPr lang="en-US" sz="2800"/>
              <a:t>These patterns can be mapped to specific frameworks and vendors</a:t>
            </a:r>
          </a:p>
        </p:txBody>
      </p:sp>
      <p:sp>
        <p:nvSpPr>
          <p:cNvPr id="4" name="Slide Number Placeholder 3">
            <a:extLst>
              <a:ext uri="{FF2B5EF4-FFF2-40B4-BE49-F238E27FC236}">
                <a16:creationId xmlns:a16="http://schemas.microsoft.com/office/drawing/2014/main" id="{E1302CE3-44F5-4918-922B-EDFB7B035F24}"/>
              </a:ext>
            </a:extLst>
          </p:cNvPr>
          <p:cNvSpPr>
            <a:spLocks noGrp="1"/>
          </p:cNvSpPr>
          <p:nvPr>
            <p:ph type="sldNum" sz="quarter" idx="12"/>
          </p:nvPr>
        </p:nvSpPr>
        <p:spPr/>
        <p:txBody>
          <a:bodyPr/>
          <a:lstStyle/>
          <a:p>
            <a:fld id="{5F828FB4-5149-4CCB-9682-3F3AF4BC4C8E}" type="slidenum">
              <a:rPr lang="en-US" smtClean="0"/>
              <a:t>22</a:t>
            </a:fld>
            <a:endParaRPr lang="en-US"/>
          </a:p>
        </p:txBody>
      </p:sp>
    </p:spTree>
    <p:extLst>
      <p:ext uri="{BB962C8B-B14F-4D97-AF65-F5344CB8AC3E}">
        <p14:creationId xmlns:p14="http://schemas.microsoft.com/office/powerpoint/2010/main" val="4191799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3BDB-6046-4130-99CF-0821343B5A65}"/>
              </a:ext>
            </a:extLst>
          </p:cNvPr>
          <p:cNvSpPr>
            <a:spLocks noGrp="1"/>
          </p:cNvSpPr>
          <p:nvPr>
            <p:ph type="title"/>
          </p:nvPr>
        </p:nvSpPr>
        <p:spPr>
          <a:xfrm>
            <a:off x="1141413" y="618518"/>
            <a:ext cx="9905998" cy="814042"/>
          </a:xfrm>
        </p:spPr>
        <p:txBody>
          <a:bodyPr/>
          <a:lstStyle/>
          <a:p>
            <a:r>
              <a:rPr lang="en-US"/>
              <a:t>Introduction to Hadoop</a:t>
            </a:r>
          </a:p>
        </p:txBody>
      </p:sp>
      <p:sp>
        <p:nvSpPr>
          <p:cNvPr id="3" name="Content Placeholder 2">
            <a:extLst>
              <a:ext uri="{FF2B5EF4-FFF2-40B4-BE49-F238E27FC236}">
                <a16:creationId xmlns:a16="http://schemas.microsoft.com/office/drawing/2014/main" id="{5D2EE84E-69DF-40CC-8BC9-55C2E53EBCA1}"/>
              </a:ext>
            </a:extLst>
          </p:cNvPr>
          <p:cNvSpPr>
            <a:spLocks noGrp="1"/>
          </p:cNvSpPr>
          <p:nvPr>
            <p:ph idx="1"/>
          </p:nvPr>
        </p:nvSpPr>
        <p:spPr>
          <a:xfrm>
            <a:off x="1141412" y="1838960"/>
            <a:ext cx="9905999" cy="4400521"/>
          </a:xfrm>
        </p:spPr>
        <p:txBody>
          <a:bodyPr>
            <a:normAutofit lnSpcReduction="10000"/>
          </a:bodyPr>
          <a:lstStyle/>
          <a:p>
            <a:r>
              <a:rPr lang="en-US"/>
              <a:t>What is Hadoop?</a:t>
            </a:r>
          </a:p>
          <a:p>
            <a:r>
              <a:rPr lang="en-US"/>
              <a:t>“The Apache™ Hadoop® project develops open-source software for reliable, scalable, distributed computing.”</a:t>
            </a:r>
          </a:p>
          <a:p>
            <a:r>
              <a:rPr lang="en-US"/>
              <a:t>Hadoop is a software framework that allows for cost-effective distributed processing of large data sets across clusters of "commodity" hardware (hardware based on open standards)</a:t>
            </a:r>
          </a:p>
          <a:p>
            <a:r>
              <a:rPr lang="en-US"/>
              <a:t>Hadoop is designed to scale up from single servers to thousands of machines</a:t>
            </a:r>
          </a:p>
          <a:p>
            <a:r>
              <a:rPr lang="en-US"/>
              <a:t>The software is designed to detect and handle failures at the application layer, instead of relying on expensive fault-tolerant hardware</a:t>
            </a:r>
          </a:p>
        </p:txBody>
      </p:sp>
      <p:pic>
        <p:nvPicPr>
          <p:cNvPr id="1026" name="Picture 2" descr="upload.wikimedia.org/wikipedia/commons/thumb/0/...">
            <a:extLst>
              <a:ext uri="{FF2B5EF4-FFF2-40B4-BE49-F238E27FC236}">
                <a16:creationId xmlns:a16="http://schemas.microsoft.com/office/drawing/2014/main" id="{1B913D7B-9DEA-4FAB-B696-3A9678D0E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5978" y="618518"/>
            <a:ext cx="4200525" cy="1085850"/>
          </a:xfrm>
          <a:prstGeom prst="rect">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53998A0-7D6B-4F38-BA94-D8FBD8E2AF33}"/>
              </a:ext>
            </a:extLst>
          </p:cNvPr>
          <p:cNvSpPr/>
          <p:nvPr/>
        </p:nvSpPr>
        <p:spPr>
          <a:xfrm>
            <a:off x="1356939" y="6239481"/>
            <a:ext cx="2831994" cy="369332"/>
          </a:xfrm>
          <a:prstGeom prst="rect">
            <a:avLst/>
          </a:prstGeom>
        </p:spPr>
        <p:txBody>
          <a:bodyPr wrap="none">
            <a:spAutoFit/>
          </a:bodyPr>
          <a:lstStyle/>
          <a:p>
            <a:r>
              <a:rPr lang="en-US"/>
              <a:t>https://hadoop.apache.org/</a:t>
            </a:r>
          </a:p>
        </p:txBody>
      </p:sp>
      <p:sp>
        <p:nvSpPr>
          <p:cNvPr id="5" name="Slide Number Placeholder 4">
            <a:extLst>
              <a:ext uri="{FF2B5EF4-FFF2-40B4-BE49-F238E27FC236}">
                <a16:creationId xmlns:a16="http://schemas.microsoft.com/office/drawing/2014/main" id="{5C28D95A-E3A5-4CB3-9C79-0B3B4F483F3A}"/>
              </a:ext>
            </a:extLst>
          </p:cNvPr>
          <p:cNvSpPr>
            <a:spLocks noGrp="1"/>
          </p:cNvSpPr>
          <p:nvPr>
            <p:ph type="sldNum" sz="quarter" idx="12"/>
          </p:nvPr>
        </p:nvSpPr>
        <p:spPr/>
        <p:txBody>
          <a:bodyPr/>
          <a:lstStyle/>
          <a:p>
            <a:fld id="{95999377-9CFE-45E5-9E2A-693627E5E99E}" type="slidenum">
              <a:rPr lang="en-US" smtClean="0"/>
              <a:t>23</a:t>
            </a:fld>
            <a:endParaRPr lang="en-US"/>
          </a:p>
        </p:txBody>
      </p:sp>
    </p:spTree>
    <p:extLst>
      <p:ext uri="{BB962C8B-B14F-4D97-AF65-F5344CB8AC3E}">
        <p14:creationId xmlns:p14="http://schemas.microsoft.com/office/powerpoint/2010/main" val="1094747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3BDB-6046-4130-99CF-0821343B5A65}"/>
              </a:ext>
            </a:extLst>
          </p:cNvPr>
          <p:cNvSpPr>
            <a:spLocks noGrp="1"/>
          </p:cNvSpPr>
          <p:nvPr>
            <p:ph type="title"/>
          </p:nvPr>
        </p:nvSpPr>
        <p:spPr>
          <a:xfrm>
            <a:off x="1141413" y="618518"/>
            <a:ext cx="9905998" cy="814042"/>
          </a:xfrm>
        </p:spPr>
        <p:txBody>
          <a:bodyPr/>
          <a:lstStyle/>
          <a:p>
            <a:r>
              <a:rPr lang="en-US"/>
              <a:t>Commodity Hardware Does Not Mean "Low-End"</a:t>
            </a:r>
          </a:p>
        </p:txBody>
      </p:sp>
      <p:sp>
        <p:nvSpPr>
          <p:cNvPr id="3" name="Content Placeholder 2">
            <a:extLst>
              <a:ext uri="{FF2B5EF4-FFF2-40B4-BE49-F238E27FC236}">
                <a16:creationId xmlns:a16="http://schemas.microsoft.com/office/drawing/2014/main" id="{5D2EE84E-69DF-40CC-8BC9-55C2E53EBCA1}"/>
              </a:ext>
            </a:extLst>
          </p:cNvPr>
          <p:cNvSpPr>
            <a:spLocks noGrp="1"/>
          </p:cNvSpPr>
          <p:nvPr>
            <p:ph idx="1"/>
          </p:nvPr>
        </p:nvSpPr>
        <p:spPr>
          <a:xfrm>
            <a:off x="1141413" y="1591733"/>
            <a:ext cx="9905998" cy="4647748"/>
          </a:xfrm>
        </p:spPr>
        <p:txBody>
          <a:bodyPr>
            <a:normAutofit/>
          </a:bodyPr>
          <a:lstStyle/>
          <a:p>
            <a:r>
              <a:rPr lang="en-US" sz="3200"/>
              <a:t>For the sake of illustration, a Hadoop data node in 2014 would have had the following specifications:</a:t>
            </a:r>
          </a:p>
          <a:p>
            <a:pPr lvl="1"/>
            <a:r>
              <a:rPr lang="en-US" sz="2400"/>
              <a:t>Two hex/octo-core 3 GHz CPUs</a:t>
            </a:r>
          </a:p>
          <a:p>
            <a:pPr lvl="1"/>
            <a:r>
              <a:rPr lang="en-US" sz="2400"/>
              <a:t>64−512 GB ECC RAM[68]</a:t>
            </a:r>
          </a:p>
          <a:p>
            <a:pPr lvl="1"/>
            <a:r>
              <a:rPr lang="en-US" sz="2400"/>
              <a:t>12−24 × 1−4 TB SATA disks</a:t>
            </a:r>
          </a:p>
          <a:p>
            <a:pPr lvl="1"/>
            <a:r>
              <a:rPr lang="en-US" sz="2400"/>
              <a:t>Gigabit Ethernet with link aggregation</a:t>
            </a:r>
          </a:p>
        </p:txBody>
      </p:sp>
      <p:sp>
        <p:nvSpPr>
          <p:cNvPr id="4" name="Slide Number Placeholder 3">
            <a:extLst>
              <a:ext uri="{FF2B5EF4-FFF2-40B4-BE49-F238E27FC236}">
                <a16:creationId xmlns:a16="http://schemas.microsoft.com/office/drawing/2014/main" id="{9A5254B3-6460-426C-9AB9-90DAB57AE679}"/>
              </a:ext>
            </a:extLst>
          </p:cNvPr>
          <p:cNvSpPr>
            <a:spLocks noGrp="1"/>
          </p:cNvSpPr>
          <p:nvPr>
            <p:ph type="sldNum" sz="quarter" idx="12"/>
          </p:nvPr>
        </p:nvSpPr>
        <p:spPr/>
        <p:txBody>
          <a:bodyPr/>
          <a:lstStyle/>
          <a:p>
            <a:fld id="{95999377-9CFE-45E5-9E2A-693627E5E99E}" type="slidenum">
              <a:rPr lang="en-US" smtClean="0"/>
              <a:t>24</a:t>
            </a:fld>
            <a:endParaRPr lang="en-US"/>
          </a:p>
        </p:txBody>
      </p:sp>
    </p:spTree>
    <p:extLst>
      <p:ext uri="{BB962C8B-B14F-4D97-AF65-F5344CB8AC3E}">
        <p14:creationId xmlns:p14="http://schemas.microsoft.com/office/powerpoint/2010/main" val="2053375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3BDB-6046-4130-99CF-0821343B5A65}"/>
              </a:ext>
            </a:extLst>
          </p:cNvPr>
          <p:cNvSpPr>
            <a:spLocks noGrp="1"/>
          </p:cNvSpPr>
          <p:nvPr>
            <p:ph type="title"/>
          </p:nvPr>
        </p:nvSpPr>
        <p:spPr>
          <a:xfrm>
            <a:off x="1433384" y="210745"/>
            <a:ext cx="9552243" cy="742922"/>
          </a:xfrm>
        </p:spPr>
        <p:txBody>
          <a:bodyPr/>
          <a:lstStyle/>
          <a:p>
            <a:r>
              <a:rPr lang="en-US"/>
              <a:t>The Hadoop Ecosystem</a:t>
            </a:r>
          </a:p>
        </p:txBody>
      </p:sp>
      <p:sp>
        <p:nvSpPr>
          <p:cNvPr id="4" name="Rectangle 3">
            <a:extLst>
              <a:ext uri="{FF2B5EF4-FFF2-40B4-BE49-F238E27FC236}">
                <a16:creationId xmlns:a16="http://schemas.microsoft.com/office/drawing/2014/main" id="{D942392C-E274-4611-83EC-DB4390D4DF62}"/>
              </a:ext>
            </a:extLst>
          </p:cNvPr>
          <p:cNvSpPr/>
          <p:nvPr/>
        </p:nvSpPr>
        <p:spPr>
          <a:xfrm>
            <a:off x="1433384" y="6134933"/>
            <a:ext cx="5111581" cy="307777"/>
          </a:xfrm>
          <a:prstGeom prst="rect">
            <a:avLst/>
          </a:prstGeom>
        </p:spPr>
        <p:txBody>
          <a:bodyPr wrap="square">
            <a:spAutoFit/>
          </a:bodyPr>
          <a:lstStyle/>
          <a:p>
            <a:r>
              <a:rPr lang="en-US" sz="1400"/>
              <a:t>https://data-flair.training/blogs/hadoop-ecosystem-components/</a:t>
            </a:r>
          </a:p>
        </p:txBody>
      </p:sp>
      <p:pic>
        <p:nvPicPr>
          <p:cNvPr id="1028" name="Picture 4" descr="Hadoop Ecosystem and Their Components ">
            <a:extLst>
              <a:ext uri="{FF2B5EF4-FFF2-40B4-BE49-F238E27FC236}">
                <a16:creationId xmlns:a16="http://schemas.microsoft.com/office/drawing/2014/main" id="{4504099B-7023-4B19-93CD-B82474E834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3384" y="1117374"/>
            <a:ext cx="8910076" cy="466294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195FC9C-2BE5-4889-84E3-36B233F9916C}"/>
              </a:ext>
            </a:extLst>
          </p:cNvPr>
          <p:cNvSpPr>
            <a:spLocks noGrp="1"/>
          </p:cNvSpPr>
          <p:nvPr>
            <p:ph type="sldNum" sz="quarter" idx="12"/>
          </p:nvPr>
        </p:nvSpPr>
        <p:spPr/>
        <p:txBody>
          <a:bodyPr/>
          <a:lstStyle/>
          <a:p>
            <a:fld id="{95999377-9CFE-45E5-9E2A-693627E5E99E}" type="slidenum">
              <a:rPr lang="en-US" smtClean="0"/>
              <a:t>25</a:t>
            </a:fld>
            <a:endParaRPr lang="en-US"/>
          </a:p>
        </p:txBody>
      </p:sp>
    </p:spTree>
    <p:extLst>
      <p:ext uri="{BB962C8B-B14F-4D97-AF65-F5344CB8AC3E}">
        <p14:creationId xmlns:p14="http://schemas.microsoft.com/office/powerpoint/2010/main" val="1994951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3BDB-6046-4130-99CF-0821343B5A65}"/>
              </a:ext>
            </a:extLst>
          </p:cNvPr>
          <p:cNvSpPr>
            <a:spLocks noGrp="1"/>
          </p:cNvSpPr>
          <p:nvPr>
            <p:ph type="title"/>
          </p:nvPr>
        </p:nvSpPr>
        <p:spPr>
          <a:xfrm>
            <a:off x="1447800" y="201414"/>
            <a:ext cx="9599611" cy="742922"/>
          </a:xfrm>
        </p:spPr>
        <p:txBody>
          <a:bodyPr/>
          <a:lstStyle/>
          <a:p>
            <a:r>
              <a:rPr lang="en-US"/>
              <a:t>The Hadoop Ecosystem: Core Components</a:t>
            </a:r>
          </a:p>
        </p:txBody>
      </p:sp>
      <p:sp>
        <p:nvSpPr>
          <p:cNvPr id="3" name="Content Placeholder 2">
            <a:extLst>
              <a:ext uri="{FF2B5EF4-FFF2-40B4-BE49-F238E27FC236}">
                <a16:creationId xmlns:a16="http://schemas.microsoft.com/office/drawing/2014/main" id="{5D2EE84E-69DF-40CC-8BC9-55C2E53EBCA1}"/>
              </a:ext>
            </a:extLst>
          </p:cNvPr>
          <p:cNvSpPr>
            <a:spLocks noGrp="1"/>
          </p:cNvSpPr>
          <p:nvPr>
            <p:ph idx="1"/>
          </p:nvPr>
        </p:nvSpPr>
        <p:spPr>
          <a:xfrm>
            <a:off x="5595257" y="1455026"/>
            <a:ext cx="5891780" cy="4939030"/>
          </a:xfrm>
          <a:ln>
            <a:solidFill>
              <a:schemeClr val="tx1"/>
            </a:solidFill>
          </a:ln>
        </p:spPr>
        <p:txBody>
          <a:bodyPr>
            <a:normAutofit fontScale="92500" lnSpcReduction="20000"/>
          </a:bodyPr>
          <a:lstStyle/>
          <a:p>
            <a:r>
              <a:rPr lang="en-US" sz="2800"/>
              <a:t>Core components:</a:t>
            </a:r>
          </a:p>
          <a:p>
            <a:pPr lvl="1"/>
            <a:r>
              <a:rPr lang="en-US" sz="2400" b="1"/>
              <a:t>HDFS</a:t>
            </a:r>
            <a:r>
              <a:rPr lang="en-US" sz="2400"/>
              <a:t> (Hadoop Distributed FileSystem)</a:t>
            </a:r>
          </a:p>
          <a:p>
            <a:pPr lvl="2"/>
            <a:r>
              <a:rPr lang="en-US" sz="2000"/>
              <a:t>Distributes big data across multiple nodes</a:t>
            </a:r>
          </a:p>
          <a:p>
            <a:pPr lvl="2"/>
            <a:r>
              <a:rPr lang="en-US" sz="2000"/>
              <a:t>Retains redundant copies in case of hardware failure with automatic recovery</a:t>
            </a:r>
          </a:p>
          <a:p>
            <a:pPr lvl="1"/>
            <a:r>
              <a:rPr lang="en-US" sz="2400" b="1"/>
              <a:t>Yarn</a:t>
            </a:r>
            <a:r>
              <a:rPr lang="en-US" sz="2400"/>
              <a:t>: “Yet Another Resource Negotiator”</a:t>
            </a:r>
          </a:p>
          <a:p>
            <a:pPr lvl="2"/>
            <a:r>
              <a:rPr lang="en-US" sz="2000"/>
              <a:t>Cluster resource management – which tasks run when, which nodes are available</a:t>
            </a:r>
          </a:p>
          <a:p>
            <a:pPr lvl="1"/>
            <a:r>
              <a:rPr lang="en-US" sz="2400" b="1"/>
              <a:t>MapReduce</a:t>
            </a:r>
          </a:p>
          <a:p>
            <a:pPr lvl="2"/>
            <a:r>
              <a:rPr lang="en-US" sz="2000"/>
              <a:t>Distributed processing programming model</a:t>
            </a:r>
          </a:p>
          <a:p>
            <a:pPr lvl="2"/>
            <a:r>
              <a:rPr lang="en-US" sz="2000"/>
              <a:t>“Mappers” and “Reducers”</a:t>
            </a:r>
          </a:p>
          <a:p>
            <a:pPr lvl="3"/>
            <a:r>
              <a:rPr lang="en-US" sz="1800"/>
              <a:t>Mappers transform data across distributed nodes</a:t>
            </a:r>
          </a:p>
          <a:p>
            <a:pPr lvl="3"/>
            <a:r>
              <a:rPr lang="en-US" sz="1800"/>
              <a:t>Reducers aggregate data</a:t>
            </a:r>
          </a:p>
        </p:txBody>
      </p:sp>
      <p:grpSp>
        <p:nvGrpSpPr>
          <p:cNvPr id="7" name="Group 6">
            <a:extLst>
              <a:ext uri="{FF2B5EF4-FFF2-40B4-BE49-F238E27FC236}">
                <a16:creationId xmlns:a16="http://schemas.microsoft.com/office/drawing/2014/main" id="{5AE34BB1-9A25-4EB9-9478-5E1CB2E9ED1A}"/>
              </a:ext>
            </a:extLst>
          </p:cNvPr>
          <p:cNvGrpSpPr/>
          <p:nvPr/>
        </p:nvGrpSpPr>
        <p:grpSpPr>
          <a:xfrm>
            <a:off x="813820" y="2403747"/>
            <a:ext cx="4600575" cy="2259540"/>
            <a:chOff x="5755140" y="3517420"/>
            <a:chExt cx="4600575" cy="2259540"/>
          </a:xfrm>
        </p:grpSpPr>
        <p:pic>
          <p:nvPicPr>
            <p:cNvPr id="5" name="Picture 4">
              <a:extLst>
                <a:ext uri="{FF2B5EF4-FFF2-40B4-BE49-F238E27FC236}">
                  <a16:creationId xmlns:a16="http://schemas.microsoft.com/office/drawing/2014/main" id="{1C93F706-EBE1-4649-A9C7-C559E4DF5386}"/>
                </a:ext>
              </a:extLst>
            </p:cNvPr>
            <p:cNvPicPr>
              <a:picLocks noChangeAspect="1"/>
            </p:cNvPicPr>
            <p:nvPr/>
          </p:nvPicPr>
          <p:blipFill rotWithShape="1">
            <a:blip r:embed="rId2"/>
            <a:srcRect t="32263"/>
            <a:stretch/>
          </p:blipFill>
          <p:spPr>
            <a:xfrm>
              <a:off x="5755140" y="4299468"/>
              <a:ext cx="4600575" cy="1477492"/>
            </a:xfrm>
            <a:prstGeom prst="rect">
              <a:avLst/>
            </a:prstGeom>
          </p:spPr>
        </p:pic>
        <p:pic>
          <p:nvPicPr>
            <p:cNvPr id="6" name="Picture 5">
              <a:extLst>
                <a:ext uri="{FF2B5EF4-FFF2-40B4-BE49-F238E27FC236}">
                  <a16:creationId xmlns:a16="http://schemas.microsoft.com/office/drawing/2014/main" id="{88543270-3551-4451-AC9E-EC48D282A9B4}"/>
                </a:ext>
              </a:extLst>
            </p:cNvPr>
            <p:cNvPicPr>
              <a:picLocks noChangeAspect="1"/>
            </p:cNvPicPr>
            <p:nvPr/>
          </p:nvPicPr>
          <p:blipFill rotWithShape="1">
            <a:blip r:embed="rId2"/>
            <a:srcRect r="17110" b="64146"/>
            <a:stretch/>
          </p:blipFill>
          <p:spPr>
            <a:xfrm>
              <a:off x="5755140" y="3517420"/>
              <a:ext cx="3813404" cy="782048"/>
            </a:xfrm>
            <a:prstGeom prst="rect">
              <a:avLst/>
            </a:prstGeom>
          </p:spPr>
        </p:pic>
      </p:grpSp>
      <p:sp>
        <p:nvSpPr>
          <p:cNvPr id="4" name="Slide Number Placeholder 3">
            <a:extLst>
              <a:ext uri="{FF2B5EF4-FFF2-40B4-BE49-F238E27FC236}">
                <a16:creationId xmlns:a16="http://schemas.microsoft.com/office/drawing/2014/main" id="{8E6F8C35-C9F0-42FC-B557-6FFFEF2E9213}"/>
              </a:ext>
            </a:extLst>
          </p:cNvPr>
          <p:cNvSpPr>
            <a:spLocks noGrp="1"/>
          </p:cNvSpPr>
          <p:nvPr>
            <p:ph type="sldNum" sz="quarter" idx="12"/>
          </p:nvPr>
        </p:nvSpPr>
        <p:spPr/>
        <p:txBody>
          <a:bodyPr/>
          <a:lstStyle/>
          <a:p>
            <a:fld id="{95999377-9CFE-45E5-9E2A-693627E5E99E}" type="slidenum">
              <a:rPr lang="en-US" smtClean="0"/>
              <a:t>26</a:t>
            </a:fld>
            <a:endParaRPr lang="en-US"/>
          </a:p>
        </p:txBody>
      </p:sp>
    </p:spTree>
    <p:extLst>
      <p:ext uri="{BB962C8B-B14F-4D97-AF65-F5344CB8AC3E}">
        <p14:creationId xmlns:p14="http://schemas.microsoft.com/office/powerpoint/2010/main" val="1747222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3BDB-6046-4130-99CF-0821343B5A65}"/>
              </a:ext>
            </a:extLst>
          </p:cNvPr>
          <p:cNvSpPr>
            <a:spLocks noGrp="1"/>
          </p:cNvSpPr>
          <p:nvPr>
            <p:ph type="title"/>
          </p:nvPr>
        </p:nvSpPr>
        <p:spPr>
          <a:xfrm>
            <a:off x="1252624" y="148281"/>
            <a:ext cx="9905998" cy="814042"/>
          </a:xfrm>
        </p:spPr>
        <p:txBody>
          <a:bodyPr/>
          <a:lstStyle/>
          <a:p>
            <a:r>
              <a:rPr lang="en-US"/>
              <a:t>RAID and HDFS</a:t>
            </a:r>
          </a:p>
        </p:txBody>
      </p:sp>
      <p:sp>
        <p:nvSpPr>
          <p:cNvPr id="3" name="Content Placeholder 2">
            <a:extLst>
              <a:ext uri="{FF2B5EF4-FFF2-40B4-BE49-F238E27FC236}">
                <a16:creationId xmlns:a16="http://schemas.microsoft.com/office/drawing/2014/main" id="{5D2EE84E-69DF-40CC-8BC9-55C2E53EBCA1}"/>
              </a:ext>
            </a:extLst>
          </p:cNvPr>
          <p:cNvSpPr>
            <a:spLocks noGrp="1"/>
          </p:cNvSpPr>
          <p:nvPr>
            <p:ph idx="1"/>
          </p:nvPr>
        </p:nvSpPr>
        <p:spPr>
          <a:xfrm>
            <a:off x="1252624" y="962323"/>
            <a:ext cx="9905998" cy="5117986"/>
          </a:xfrm>
        </p:spPr>
        <p:txBody>
          <a:bodyPr>
            <a:normAutofit/>
          </a:bodyPr>
          <a:lstStyle/>
          <a:p>
            <a:r>
              <a:rPr lang="en-US"/>
              <a:t>HDFS clusters do not benefit from using RAID ("redundant array of inexpensive disks") for data node storage</a:t>
            </a:r>
          </a:p>
          <a:p>
            <a:r>
              <a:rPr lang="en-US"/>
              <a:t>The redundancy that RAID 1 (mirroring) provides is not needed, since HDFS handles it by replication between nodes.</a:t>
            </a:r>
          </a:p>
          <a:p>
            <a:r>
              <a:rPr lang="en-US"/>
              <a:t>RAID 0, which "stripes" data across multiple disks, is commonly used to increase performance, but turns out to be slower than the JBOD ("just a bunch of disks") strategy used by HDFS, which spreads data blocks evenly across available disks and nodes</a:t>
            </a:r>
          </a:p>
          <a:p>
            <a:pPr lvl="1"/>
            <a:r>
              <a:rPr lang="en-US"/>
              <a:t>If a disk fails in a JBOD configuration, HDFS can continue to operate without the failed disk, whereas with RAID 0, failure of a single disk causes the whole array to become unavailable.</a:t>
            </a:r>
            <a:endParaRPr lang="en-US" sz="1400"/>
          </a:p>
        </p:txBody>
      </p:sp>
      <p:sp>
        <p:nvSpPr>
          <p:cNvPr id="4" name="Slide Number Placeholder 3">
            <a:extLst>
              <a:ext uri="{FF2B5EF4-FFF2-40B4-BE49-F238E27FC236}">
                <a16:creationId xmlns:a16="http://schemas.microsoft.com/office/drawing/2014/main" id="{1A750B42-3BB7-4070-8531-E1E544210ECC}"/>
              </a:ext>
            </a:extLst>
          </p:cNvPr>
          <p:cNvSpPr>
            <a:spLocks noGrp="1"/>
          </p:cNvSpPr>
          <p:nvPr>
            <p:ph type="sldNum" sz="quarter" idx="12"/>
          </p:nvPr>
        </p:nvSpPr>
        <p:spPr/>
        <p:txBody>
          <a:bodyPr/>
          <a:lstStyle/>
          <a:p>
            <a:fld id="{95999377-9CFE-45E5-9E2A-693627E5E99E}" type="slidenum">
              <a:rPr lang="en-US" smtClean="0"/>
              <a:t>27</a:t>
            </a:fld>
            <a:endParaRPr lang="en-US"/>
          </a:p>
        </p:txBody>
      </p:sp>
    </p:spTree>
    <p:extLst>
      <p:ext uri="{BB962C8B-B14F-4D97-AF65-F5344CB8AC3E}">
        <p14:creationId xmlns:p14="http://schemas.microsoft.com/office/powerpoint/2010/main" val="482879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3BDB-6046-4130-99CF-0821343B5A65}"/>
              </a:ext>
            </a:extLst>
          </p:cNvPr>
          <p:cNvSpPr>
            <a:spLocks noGrp="1"/>
          </p:cNvSpPr>
          <p:nvPr>
            <p:ph type="title"/>
          </p:nvPr>
        </p:nvSpPr>
        <p:spPr>
          <a:xfrm>
            <a:off x="1447800" y="201413"/>
            <a:ext cx="9599611" cy="1059827"/>
          </a:xfrm>
        </p:spPr>
        <p:txBody>
          <a:bodyPr>
            <a:normAutofit fontScale="90000"/>
          </a:bodyPr>
          <a:lstStyle/>
          <a:p>
            <a:r>
              <a:rPr lang="en-US"/>
              <a:t>The Hadoop Ecosystem:</a:t>
            </a:r>
            <a:br>
              <a:rPr lang="en-US"/>
            </a:br>
            <a:r>
              <a:rPr lang="en-US"/>
              <a:t>Scripting and Querying with Pig and Hive</a:t>
            </a:r>
          </a:p>
        </p:txBody>
      </p:sp>
      <p:sp>
        <p:nvSpPr>
          <p:cNvPr id="3" name="Content Placeholder 2">
            <a:extLst>
              <a:ext uri="{FF2B5EF4-FFF2-40B4-BE49-F238E27FC236}">
                <a16:creationId xmlns:a16="http://schemas.microsoft.com/office/drawing/2014/main" id="{5D2EE84E-69DF-40CC-8BC9-55C2E53EBCA1}"/>
              </a:ext>
            </a:extLst>
          </p:cNvPr>
          <p:cNvSpPr>
            <a:spLocks noGrp="1"/>
          </p:cNvSpPr>
          <p:nvPr>
            <p:ph idx="1"/>
          </p:nvPr>
        </p:nvSpPr>
        <p:spPr>
          <a:xfrm>
            <a:off x="5055112" y="2124146"/>
            <a:ext cx="5891780" cy="3159015"/>
          </a:xfrm>
          <a:ln>
            <a:solidFill>
              <a:schemeClr val="tx1"/>
            </a:solidFill>
          </a:ln>
        </p:spPr>
        <p:txBody>
          <a:bodyPr>
            <a:normAutofit fontScale="92500" lnSpcReduction="10000"/>
          </a:bodyPr>
          <a:lstStyle/>
          <a:p>
            <a:r>
              <a:rPr lang="en-US" b="1"/>
              <a:t>Pig</a:t>
            </a:r>
            <a:r>
              <a:rPr lang="en-US"/>
              <a:t> is a high-level data processing language which simplifies and enhances the development of MapReduce programs.</a:t>
            </a:r>
          </a:p>
          <a:p>
            <a:pPr lvl="1"/>
            <a:r>
              <a:rPr lang="en-US" sz="1800"/>
              <a:t>The language used to express data flows is known as "Pig Latin"</a:t>
            </a:r>
          </a:p>
          <a:p>
            <a:r>
              <a:rPr lang="en-US" b="1"/>
              <a:t>Hive</a:t>
            </a:r>
            <a:r>
              <a:rPr lang="en-US"/>
              <a:t> is a framework for data warehousing which is layered on top of Hadoop.</a:t>
            </a:r>
          </a:p>
          <a:p>
            <a:pPr lvl="1"/>
            <a:r>
              <a:rPr lang="en-US" sz="1800"/>
              <a:t>HiveQL (dialect of SQL) is used to query data in Hive.</a:t>
            </a:r>
          </a:p>
        </p:txBody>
      </p:sp>
      <p:pic>
        <p:nvPicPr>
          <p:cNvPr id="4" name="Picture 3">
            <a:extLst>
              <a:ext uri="{FF2B5EF4-FFF2-40B4-BE49-F238E27FC236}">
                <a16:creationId xmlns:a16="http://schemas.microsoft.com/office/drawing/2014/main" id="{86ED6064-52F0-4B4D-896B-A864B6ECB648}"/>
              </a:ext>
            </a:extLst>
          </p:cNvPr>
          <p:cNvPicPr>
            <a:picLocks noChangeAspect="1"/>
          </p:cNvPicPr>
          <p:nvPr/>
        </p:nvPicPr>
        <p:blipFill rotWithShape="1">
          <a:blip r:embed="rId2"/>
          <a:srcRect l="4319" t="7277" r="4474" b="11333"/>
          <a:stretch/>
        </p:blipFill>
        <p:spPr>
          <a:xfrm>
            <a:off x="1447800" y="2124146"/>
            <a:ext cx="3244780" cy="1971828"/>
          </a:xfrm>
          <a:prstGeom prst="rect">
            <a:avLst/>
          </a:prstGeom>
        </p:spPr>
      </p:pic>
      <p:sp>
        <p:nvSpPr>
          <p:cNvPr id="5" name="Slide Number Placeholder 4">
            <a:extLst>
              <a:ext uri="{FF2B5EF4-FFF2-40B4-BE49-F238E27FC236}">
                <a16:creationId xmlns:a16="http://schemas.microsoft.com/office/drawing/2014/main" id="{3F172F35-05AA-4C99-BA99-0365D93C447B}"/>
              </a:ext>
            </a:extLst>
          </p:cNvPr>
          <p:cNvSpPr>
            <a:spLocks noGrp="1"/>
          </p:cNvSpPr>
          <p:nvPr>
            <p:ph type="sldNum" sz="quarter" idx="12"/>
          </p:nvPr>
        </p:nvSpPr>
        <p:spPr/>
        <p:txBody>
          <a:bodyPr/>
          <a:lstStyle/>
          <a:p>
            <a:fld id="{95999377-9CFE-45E5-9E2A-693627E5E99E}" type="slidenum">
              <a:rPr lang="en-US" smtClean="0"/>
              <a:t>28</a:t>
            </a:fld>
            <a:endParaRPr lang="en-US"/>
          </a:p>
        </p:txBody>
      </p:sp>
    </p:spTree>
    <p:extLst>
      <p:ext uri="{BB962C8B-B14F-4D97-AF65-F5344CB8AC3E}">
        <p14:creationId xmlns:p14="http://schemas.microsoft.com/office/powerpoint/2010/main" val="2855584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3BDB-6046-4130-99CF-0821343B5A65}"/>
              </a:ext>
            </a:extLst>
          </p:cNvPr>
          <p:cNvSpPr>
            <a:spLocks noGrp="1"/>
          </p:cNvSpPr>
          <p:nvPr>
            <p:ph type="title"/>
          </p:nvPr>
        </p:nvSpPr>
        <p:spPr>
          <a:xfrm>
            <a:off x="1447800" y="201414"/>
            <a:ext cx="9599611" cy="742922"/>
          </a:xfrm>
        </p:spPr>
        <p:txBody>
          <a:bodyPr/>
          <a:lstStyle/>
          <a:p>
            <a:r>
              <a:rPr lang="en-US"/>
              <a:t>The Hadoop Ecosystem: Managing with Ambari</a:t>
            </a:r>
          </a:p>
        </p:txBody>
      </p:sp>
      <p:sp>
        <p:nvSpPr>
          <p:cNvPr id="3" name="Content Placeholder 2">
            <a:extLst>
              <a:ext uri="{FF2B5EF4-FFF2-40B4-BE49-F238E27FC236}">
                <a16:creationId xmlns:a16="http://schemas.microsoft.com/office/drawing/2014/main" id="{5D2EE84E-69DF-40CC-8BC9-55C2E53EBCA1}"/>
              </a:ext>
            </a:extLst>
          </p:cNvPr>
          <p:cNvSpPr>
            <a:spLocks noGrp="1"/>
          </p:cNvSpPr>
          <p:nvPr>
            <p:ph idx="1"/>
          </p:nvPr>
        </p:nvSpPr>
        <p:spPr>
          <a:xfrm>
            <a:off x="4933105" y="1349923"/>
            <a:ext cx="5891780" cy="4939030"/>
          </a:xfrm>
          <a:ln>
            <a:solidFill>
              <a:schemeClr val="tx1"/>
            </a:solidFill>
          </a:ln>
        </p:spPr>
        <p:txBody>
          <a:bodyPr>
            <a:normAutofit/>
          </a:bodyPr>
          <a:lstStyle/>
          <a:p>
            <a:r>
              <a:rPr lang="en-US" sz="2800"/>
              <a:t>Ambari is a provisioning, managing, and monitoring tool for Hadoop clusters</a:t>
            </a:r>
          </a:p>
          <a:p>
            <a:pPr lvl="1"/>
            <a:r>
              <a:rPr lang="en-US" sz="2400"/>
              <a:t>dashboard for monitoring health and status of the Hadoop cluster.</a:t>
            </a:r>
          </a:p>
          <a:p>
            <a:pPr lvl="1"/>
            <a:r>
              <a:rPr lang="en-US" sz="2400"/>
              <a:t>provides central management for starting, stopping, and reconfiguring Hadoop services across the entire cluster.</a:t>
            </a:r>
          </a:p>
        </p:txBody>
      </p:sp>
      <p:pic>
        <p:nvPicPr>
          <p:cNvPr id="5" name="Picture 4">
            <a:extLst>
              <a:ext uri="{FF2B5EF4-FFF2-40B4-BE49-F238E27FC236}">
                <a16:creationId xmlns:a16="http://schemas.microsoft.com/office/drawing/2014/main" id="{99908AB1-4018-4705-A89A-F9EEED72B64B}"/>
              </a:ext>
            </a:extLst>
          </p:cNvPr>
          <p:cNvPicPr>
            <a:picLocks noChangeAspect="1"/>
          </p:cNvPicPr>
          <p:nvPr/>
        </p:nvPicPr>
        <p:blipFill rotWithShape="1">
          <a:blip r:embed="rId2"/>
          <a:srcRect t="1765" r="12428" b="3946"/>
          <a:stretch/>
        </p:blipFill>
        <p:spPr>
          <a:xfrm>
            <a:off x="2592161" y="1534887"/>
            <a:ext cx="1457325" cy="4267200"/>
          </a:xfrm>
          <a:prstGeom prst="rect">
            <a:avLst/>
          </a:prstGeom>
        </p:spPr>
      </p:pic>
      <p:sp>
        <p:nvSpPr>
          <p:cNvPr id="4" name="Slide Number Placeholder 3">
            <a:extLst>
              <a:ext uri="{FF2B5EF4-FFF2-40B4-BE49-F238E27FC236}">
                <a16:creationId xmlns:a16="http://schemas.microsoft.com/office/drawing/2014/main" id="{DD896B2C-F3C9-46FA-9C63-EA5F14008FD8}"/>
              </a:ext>
            </a:extLst>
          </p:cNvPr>
          <p:cNvSpPr>
            <a:spLocks noGrp="1"/>
          </p:cNvSpPr>
          <p:nvPr>
            <p:ph type="sldNum" sz="quarter" idx="12"/>
          </p:nvPr>
        </p:nvSpPr>
        <p:spPr/>
        <p:txBody>
          <a:bodyPr/>
          <a:lstStyle/>
          <a:p>
            <a:fld id="{95999377-9CFE-45E5-9E2A-693627E5E99E}" type="slidenum">
              <a:rPr lang="en-US" smtClean="0"/>
              <a:t>29</a:t>
            </a:fld>
            <a:endParaRPr lang="en-US"/>
          </a:p>
        </p:txBody>
      </p:sp>
    </p:spTree>
    <p:extLst>
      <p:ext uri="{BB962C8B-B14F-4D97-AF65-F5344CB8AC3E}">
        <p14:creationId xmlns:p14="http://schemas.microsoft.com/office/powerpoint/2010/main" val="90669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4517-82AE-435D-9A6A-24EEE68E2E3B}"/>
              </a:ext>
            </a:extLst>
          </p:cNvPr>
          <p:cNvSpPr>
            <a:spLocks noGrp="1"/>
          </p:cNvSpPr>
          <p:nvPr>
            <p:ph type="title"/>
          </p:nvPr>
        </p:nvSpPr>
        <p:spPr>
          <a:xfrm>
            <a:off x="1143001" y="741285"/>
            <a:ext cx="9905998" cy="899564"/>
          </a:xfrm>
          <a:ln>
            <a:noFill/>
          </a:ln>
        </p:spPr>
        <p:txBody>
          <a:bodyPr>
            <a:normAutofit/>
          </a:bodyPr>
          <a:lstStyle/>
          <a:p>
            <a:r>
              <a:rPr lang="en-US" sz="4400"/>
              <a:t>Definitions: Data Analytics and Big Data</a:t>
            </a:r>
          </a:p>
        </p:txBody>
      </p:sp>
      <p:sp>
        <p:nvSpPr>
          <p:cNvPr id="3" name="Content Placeholder 2">
            <a:extLst>
              <a:ext uri="{FF2B5EF4-FFF2-40B4-BE49-F238E27FC236}">
                <a16:creationId xmlns:a16="http://schemas.microsoft.com/office/drawing/2014/main" id="{BC7C3BC0-24DB-44B2-93BB-13293EF90D16}"/>
              </a:ext>
            </a:extLst>
          </p:cNvPr>
          <p:cNvSpPr>
            <a:spLocks noGrp="1"/>
          </p:cNvSpPr>
          <p:nvPr>
            <p:ph idx="1"/>
          </p:nvPr>
        </p:nvSpPr>
        <p:spPr>
          <a:xfrm>
            <a:off x="1141412" y="1899821"/>
            <a:ext cx="9905999" cy="4216894"/>
          </a:xfrm>
        </p:spPr>
        <p:txBody>
          <a:bodyPr>
            <a:normAutofit/>
          </a:bodyPr>
          <a:lstStyle/>
          <a:p>
            <a:r>
              <a:rPr lang="en-US" sz="3200"/>
              <a:t>Data Analytics</a:t>
            </a:r>
          </a:p>
          <a:p>
            <a:pPr lvl="1"/>
            <a:r>
              <a:rPr lang="en-US" sz="2800"/>
              <a:t>processes, technologies, frameworks, and algorithms used to extract meaningful insights from data</a:t>
            </a:r>
          </a:p>
          <a:p>
            <a:r>
              <a:rPr lang="en-US" sz="3200"/>
              <a:t>Big Data</a:t>
            </a:r>
          </a:p>
          <a:p>
            <a:pPr lvl="1"/>
            <a:r>
              <a:rPr lang="en-US" sz="2800"/>
              <a:t>datasets whose volume, velocity, or variety is too large to store, manage, process, and analyze using traditional tools</a:t>
            </a:r>
          </a:p>
        </p:txBody>
      </p:sp>
      <p:sp>
        <p:nvSpPr>
          <p:cNvPr id="4" name="Slide Number Placeholder 3">
            <a:extLst>
              <a:ext uri="{FF2B5EF4-FFF2-40B4-BE49-F238E27FC236}">
                <a16:creationId xmlns:a16="http://schemas.microsoft.com/office/drawing/2014/main" id="{6C25ED21-1BC0-4D4F-944E-0C1F8A9A74A8}"/>
              </a:ext>
            </a:extLst>
          </p:cNvPr>
          <p:cNvSpPr>
            <a:spLocks noGrp="1"/>
          </p:cNvSpPr>
          <p:nvPr>
            <p:ph type="sldNum" sz="quarter" idx="12"/>
          </p:nvPr>
        </p:nvSpPr>
        <p:spPr/>
        <p:txBody>
          <a:bodyPr/>
          <a:lstStyle/>
          <a:p>
            <a:fld id="{95999377-9CFE-45E5-9E2A-693627E5E99E}" type="slidenum">
              <a:rPr lang="en-US" smtClean="0"/>
              <a:t>3</a:t>
            </a:fld>
            <a:endParaRPr lang="en-US"/>
          </a:p>
        </p:txBody>
      </p:sp>
    </p:spTree>
    <p:extLst>
      <p:ext uri="{BB962C8B-B14F-4D97-AF65-F5344CB8AC3E}">
        <p14:creationId xmlns:p14="http://schemas.microsoft.com/office/powerpoint/2010/main" val="3714045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3BDB-6046-4130-99CF-0821343B5A65}"/>
              </a:ext>
            </a:extLst>
          </p:cNvPr>
          <p:cNvSpPr>
            <a:spLocks noGrp="1"/>
          </p:cNvSpPr>
          <p:nvPr>
            <p:ph type="title"/>
          </p:nvPr>
        </p:nvSpPr>
        <p:spPr>
          <a:xfrm>
            <a:off x="1447800" y="201414"/>
            <a:ext cx="9599611" cy="742922"/>
          </a:xfrm>
        </p:spPr>
        <p:txBody>
          <a:bodyPr/>
          <a:lstStyle/>
          <a:p>
            <a:r>
              <a:rPr lang="en-US"/>
              <a:t>The Hadoop Ecosystem: Storing with HBase</a:t>
            </a:r>
          </a:p>
        </p:txBody>
      </p:sp>
      <p:sp>
        <p:nvSpPr>
          <p:cNvPr id="3" name="Content Placeholder 2">
            <a:extLst>
              <a:ext uri="{FF2B5EF4-FFF2-40B4-BE49-F238E27FC236}">
                <a16:creationId xmlns:a16="http://schemas.microsoft.com/office/drawing/2014/main" id="{5D2EE84E-69DF-40CC-8BC9-55C2E53EBCA1}"/>
              </a:ext>
            </a:extLst>
          </p:cNvPr>
          <p:cNvSpPr>
            <a:spLocks noGrp="1"/>
          </p:cNvSpPr>
          <p:nvPr>
            <p:ph idx="1"/>
          </p:nvPr>
        </p:nvSpPr>
        <p:spPr>
          <a:xfrm>
            <a:off x="4597109" y="1525732"/>
            <a:ext cx="6652781" cy="3863686"/>
          </a:xfrm>
          <a:ln>
            <a:solidFill>
              <a:schemeClr val="tx1"/>
            </a:solidFill>
          </a:ln>
        </p:spPr>
        <p:txBody>
          <a:bodyPr>
            <a:normAutofit fontScale="92500"/>
          </a:bodyPr>
          <a:lstStyle/>
          <a:p>
            <a:r>
              <a:rPr lang="en-US"/>
              <a:t>HBase is an open-source, non-relational (NoSQL) columnar distributed database modeled after Google's Bigtable and written in Java. </a:t>
            </a:r>
          </a:p>
          <a:p>
            <a:r>
              <a:rPr lang="en-US" b="1"/>
              <a:t>NoSQL</a:t>
            </a:r>
            <a:r>
              <a:rPr lang="en-US"/>
              <a:t> ("not only SQL") databases are non tabular, and store data differently than relational tables</a:t>
            </a:r>
          </a:p>
          <a:p>
            <a:r>
              <a:rPr lang="en-US"/>
              <a:t>a </a:t>
            </a:r>
            <a:r>
              <a:rPr lang="en-US" b="1"/>
              <a:t>columnar database</a:t>
            </a:r>
            <a:r>
              <a:rPr lang="en-US"/>
              <a:t> is optimized for fast retrieval of columns of data</a:t>
            </a:r>
          </a:p>
          <a:p>
            <a:r>
              <a:rPr lang="en-US"/>
              <a:t>HBase runs on top of HDFS.</a:t>
            </a:r>
          </a:p>
        </p:txBody>
      </p:sp>
      <p:pic>
        <p:nvPicPr>
          <p:cNvPr id="4" name="Picture 3">
            <a:extLst>
              <a:ext uri="{FF2B5EF4-FFF2-40B4-BE49-F238E27FC236}">
                <a16:creationId xmlns:a16="http://schemas.microsoft.com/office/drawing/2014/main" id="{E551B3AA-E1DB-47E7-B6F9-5D29F11B7073}"/>
              </a:ext>
            </a:extLst>
          </p:cNvPr>
          <p:cNvPicPr>
            <a:picLocks noChangeAspect="1"/>
          </p:cNvPicPr>
          <p:nvPr/>
        </p:nvPicPr>
        <p:blipFill rotWithShape="1">
          <a:blip r:embed="rId2"/>
          <a:srcRect l="3755" t="1677" r="10251" b="2933"/>
          <a:stretch/>
        </p:blipFill>
        <p:spPr>
          <a:xfrm>
            <a:off x="1939636" y="1177636"/>
            <a:ext cx="2092037" cy="4641273"/>
          </a:xfrm>
          <a:prstGeom prst="rect">
            <a:avLst/>
          </a:prstGeom>
        </p:spPr>
      </p:pic>
      <p:sp>
        <p:nvSpPr>
          <p:cNvPr id="5" name="Slide Number Placeholder 4">
            <a:extLst>
              <a:ext uri="{FF2B5EF4-FFF2-40B4-BE49-F238E27FC236}">
                <a16:creationId xmlns:a16="http://schemas.microsoft.com/office/drawing/2014/main" id="{CE5F2AD6-162F-4F54-B4CF-486585DE64CB}"/>
              </a:ext>
            </a:extLst>
          </p:cNvPr>
          <p:cNvSpPr>
            <a:spLocks noGrp="1"/>
          </p:cNvSpPr>
          <p:nvPr>
            <p:ph type="sldNum" sz="quarter" idx="12"/>
          </p:nvPr>
        </p:nvSpPr>
        <p:spPr/>
        <p:txBody>
          <a:bodyPr/>
          <a:lstStyle/>
          <a:p>
            <a:fld id="{95999377-9CFE-45E5-9E2A-693627E5E99E}" type="slidenum">
              <a:rPr lang="en-US" smtClean="0"/>
              <a:t>30</a:t>
            </a:fld>
            <a:endParaRPr lang="en-US"/>
          </a:p>
        </p:txBody>
      </p:sp>
    </p:spTree>
    <p:extLst>
      <p:ext uri="{BB962C8B-B14F-4D97-AF65-F5344CB8AC3E}">
        <p14:creationId xmlns:p14="http://schemas.microsoft.com/office/powerpoint/2010/main" val="3214161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3BDB-6046-4130-99CF-0821343B5A65}"/>
              </a:ext>
            </a:extLst>
          </p:cNvPr>
          <p:cNvSpPr>
            <a:spLocks noGrp="1"/>
          </p:cNvSpPr>
          <p:nvPr>
            <p:ph type="title"/>
          </p:nvPr>
        </p:nvSpPr>
        <p:spPr>
          <a:xfrm>
            <a:off x="1447800" y="201414"/>
            <a:ext cx="9599611" cy="742922"/>
          </a:xfrm>
        </p:spPr>
        <p:txBody>
          <a:bodyPr/>
          <a:lstStyle/>
          <a:p>
            <a:r>
              <a:rPr lang="en-US"/>
              <a:t>The Hadoop Ecosystem: Hbase Alternatives</a:t>
            </a:r>
          </a:p>
        </p:txBody>
      </p:sp>
      <p:sp>
        <p:nvSpPr>
          <p:cNvPr id="3" name="Content Placeholder 2">
            <a:extLst>
              <a:ext uri="{FF2B5EF4-FFF2-40B4-BE49-F238E27FC236}">
                <a16:creationId xmlns:a16="http://schemas.microsoft.com/office/drawing/2014/main" id="{5D2EE84E-69DF-40CC-8BC9-55C2E53EBCA1}"/>
              </a:ext>
            </a:extLst>
          </p:cNvPr>
          <p:cNvSpPr>
            <a:spLocks noGrp="1"/>
          </p:cNvSpPr>
          <p:nvPr>
            <p:ph idx="1"/>
          </p:nvPr>
        </p:nvSpPr>
        <p:spPr>
          <a:xfrm>
            <a:off x="5636201" y="2143617"/>
            <a:ext cx="5891780" cy="3321270"/>
          </a:xfrm>
          <a:ln>
            <a:solidFill>
              <a:schemeClr val="tx1"/>
            </a:solidFill>
          </a:ln>
        </p:spPr>
        <p:txBody>
          <a:bodyPr>
            <a:normAutofit fontScale="85000" lnSpcReduction="20000"/>
          </a:bodyPr>
          <a:lstStyle/>
          <a:p>
            <a:r>
              <a:rPr lang="en-US" sz="2800"/>
              <a:t>MySQL (and other products) provide storage using a relational data model </a:t>
            </a:r>
          </a:p>
          <a:p>
            <a:r>
              <a:rPr lang="en-US" sz="2800"/>
              <a:t>Many organizations are using NoSQL database alternatives to Hbase, particularly for real-time applications. </a:t>
            </a:r>
          </a:p>
          <a:p>
            <a:r>
              <a:rPr lang="en-US" sz="2800"/>
              <a:t>MongoDB and Cassandra are two popular alternatives which provide similar capabilities and a rich set of features</a:t>
            </a:r>
          </a:p>
        </p:txBody>
      </p:sp>
      <p:pic>
        <p:nvPicPr>
          <p:cNvPr id="6" name="Picture 5">
            <a:extLst>
              <a:ext uri="{FF2B5EF4-FFF2-40B4-BE49-F238E27FC236}">
                <a16:creationId xmlns:a16="http://schemas.microsoft.com/office/drawing/2014/main" id="{0BBCCC0A-DBF5-4310-9322-8717D4845146}"/>
              </a:ext>
            </a:extLst>
          </p:cNvPr>
          <p:cNvPicPr>
            <a:picLocks noChangeAspect="1"/>
          </p:cNvPicPr>
          <p:nvPr/>
        </p:nvPicPr>
        <p:blipFill>
          <a:blip r:embed="rId2"/>
          <a:stretch>
            <a:fillRect/>
          </a:stretch>
        </p:blipFill>
        <p:spPr>
          <a:xfrm>
            <a:off x="1275267" y="4540962"/>
            <a:ext cx="3590925" cy="923925"/>
          </a:xfrm>
          <a:prstGeom prst="rect">
            <a:avLst/>
          </a:prstGeom>
        </p:spPr>
      </p:pic>
      <p:pic>
        <p:nvPicPr>
          <p:cNvPr id="7" name="Picture 6">
            <a:extLst>
              <a:ext uri="{FF2B5EF4-FFF2-40B4-BE49-F238E27FC236}">
                <a16:creationId xmlns:a16="http://schemas.microsoft.com/office/drawing/2014/main" id="{6E1C8D2A-AF2C-476C-961D-1FCBA132349E}"/>
              </a:ext>
            </a:extLst>
          </p:cNvPr>
          <p:cNvPicPr>
            <a:picLocks noChangeAspect="1"/>
          </p:cNvPicPr>
          <p:nvPr/>
        </p:nvPicPr>
        <p:blipFill>
          <a:blip r:embed="rId3"/>
          <a:stretch>
            <a:fillRect/>
          </a:stretch>
        </p:blipFill>
        <p:spPr>
          <a:xfrm>
            <a:off x="1355447" y="2957080"/>
            <a:ext cx="3430563" cy="1544889"/>
          </a:xfrm>
          <a:prstGeom prst="rect">
            <a:avLst/>
          </a:prstGeom>
        </p:spPr>
      </p:pic>
      <p:pic>
        <p:nvPicPr>
          <p:cNvPr id="8" name="Picture 7">
            <a:extLst>
              <a:ext uri="{FF2B5EF4-FFF2-40B4-BE49-F238E27FC236}">
                <a16:creationId xmlns:a16="http://schemas.microsoft.com/office/drawing/2014/main" id="{44C26718-AB9B-46C3-A49B-49B99E19567E}"/>
              </a:ext>
            </a:extLst>
          </p:cNvPr>
          <p:cNvPicPr>
            <a:picLocks noChangeAspect="1"/>
          </p:cNvPicPr>
          <p:nvPr/>
        </p:nvPicPr>
        <p:blipFill>
          <a:blip r:embed="rId4"/>
          <a:stretch>
            <a:fillRect/>
          </a:stretch>
        </p:blipFill>
        <p:spPr>
          <a:xfrm>
            <a:off x="1955721" y="1455222"/>
            <a:ext cx="2124075" cy="1466850"/>
          </a:xfrm>
          <a:prstGeom prst="rect">
            <a:avLst/>
          </a:prstGeom>
        </p:spPr>
      </p:pic>
      <p:sp>
        <p:nvSpPr>
          <p:cNvPr id="4" name="Slide Number Placeholder 3">
            <a:extLst>
              <a:ext uri="{FF2B5EF4-FFF2-40B4-BE49-F238E27FC236}">
                <a16:creationId xmlns:a16="http://schemas.microsoft.com/office/drawing/2014/main" id="{563A9258-238D-4AE9-92F0-521BEDDDCA89}"/>
              </a:ext>
            </a:extLst>
          </p:cNvPr>
          <p:cNvSpPr>
            <a:spLocks noGrp="1"/>
          </p:cNvSpPr>
          <p:nvPr>
            <p:ph type="sldNum" sz="quarter" idx="12"/>
          </p:nvPr>
        </p:nvSpPr>
        <p:spPr/>
        <p:txBody>
          <a:bodyPr/>
          <a:lstStyle/>
          <a:p>
            <a:fld id="{95999377-9CFE-45E5-9E2A-693627E5E99E}" type="slidenum">
              <a:rPr lang="en-US" smtClean="0"/>
              <a:t>31</a:t>
            </a:fld>
            <a:endParaRPr lang="en-US"/>
          </a:p>
        </p:txBody>
      </p:sp>
    </p:spTree>
    <p:extLst>
      <p:ext uri="{BB962C8B-B14F-4D97-AF65-F5344CB8AC3E}">
        <p14:creationId xmlns:p14="http://schemas.microsoft.com/office/powerpoint/2010/main" val="1809995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B74-55FF-46FF-A7B7-CCA11DF43565}"/>
              </a:ext>
            </a:extLst>
          </p:cNvPr>
          <p:cNvSpPr>
            <a:spLocks noGrp="1"/>
          </p:cNvSpPr>
          <p:nvPr>
            <p:ph type="title"/>
          </p:nvPr>
        </p:nvSpPr>
        <p:spPr>
          <a:xfrm>
            <a:off x="1399821" y="139981"/>
            <a:ext cx="9647587" cy="926818"/>
          </a:xfrm>
        </p:spPr>
        <p:txBody>
          <a:bodyPr>
            <a:normAutofit/>
          </a:bodyPr>
          <a:lstStyle/>
          <a:p>
            <a:r>
              <a:rPr lang="en-US"/>
              <a:t>Installing Hadoop</a:t>
            </a:r>
          </a:p>
        </p:txBody>
      </p:sp>
      <p:sp>
        <p:nvSpPr>
          <p:cNvPr id="3" name="Content Placeholder 2">
            <a:extLst>
              <a:ext uri="{FF2B5EF4-FFF2-40B4-BE49-F238E27FC236}">
                <a16:creationId xmlns:a16="http://schemas.microsoft.com/office/drawing/2014/main" id="{2DDD92E6-875D-4B38-A37B-55BCA698C682}"/>
              </a:ext>
            </a:extLst>
          </p:cNvPr>
          <p:cNvSpPr>
            <a:spLocks noGrp="1"/>
          </p:cNvSpPr>
          <p:nvPr>
            <p:ph idx="1"/>
          </p:nvPr>
        </p:nvSpPr>
        <p:spPr>
          <a:xfrm>
            <a:off x="1298222" y="1230489"/>
            <a:ext cx="10182578" cy="4560712"/>
          </a:xfrm>
        </p:spPr>
        <p:txBody>
          <a:bodyPr>
            <a:normAutofit fontScale="92500" lnSpcReduction="20000"/>
          </a:bodyPr>
          <a:lstStyle/>
          <a:p>
            <a:r>
              <a:rPr lang="en-US" sz="3200"/>
              <a:t>Hadoop can run in 3 modes:</a:t>
            </a:r>
          </a:p>
          <a:p>
            <a:pPr lvl="1"/>
            <a:r>
              <a:rPr lang="en-US" sz="2800"/>
              <a:t>Standalone</a:t>
            </a:r>
          </a:p>
          <a:p>
            <a:pPr lvl="1"/>
            <a:r>
              <a:rPr lang="en-US" sz="2800"/>
              <a:t>Pseudo-distributed</a:t>
            </a:r>
          </a:p>
          <a:p>
            <a:pPr lvl="1"/>
            <a:r>
              <a:rPr lang="en-US" sz="2800"/>
              <a:t>Distributed</a:t>
            </a:r>
          </a:p>
          <a:p>
            <a:r>
              <a:rPr lang="en-US" sz="3200"/>
              <a:t>IMPORTANT: Apache Hadoop is not currently supported on IPv6 networks</a:t>
            </a:r>
          </a:p>
          <a:p>
            <a:r>
              <a:rPr lang="en-US" sz="3200"/>
              <a:t>Determine which host will serve as the name node and which host(s) will server as the data nodes. </a:t>
            </a:r>
          </a:p>
          <a:p>
            <a:pPr lvl="1"/>
            <a:r>
              <a:rPr lang="en-US" sz="2800"/>
              <a:t>A data node can reside on the name node.</a:t>
            </a:r>
          </a:p>
        </p:txBody>
      </p:sp>
      <p:sp>
        <p:nvSpPr>
          <p:cNvPr id="4" name="Slide Number Placeholder 3">
            <a:extLst>
              <a:ext uri="{FF2B5EF4-FFF2-40B4-BE49-F238E27FC236}">
                <a16:creationId xmlns:a16="http://schemas.microsoft.com/office/drawing/2014/main" id="{B0E303BD-A60C-4E87-81D6-CE2FEB591336}"/>
              </a:ext>
            </a:extLst>
          </p:cNvPr>
          <p:cNvSpPr>
            <a:spLocks noGrp="1"/>
          </p:cNvSpPr>
          <p:nvPr>
            <p:ph type="sldNum" sz="quarter" idx="12"/>
          </p:nvPr>
        </p:nvSpPr>
        <p:spPr/>
        <p:txBody>
          <a:bodyPr/>
          <a:lstStyle/>
          <a:p>
            <a:fld id="{95999377-9CFE-45E5-9E2A-693627E5E99E}" type="slidenum">
              <a:rPr lang="en-US" smtClean="0"/>
              <a:t>32</a:t>
            </a:fld>
            <a:endParaRPr lang="en-US"/>
          </a:p>
        </p:txBody>
      </p:sp>
    </p:spTree>
    <p:extLst>
      <p:ext uri="{BB962C8B-B14F-4D97-AF65-F5344CB8AC3E}">
        <p14:creationId xmlns:p14="http://schemas.microsoft.com/office/powerpoint/2010/main" val="3402958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B74-55FF-46FF-A7B7-CCA11DF43565}"/>
              </a:ext>
            </a:extLst>
          </p:cNvPr>
          <p:cNvSpPr>
            <a:spLocks noGrp="1"/>
          </p:cNvSpPr>
          <p:nvPr>
            <p:ph type="title"/>
          </p:nvPr>
        </p:nvSpPr>
        <p:spPr>
          <a:xfrm>
            <a:off x="1399821" y="139981"/>
            <a:ext cx="9647587" cy="926818"/>
          </a:xfrm>
        </p:spPr>
        <p:txBody>
          <a:bodyPr>
            <a:normAutofit/>
          </a:bodyPr>
          <a:lstStyle/>
          <a:p>
            <a:r>
              <a:rPr lang="en-US"/>
              <a:t>Installing Hadoop (already done on lab systems)</a:t>
            </a:r>
          </a:p>
        </p:txBody>
      </p:sp>
      <p:sp>
        <p:nvSpPr>
          <p:cNvPr id="3" name="Content Placeholder 2">
            <a:extLst>
              <a:ext uri="{FF2B5EF4-FFF2-40B4-BE49-F238E27FC236}">
                <a16:creationId xmlns:a16="http://schemas.microsoft.com/office/drawing/2014/main" id="{2DDD92E6-875D-4B38-A37B-55BCA698C682}"/>
              </a:ext>
            </a:extLst>
          </p:cNvPr>
          <p:cNvSpPr>
            <a:spLocks noGrp="1"/>
          </p:cNvSpPr>
          <p:nvPr>
            <p:ph idx="1"/>
          </p:nvPr>
        </p:nvSpPr>
        <p:spPr>
          <a:xfrm>
            <a:off x="1399820" y="1230489"/>
            <a:ext cx="9647587" cy="5249824"/>
          </a:xfrm>
        </p:spPr>
        <p:txBody>
          <a:bodyPr>
            <a:normAutofit fontScale="62500" lnSpcReduction="20000"/>
          </a:bodyPr>
          <a:lstStyle/>
          <a:p>
            <a:r>
              <a:rPr lang="en-US" sz="3200"/>
              <a:t>The basic steps for installing Hadoop are as follows:</a:t>
            </a:r>
          </a:p>
          <a:p>
            <a:r>
              <a:rPr lang="en-US" sz="3200"/>
              <a:t>INSTALL JAVA</a:t>
            </a:r>
          </a:p>
          <a:p>
            <a:pPr lvl="1"/>
            <a:r>
              <a:rPr lang="en-US" sz="2800"/>
              <a:t>Hadoop requires Java to be installed.</a:t>
            </a:r>
          </a:p>
          <a:p>
            <a:r>
              <a:rPr lang="en-US" sz="3200"/>
              <a:t>CREATE UNIX USER ACCOUNTS</a:t>
            </a:r>
          </a:p>
          <a:p>
            <a:pPr lvl="1"/>
            <a:r>
              <a:rPr lang="en-US" sz="2800"/>
              <a:t>It’s good practice to create dedicated Unix user accounts to separate the Hadoop processes from each other, and from other services running on the same machine. The HDFS, MapReduce, and YARN services are usually run as separate users, named hdfs, mapred, and yarn, respectively. They all belong to the same hadoop group.</a:t>
            </a:r>
          </a:p>
          <a:p>
            <a:r>
              <a:rPr lang="en-US" sz="3200"/>
              <a:t>INSTALL HADOOP ON ALL NODES</a:t>
            </a:r>
          </a:p>
          <a:p>
            <a:pPr lvl="1"/>
            <a:r>
              <a:rPr lang="en-US" sz="2800"/>
              <a:t>Download Hadoop from the Apache Hadoop releases page, and unpack the contents of the distribution in a sensible location, such as /usr/local (/opt is another standard choice; note that Hadoop should not be installed in a user’s home directory, as that may be an NFS-mounted directory)</a:t>
            </a:r>
          </a:p>
          <a:p>
            <a:r>
              <a:rPr lang="en-US" sz="3200"/>
              <a:t>CONFIGURE SSH</a:t>
            </a:r>
          </a:p>
          <a:p>
            <a:pPr lvl="1"/>
            <a:r>
              <a:rPr lang="en-US" sz="2800"/>
              <a:t>Systems must be able to communicate with each other without passwords</a:t>
            </a:r>
          </a:p>
        </p:txBody>
      </p:sp>
      <p:sp>
        <p:nvSpPr>
          <p:cNvPr id="4" name="Slide Number Placeholder 3">
            <a:extLst>
              <a:ext uri="{FF2B5EF4-FFF2-40B4-BE49-F238E27FC236}">
                <a16:creationId xmlns:a16="http://schemas.microsoft.com/office/drawing/2014/main" id="{95F196D2-64F2-49E8-BF66-87A8E1AB587B}"/>
              </a:ext>
            </a:extLst>
          </p:cNvPr>
          <p:cNvSpPr>
            <a:spLocks noGrp="1"/>
          </p:cNvSpPr>
          <p:nvPr>
            <p:ph type="sldNum" sz="quarter" idx="12"/>
          </p:nvPr>
        </p:nvSpPr>
        <p:spPr/>
        <p:txBody>
          <a:bodyPr/>
          <a:lstStyle/>
          <a:p>
            <a:fld id="{95999377-9CFE-45E5-9E2A-693627E5E99E}" type="slidenum">
              <a:rPr lang="en-US" smtClean="0"/>
              <a:t>33</a:t>
            </a:fld>
            <a:endParaRPr lang="en-US"/>
          </a:p>
        </p:txBody>
      </p:sp>
    </p:spTree>
    <p:extLst>
      <p:ext uri="{BB962C8B-B14F-4D97-AF65-F5344CB8AC3E}">
        <p14:creationId xmlns:p14="http://schemas.microsoft.com/office/powerpoint/2010/main" val="513452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B74-55FF-46FF-A7B7-CCA11DF43565}"/>
              </a:ext>
            </a:extLst>
          </p:cNvPr>
          <p:cNvSpPr>
            <a:spLocks noGrp="1"/>
          </p:cNvSpPr>
          <p:nvPr>
            <p:ph type="title"/>
          </p:nvPr>
        </p:nvSpPr>
        <p:spPr>
          <a:xfrm>
            <a:off x="1399821" y="139981"/>
            <a:ext cx="9647587" cy="926818"/>
          </a:xfrm>
        </p:spPr>
        <p:txBody>
          <a:bodyPr>
            <a:normAutofit/>
          </a:bodyPr>
          <a:lstStyle/>
          <a:p>
            <a:r>
              <a:rPr lang="en-US"/>
              <a:t>Disabling IPv6 (already done on lab systems)</a:t>
            </a:r>
          </a:p>
        </p:txBody>
      </p:sp>
      <p:sp>
        <p:nvSpPr>
          <p:cNvPr id="3" name="Content Placeholder 2">
            <a:extLst>
              <a:ext uri="{FF2B5EF4-FFF2-40B4-BE49-F238E27FC236}">
                <a16:creationId xmlns:a16="http://schemas.microsoft.com/office/drawing/2014/main" id="{2DDD92E6-875D-4B38-A37B-55BCA698C682}"/>
              </a:ext>
            </a:extLst>
          </p:cNvPr>
          <p:cNvSpPr>
            <a:spLocks noGrp="1"/>
          </p:cNvSpPr>
          <p:nvPr>
            <p:ph idx="1"/>
          </p:nvPr>
        </p:nvSpPr>
        <p:spPr>
          <a:xfrm>
            <a:off x="1399820" y="1230489"/>
            <a:ext cx="9647587" cy="5249824"/>
          </a:xfrm>
        </p:spPr>
        <p:txBody>
          <a:bodyPr>
            <a:normAutofit fontScale="77500" lnSpcReduction="20000"/>
          </a:bodyPr>
          <a:lstStyle/>
          <a:p>
            <a:r>
              <a:rPr lang="en-US" sz="3100"/>
              <a:t>IPv6 </a:t>
            </a:r>
            <a:r>
              <a:rPr lang="en-US" sz="3100" u="sng"/>
              <a:t>must</a:t>
            </a:r>
            <a:r>
              <a:rPr lang="en-US" sz="3100"/>
              <a:t> be disabled on the cluster for Hadoop to work properly</a:t>
            </a:r>
          </a:p>
          <a:p>
            <a:r>
              <a:rPr lang="en-US" sz="3100"/>
              <a:t>To verify IPv6 is disabled, enter the following command in a terminal:</a:t>
            </a:r>
          </a:p>
          <a:p>
            <a:r>
              <a:rPr lang="en-US" sz="3100"/>
              <a:t>cat /sys/module/ipv6/parameters/disable</a:t>
            </a:r>
          </a:p>
          <a:p>
            <a:r>
              <a:rPr lang="en-US" sz="3100"/>
              <a:t>If the value displayed is 1, IPv6 is disabled, otherwise follow these steps to disable it on all cluster nodes (as the Hadoop user):</a:t>
            </a:r>
          </a:p>
          <a:p>
            <a:pPr lvl="1"/>
            <a:r>
              <a:rPr lang="en-US" sz="2600" u="sng"/>
              <a:t>sudo vi /etc/default/grub</a:t>
            </a:r>
          </a:p>
          <a:p>
            <a:pPr lvl="1"/>
            <a:r>
              <a:rPr lang="en-US" sz="2600"/>
              <a:t>find the lines beginning with the variable names GRUB_CMDLINE_LINUX_DEFAULT and GRUB_CMDLINE_LINUX</a:t>
            </a:r>
          </a:p>
          <a:p>
            <a:pPr lvl="1"/>
            <a:r>
              <a:rPr lang="en-US" sz="2600"/>
              <a:t>set both of these variables to "ipv6.disable=1" (see next slide)</a:t>
            </a:r>
          </a:p>
          <a:p>
            <a:pPr lvl="1"/>
            <a:r>
              <a:rPr lang="en-US" sz="2600"/>
              <a:t>save the file, then run </a:t>
            </a:r>
            <a:r>
              <a:rPr lang="en-US" sz="2600" b="1"/>
              <a:t>sudo update-grub</a:t>
            </a:r>
          </a:p>
          <a:p>
            <a:pPr lvl="1"/>
            <a:r>
              <a:rPr lang="en-US" sz="2600"/>
              <a:t>restart the system and check the /sys/module/ipv6/parameters/disable file again</a:t>
            </a:r>
          </a:p>
          <a:p>
            <a:r>
              <a:rPr lang="en-US" sz="3100"/>
              <a:t>If the system is updated these steps may need to be repeated</a:t>
            </a:r>
          </a:p>
        </p:txBody>
      </p:sp>
      <p:sp>
        <p:nvSpPr>
          <p:cNvPr id="4" name="Slide Number Placeholder 3">
            <a:extLst>
              <a:ext uri="{FF2B5EF4-FFF2-40B4-BE49-F238E27FC236}">
                <a16:creationId xmlns:a16="http://schemas.microsoft.com/office/drawing/2014/main" id="{81DF4E8F-B352-4B2A-A9B8-58EC44A63D7F}"/>
              </a:ext>
            </a:extLst>
          </p:cNvPr>
          <p:cNvSpPr>
            <a:spLocks noGrp="1"/>
          </p:cNvSpPr>
          <p:nvPr>
            <p:ph type="sldNum" sz="quarter" idx="12"/>
          </p:nvPr>
        </p:nvSpPr>
        <p:spPr/>
        <p:txBody>
          <a:bodyPr/>
          <a:lstStyle/>
          <a:p>
            <a:fld id="{95999377-9CFE-45E5-9E2A-693627E5E99E}" type="slidenum">
              <a:rPr lang="en-US" smtClean="0"/>
              <a:t>34</a:t>
            </a:fld>
            <a:endParaRPr lang="en-US"/>
          </a:p>
        </p:txBody>
      </p:sp>
    </p:spTree>
    <p:extLst>
      <p:ext uri="{BB962C8B-B14F-4D97-AF65-F5344CB8AC3E}">
        <p14:creationId xmlns:p14="http://schemas.microsoft.com/office/powerpoint/2010/main" val="2787606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B74-55FF-46FF-A7B7-CCA11DF43565}"/>
              </a:ext>
            </a:extLst>
          </p:cNvPr>
          <p:cNvSpPr>
            <a:spLocks noGrp="1"/>
          </p:cNvSpPr>
          <p:nvPr>
            <p:ph type="title"/>
          </p:nvPr>
        </p:nvSpPr>
        <p:spPr>
          <a:xfrm>
            <a:off x="1399821" y="139981"/>
            <a:ext cx="9647587" cy="926818"/>
          </a:xfrm>
        </p:spPr>
        <p:txBody>
          <a:bodyPr>
            <a:normAutofit/>
          </a:bodyPr>
          <a:lstStyle/>
          <a:p>
            <a:r>
              <a:rPr lang="en-US"/>
              <a:t>Disabling IPv6</a:t>
            </a:r>
          </a:p>
        </p:txBody>
      </p:sp>
      <p:pic>
        <p:nvPicPr>
          <p:cNvPr id="7" name="Picture 6">
            <a:extLst>
              <a:ext uri="{FF2B5EF4-FFF2-40B4-BE49-F238E27FC236}">
                <a16:creationId xmlns:a16="http://schemas.microsoft.com/office/drawing/2014/main" id="{E568BAE7-522F-47E0-8E04-D18CD9CC5D23}"/>
              </a:ext>
            </a:extLst>
          </p:cNvPr>
          <p:cNvPicPr>
            <a:picLocks noChangeAspect="1"/>
          </p:cNvPicPr>
          <p:nvPr/>
        </p:nvPicPr>
        <p:blipFill>
          <a:blip r:embed="rId2"/>
          <a:stretch>
            <a:fillRect/>
          </a:stretch>
        </p:blipFill>
        <p:spPr>
          <a:xfrm>
            <a:off x="1914245" y="1251304"/>
            <a:ext cx="9526253" cy="4127520"/>
          </a:xfrm>
          <a:prstGeom prst="rect">
            <a:avLst/>
          </a:prstGeom>
        </p:spPr>
      </p:pic>
      <p:sp>
        <p:nvSpPr>
          <p:cNvPr id="8" name="Arrow: Right 7">
            <a:extLst>
              <a:ext uri="{FF2B5EF4-FFF2-40B4-BE49-F238E27FC236}">
                <a16:creationId xmlns:a16="http://schemas.microsoft.com/office/drawing/2014/main" id="{EC4132BF-FD4C-448E-8D42-871130A4C9CB}"/>
              </a:ext>
            </a:extLst>
          </p:cNvPr>
          <p:cNvSpPr/>
          <p:nvPr/>
        </p:nvSpPr>
        <p:spPr>
          <a:xfrm>
            <a:off x="1000461" y="4830184"/>
            <a:ext cx="753035" cy="25818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68D2FFCC-30DA-4A01-8AC8-36E2046214EB}"/>
              </a:ext>
            </a:extLst>
          </p:cNvPr>
          <p:cNvSpPr>
            <a:spLocks noGrp="1"/>
          </p:cNvSpPr>
          <p:nvPr>
            <p:ph type="sldNum" sz="quarter" idx="12"/>
          </p:nvPr>
        </p:nvSpPr>
        <p:spPr/>
        <p:txBody>
          <a:bodyPr/>
          <a:lstStyle/>
          <a:p>
            <a:fld id="{95999377-9CFE-45E5-9E2A-693627E5E99E}" type="slidenum">
              <a:rPr lang="en-US" smtClean="0"/>
              <a:t>35</a:t>
            </a:fld>
            <a:endParaRPr lang="en-US"/>
          </a:p>
        </p:txBody>
      </p:sp>
    </p:spTree>
    <p:extLst>
      <p:ext uri="{BB962C8B-B14F-4D97-AF65-F5344CB8AC3E}">
        <p14:creationId xmlns:p14="http://schemas.microsoft.com/office/powerpoint/2010/main" val="2338161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B74-55FF-46FF-A7B7-CCA11DF43565}"/>
              </a:ext>
            </a:extLst>
          </p:cNvPr>
          <p:cNvSpPr>
            <a:spLocks noGrp="1"/>
          </p:cNvSpPr>
          <p:nvPr>
            <p:ph type="title"/>
          </p:nvPr>
        </p:nvSpPr>
        <p:spPr>
          <a:xfrm>
            <a:off x="1399821" y="139981"/>
            <a:ext cx="9647587" cy="926818"/>
          </a:xfrm>
        </p:spPr>
        <p:txBody>
          <a:bodyPr>
            <a:normAutofit/>
          </a:bodyPr>
          <a:lstStyle/>
          <a:p>
            <a:r>
              <a:rPr lang="en-US"/>
              <a:t>Configuring Hadoop (already done on lab systems)</a:t>
            </a:r>
          </a:p>
        </p:txBody>
      </p:sp>
      <p:sp>
        <p:nvSpPr>
          <p:cNvPr id="3" name="Content Placeholder 2">
            <a:extLst>
              <a:ext uri="{FF2B5EF4-FFF2-40B4-BE49-F238E27FC236}">
                <a16:creationId xmlns:a16="http://schemas.microsoft.com/office/drawing/2014/main" id="{2DDD92E6-875D-4B38-A37B-55BCA698C682}"/>
              </a:ext>
            </a:extLst>
          </p:cNvPr>
          <p:cNvSpPr>
            <a:spLocks noGrp="1"/>
          </p:cNvSpPr>
          <p:nvPr>
            <p:ph idx="1"/>
          </p:nvPr>
        </p:nvSpPr>
        <p:spPr>
          <a:xfrm>
            <a:off x="1399821" y="1204856"/>
            <a:ext cx="9647587" cy="5286215"/>
          </a:xfrm>
        </p:spPr>
        <p:txBody>
          <a:bodyPr>
            <a:normAutofit/>
          </a:bodyPr>
          <a:lstStyle/>
          <a:p>
            <a:pPr>
              <a:lnSpc>
                <a:spcPct val="100000"/>
              </a:lnSpc>
            </a:pPr>
            <a:r>
              <a:rPr lang="en-US"/>
              <a:t>Once Hadoop is installed and the cluster is configured for no-password SSH access for the various users between the nodes, the cluster can be configured</a:t>
            </a:r>
          </a:p>
          <a:p>
            <a:pPr>
              <a:lnSpc>
                <a:spcPct val="100000"/>
              </a:lnSpc>
            </a:pPr>
            <a:r>
              <a:rPr lang="en-US"/>
              <a:t>Set JAVA_HOME in /usr/local/hadoop/etc/hadoop/</a:t>
            </a:r>
            <a:r>
              <a:rPr lang="en-US" b="1"/>
              <a:t>hadoop-env.sh</a:t>
            </a:r>
          </a:p>
          <a:p>
            <a:pPr marL="457200" lvl="1" indent="0">
              <a:lnSpc>
                <a:spcPct val="100000"/>
              </a:lnSpc>
              <a:buNone/>
            </a:pPr>
            <a:r>
              <a:rPr lang="en-US" b="1">
                <a:latin typeface="Courier New" panose="02070309020205020404" pitchFamily="49" charset="0"/>
                <a:cs typeface="Courier New" panose="02070309020205020404" pitchFamily="49" charset="0"/>
              </a:rPr>
              <a:t>        export JAVA_HOME=/usr/lib/jvm/java-8-openjdk-amd64</a:t>
            </a:r>
            <a:endParaRPr lang="en-US"/>
          </a:p>
          <a:p>
            <a:pPr>
              <a:lnSpc>
                <a:spcPct val="100000"/>
              </a:lnSpc>
            </a:pPr>
            <a:r>
              <a:rPr lang="en-US"/>
              <a:t>Set the hostname and port number for HDFS in </a:t>
            </a:r>
            <a:br>
              <a:rPr lang="en-US"/>
            </a:br>
            <a:r>
              <a:rPr lang="en-US"/>
              <a:t>                                  /usr/local/hadoop/etc/hadoop/</a:t>
            </a:r>
            <a:r>
              <a:rPr lang="en-US" b="1"/>
              <a:t>core-site.xml</a:t>
            </a:r>
          </a:p>
        </p:txBody>
      </p:sp>
      <p:sp>
        <p:nvSpPr>
          <p:cNvPr id="5" name="TextBox 4">
            <a:extLst>
              <a:ext uri="{FF2B5EF4-FFF2-40B4-BE49-F238E27FC236}">
                <a16:creationId xmlns:a16="http://schemas.microsoft.com/office/drawing/2014/main" id="{480A14B4-45BA-4729-B0DC-CE86DAF3F3EE}"/>
              </a:ext>
            </a:extLst>
          </p:cNvPr>
          <p:cNvSpPr txBox="1"/>
          <p:nvPr/>
        </p:nvSpPr>
        <p:spPr>
          <a:xfrm>
            <a:off x="2713616" y="4426358"/>
            <a:ext cx="6764767" cy="1754326"/>
          </a:xfrm>
          <a:prstGeom prst="rect">
            <a:avLst/>
          </a:prstGeom>
          <a:noFill/>
          <a:ln>
            <a:solidFill>
              <a:schemeClr val="tx1"/>
            </a:solidFill>
          </a:ln>
        </p:spPr>
        <p:txBody>
          <a:bodyPr wrap="square">
            <a:spAutoFit/>
          </a:bodyPr>
          <a:lstStyle/>
          <a:p>
            <a:r>
              <a:rPr lang="en-US">
                <a:latin typeface="Courier New" panose="02070309020205020404" pitchFamily="49" charset="0"/>
                <a:cs typeface="Courier New" panose="02070309020205020404" pitchFamily="49" charset="0"/>
              </a:rPr>
              <a:t>&lt;configuration&gt;</a:t>
            </a:r>
          </a:p>
          <a:p>
            <a:r>
              <a:rPr lang="en-US">
                <a:latin typeface="Courier New" panose="02070309020205020404" pitchFamily="49" charset="0"/>
                <a:cs typeface="Courier New" panose="02070309020205020404" pitchFamily="49" charset="0"/>
              </a:rPr>
              <a:t>    &lt;property&gt;</a:t>
            </a:r>
          </a:p>
          <a:p>
            <a:r>
              <a:rPr lang="en-US">
                <a:latin typeface="Courier New" panose="02070309020205020404" pitchFamily="49" charset="0"/>
                <a:cs typeface="Courier New" panose="02070309020205020404" pitchFamily="49" charset="0"/>
              </a:rPr>
              <a:t>        &lt;name&gt;</a:t>
            </a:r>
            <a:r>
              <a:rPr lang="en-US" b="1">
                <a:latin typeface="Courier New" panose="02070309020205020404" pitchFamily="49" charset="0"/>
                <a:cs typeface="Courier New" panose="02070309020205020404" pitchFamily="49" charset="0"/>
              </a:rPr>
              <a:t>fs.defaultFS</a:t>
            </a:r>
            <a:r>
              <a:rPr lang="en-US">
                <a:latin typeface="Courier New" panose="02070309020205020404" pitchFamily="49" charset="0"/>
                <a:cs typeface="Courier New" panose="02070309020205020404" pitchFamily="49" charset="0"/>
              </a:rPr>
              <a:t>&lt;/name&gt;</a:t>
            </a:r>
          </a:p>
          <a:p>
            <a:r>
              <a:rPr lang="en-US">
                <a:latin typeface="Courier New" panose="02070309020205020404" pitchFamily="49" charset="0"/>
                <a:cs typeface="Courier New" panose="02070309020205020404" pitchFamily="49" charset="0"/>
              </a:rPr>
              <a:t>        &lt;value&gt;</a:t>
            </a:r>
            <a:r>
              <a:rPr lang="en-US" b="1">
                <a:latin typeface="Courier New" panose="02070309020205020404" pitchFamily="49" charset="0"/>
                <a:cs typeface="Courier New" panose="02070309020205020404" pitchFamily="49" charset="0"/>
              </a:rPr>
              <a:t>hdfs://bigdata01:9000</a:t>
            </a:r>
            <a:r>
              <a:rPr lang="en-US">
                <a:latin typeface="Courier New" panose="02070309020205020404" pitchFamily="49" charset="0"/>
                <a:cs typeface="Courier New" panose="02070309020205020404" pitchFamily="49" charset="0"/>
              </a:rPr>
              <a:t>&lt;/value&gt;</a:t>
            </a:r>
          </a:p>
          <a:p>
            <a:r>
              <a:rPr lang="en-US">
                <a:latin typeface="Courier New" panose="02070309020205020404" pitchFamily="49" charset="0"/>
                <a:cs typeface="Courier New" panose="02070309020205020404" pitchFamily="49" charset="0"/>
              </a:rPr>
              <a:t>    &lt;/property&gt;</a:t>
            </a:r>
          </a:p>
          <a:p>
            <a:r>
              <a:rPr lang="en-US">
                <a:latin typeface="Courier New" panose="02070309020205020404" pitchFamily="49" charset="0"/>
                <a:cs typeface="Courier New" panose="02070309020205020404" pitchFamily="49" charset="0"/>
              </a:rPr>
              <a:t>&lt;/configuration&gt;</a:t>
            </a:r>
          </a:p>
        </p:txBody>
      </p:sp>
      <p:sp>
        <p:nvSpPr>
          <p:cNvPr id="4" name="Slide Number Placeholder 3">
            <a:extLst>
              <a:ext uri="{FF2B5EF4-FFF2-40B4-BE49-F238E27FC236}">
                <a16:creationId xmlns:a16="http://schemas.microsoft.com/office/drawing/2014/main" id="{0C109BDE-8627-4D52-AA67-9995947938BD}"/>
              </a:ext>
            </a:extLst>
          </p:cNvPr>
          <p:cNvSpPr>
            <a:spLocks noGrp="1"/>
          </p:cNvSpPr>
          <p:nvPr>
            <p:ph type="sldNum" sz="quarter" idx="12"/>
          </p:nvPr>
        </p:nvSpPr>
        <p:spPr/>
        <p:txBody>
          <a:bodyPr/>
          <a:lstStyle/>
          <a:p>
            <a:fld id="{95999377-9CFE-45E5-9E2A-693627E5E99E}" type="slidenum">
              <a:rPr lang="en-US" smtClean="0"/>
              <a:t>36</a:t>
            </a:fld>
            <a:endParaRPr lang="en-US"/>
          </a:p>
        </p:txBody>
      </p:sp>
    </p:spTree>
    <p:extLst>
      <p:ext uri="{BB962C8B-B14F-4D97-AF65-F5344CB8AC3E}">
        <p14:creationId xmlns:p14="http://schemas.microsoft.com/office/powerpoint/2010/main" val="755700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B74-55FF-46FF-A7B7-CCA11DF43565}"/>
              </a:ext>
            </a:extLst>
          </p:cNvPr>
          <p:cNvSpPr>
            <a:spLocks noGrp="1"/>
          </p:cNvSpPr>
          <p:nvPr>
            <p:ph type="title"/>
          </p:nvPr>
        </p:nvSpPr>
        <p:spPr>
          <a:xfrm>
            <a:off x="1399821" y="139981"/>
            <a:ext cx="9647587" cy="926818"/>
          </a:xfrm>
        </p:spPr>
        <p:txBody>
          <a:bodyPr>
            <a:normAutofit/>
          </a:bodyPr>
          <a:lstStyle/>
          <a:p>
            <a:r>
              <a:rPr lang="en-US"/>
              <a:t>Configuring Hadoop (already done on lab systems)</a:t>
            </a:r>
          </a:p>
        </p:txBody>
      </p:sp>
      <p:sp>
        <p:nvSpPr>
          <p:cNvPr id="3" name="Content Placeholder 2">
            <a:extLst>
              <a:ext uri="{FF2B5EF4-FFF2-40B4-BE49-F238E27FC236}">
                <a16:creationId xmlns:a16="http://schemas.microsoft.com/office/drawing/2014/main" id="{2DDD92E6-875D-4B38-A37B-55BCA698C682}"/>
              </a:ext>
            </a:extLst>
          </p:cNvPr>
          <p:cNvSpPr>
            <a:spLocks noGrp="1"/>
          </p:cNvSpPr>
          <p:nvPr>
            <p:ph idx="1"/>
          </p:nvPr>
        </p:nvSpPr>
        <p:spPr>
          <a:xfrm>
            <a:off x="1399821" y="1241247"/>
            <a:ext cx="9647587" cy="5249824"/>
          </a:xfrm>
        </p:spPr>
        <p:txBody>
          <a:bodyPr>
            <a:normAutofit/>
          </a:bodyPr>
          <a:lstStyle/>
          <a:p>
            <a:pPr>
              <a:lnSpc>
                <a:spcPct val="100000"/>
              </a:lnSpc>
            </a:pPr>
            <a:r>
              <a:rPr lang="en-US"/>
              <a:t>Create a file named </a:t>
            </a:r>
            <a:r>
              <a:rPr lang="en-US" b="1"/>
              <a:t>/usr/local/hadoop/etc/hadoop/datanodes </a:t>
            </a:r>
            <a:r>
              <a:rPr lang="en-US"/>
              <a:t>and add the names of the data nodes in the cluster </a:t>
            </a:r>
          </a:p>
          <a:p>
            <a:pPr marL="0" indent="0">
              <a:lnSpc>
                <a:spcPct val="100000"/>
              </a:lnSpc>
              <a:buNone/>
            </a:pPr>
            <a:endParaRPr lang="en-US"/>
          </a:p>
          <a:p>
            <a:pPr marL="0" indent="0">
              <a:lnSpc>
                <a:spcPct val="100000"/>
              </a:lnSpc>
              <a:buNone/>
            </a:pPr>
            <a:endParaRPr lang="en-US"/>
          </a:p>
          <a:p>
            <a:pPr>
              <a:lnSpc>
                <a:spcPct val="100000"/>
              </a:lnSpc>
            </a:pPr>
            <a:r>
              <a:rPr lang="en-US"/>
              <a:t>Configure DFS replication and DFS hosts in</a:t>
            </a:r>
            <a:br>
              <a:rPr lang="en-US"/>
            </a:br>
            <a:r>
              <a:rPr lang="en-US"/>
              <a:t>                        /usr/local/hadoop/etc/hadoop/</a:t>
            </a:r>
            <a:r>
              <a:rPr lang="en-US" b="1"/>
              <a:t>hdfs-site.xml</a:t>
            </a:r>
          </a:p>
        </p:txBody>
      </p:sp>
      <p:sp>
        <p:nvSpPr>
          <p:cNvPr id="5" name="TextBox 4">
            <a:extLst>
              <a:ext uri="{FF2B5EF4-FFF2-40B4-BE49-F238E27FC236}">
                <a16:creationId xmlns:a16="http://schemas.microsoft.com/office/drawing/2014/main" id="{480A14B4-45BA-4729-B0DC-CE86DAF3F3EE}"/>
              </a:ext>
            </a:extLst>
          </p:cNvPr>
          <p:cNvSpPr txBox="1"/>
          <p:nvPr/>
        </p:nvSpPr>
        <p:spPr>
          <a:xfrm>
            <a:off x="2594384" y="4106082"/>
            <a:ext cx="6764767" cy="2616101"/>
          </a:xfrm>
          <a:prstGeom prst="rect">
            <a:avLst/>
          </a:prstGeom>
          <a:noFill/>
          <a:ln>
            <a:solidFill>
              <a:schemeClr val="tx1"/>
            </a:solidFill>
          </a:ln>
        </p:spPr>
        <p:txBody>
          <a:bodyPr wrap="square">
            <a:spAutoFit/>
          </a:bodyPr>
          <a:lstStyle/>
          <a:p>
            <a:r>
              <a:rPr lang="en-US" sz="1600">
                <a:latin typeface="Courier New" panose="02070309020205020404" pitchFamily="49" charset="0"/>
                <a:cs typeface="Courier New" panose="02070309020205020404" pitchFamily="49" charset="0"/>
              </a:rPr>
              <a:t>&lt;configuration&gt;</a:t>
            </a:r>
          </a:p>
          <a:p>
            <a:r>
              <a:rPr lang="en-US" sz="1600">
                <a:latin typeface="Courier New" panose="02070309020205020404" pitchFamily="49" charset="0"/>
                <a:cs typeface="Courier New" panose="02070309020205020404" pitchFamily="49" charset="0"/>
              </a:rPr>
              <a:t>    &lt;property&gt;</a:t>
            </a:r>
          </a:p>
          <a:p>
            <a:r>
              <a:rPr lang="en-US" sz="1600">
                <a:latin typeface="Courier New" panose="02070309020205020404" pitchFamily="49" charset="0"/>
                <a:cs typeface="Courier New" panose="02070309020205020404" pitchFamily="49" charset="0"/>
              </a:rPr>
              <a:t>        &lt;name&gt;</a:t>
            </a:r>
            <a:r>
              <a:rPr lang="en-US" sz="1600" b="1">
                <a:latin typeface="Courier New" panose="02070309020205020404" pitchFamily="49" charset="0"/>
                <a:cs typeface="Courier New" panose="02070309020205020404" pitchFamily="49" charset="0"/>
              </a:rPr>
              <a:t>dfs.replication</a:t>
            </a:r>
            <a:r>
              <a:rPr lang="en-US" sz="1600">
                <a:latin typeface="Courier New" panose="02070309020205020404" pitchFamily="49" charset="0"/>
                <a:cs typeface="Courier New" panose="02070309020205020404" pitchFamily="49" charset="0"/>
              </a:rPr>
              <a:t>&lt;/name&gt;</a:t>
            </a:r>
          </a:p>
          <a:p>
            <a:r>
              <a:rPr lang="en-US" sz="1600">
                <a:latin typeface="Courier New" panose="02070309020205020404" pitchFamily="49" charset="0"/>
                <a:cs typeface="Courier New" panose="02070309020205020404" pitchFamily="49" charset="0"/>
              </a:rPr>
              <a:t>        &lt;value&gt;</a:t>
            </a:r>
            <a:r>
              <a:rPr lang="en-US" sz="1600" b="1">
                <a:latin typeface="Courier New" panose="02070309020205020404" pitchFamily="49" charset="0"/>
                <a:cs typeface="Courier New" panose="02070309020205020404" pitchFamily="49" charset="0"/>
              </a:rPr>
              <a:t>1</a:t>
            </a:r>
            <a:r>
              <a:rPr lang="en-US" sz="1600">
                <a:latin typeface="Courier New" panose="02070309020205020404" pitchFamily="49" charset="0"/>
                <a:cs typeface="Courier New" panose="02070309020205020404" pitchFamily="49" charset="0"/>
              </a:rPr>
              <a:t>&lt;/value&gt;</a:t>
            </a:r>
          </a:p>
          <a:p>
            <a:r>
              <a:rPr lang="en-US" sz="1600">
                <a:latin typeface="Courier New" panose="02070309020205020404" pitchFamily="49" charset="0"/>
                <a:cs typeface="Courier New" panose="02070309020205020404" pitchFamily="49" charset="0"/>
              </a:rPr>
              <a:t>    &lt;/property&gt;</a:t>
            </a:r>
          </a:p>
          <a:p>
            <a:r>
              <a:rPr lang="en-US" sz="1600">
                <a:latin typeface="Courier New" panose="02070309020205020404" pitchFamily="49" charset="0"/>
                <a:cs typeface="Courier New" panose="02070309020205020404" pitchFamily="49" charset="0"/>
              </a:rPr>
              <a:t>    &lt;property&gt;</a:t>
            </a:r>
          </a:p>
          <a:p>
            <a:r>
              <a:rPr lang="en-US" sz="1600">
                <a:latin typeface="Courier New" panose="02070309020205020404" pitchFamily="49" charset="0"/>
                <a:cs typeface="Courier New" panose="02070309020205020404" pitchFamily="49" charset="0"/>
              </a:rPr>
              <a:t>        &lt;name&gt;</a:t>
            </a:r>
            <a:r>
              <a:rPr lang="en-US" sz="1600" b="1">
                <a:latin typeface="Courier New" panose="02070309020205020404" pitchFamily="49" charset="0"/>
                <a:cs typeface="Courier New" panose="02070309020205020404" pitchFamily="49" charset="0"/>
              </a:rPr>
              <a:t>dfs.hosts</a:t>
            </a:r>
            <a:r>
              <a:rPr lang="en-US" sz="1600">
                <a:latin typeface="Courier New" panose="02070309020205020404" pitchFamily="49" charset="0"/>
                <a:cs typeface="Courier New" panose="02070309020205020404" pitchFamily="49" charset="0"/>
              </a:rPr>
              <a:t>&lt;/name&gt;</a:t>
            </a:r>
          </a:p>
          <a:p>
            <a:r>
              <a:rPr lang="en-US" sz="1600">
                <a:latin typeface="Courier New" panose="02070309020205020404" pitchFamily="49" charset="0"/>
                <a:cs typeface="Courier New" panose="02070309020205020404" pitchFamily="49" charset="0"/>
              </a:rPr>
              <a:t>        &lt;value&gt;</a:t>
            </a:r>
            <a:r>
              <a:rPr lang="en-US" sz="1600" b="1">
                <a:latin typeface="Courier New" panose="02070309020205020404" pitchFamily="49" charset="0"/>
                <a:cs typeface="Courier New" panose="02070309020205020404" pitchFamily="49" charset="0"/>
              </a:rPr>
              <a:t>datanodes</a:t>
            </a:r>
            <a:r>
              <a:rPr lang="en-US" sz="1600">
                <a:latin typeface="Courier New" panose="02070309020205020404" pitchFamily="49" charset="0"/>
                <a:cs typeface="Courier New" panose="02070309020205020404" pitchFamily="49" charset="0"/>
              </a:rPr>
              <a:t>&lt;/value&gt;</a:t>
            </a:r>
          </a:p>
          <a:p>
            <a:r>
              <a:rPr lang="en-US" sz="1600">
                <a:latin typeface="Courier New" panose="02070309020205020404" pitchFamily="49" charset="0"/>
                <a:cs typeface="Courier New" panose="02070309020205020404" pitchFamily="49" charset="0"/>
              </a:rPr>
              <a:t>    &lt;/property&gt;</a:t>
            </a:r>
          </a:p>
          <a:p>
            <a:r>
              <a:rPr lang="en-US" sz="1600">
                <a:latin typeface="Courier New" panose="02070309020205020404" pitchFamily="49" charset="0"/>
                <a:cs typeface="Courier New" panose="02070309020205020404" pitchFamily="49" charset="0"/>
              </a:rPr>
              <a:t>&lt;/configuration&gt;</a:t>
            </a:r>
          </a:p>
        </p:txBody>
      </p:sp>
      <p:pic>
        <p:nvPicPr>
          <p:cNvPr id="6" name="Picture 5">
            <a:extLst>
              <a:ext uri="{FF2B5EF4-FFF2-40B4-BE49-F238E27FC236}">
                <a16:creationId xmlns:a16="http://schemas.microsoft.com/office/drawing/2014/main" id="{A7DF38C8-B771-4C54-8ACE-D09EA45A17AB}"/>
              </a:ext>
            </a:extLst>
          </p:cNvPr>
          <p:cNvPicPr>
            <a:picLocks noChangeAspect="1"/>
          </p:cNvPicPr>
          <p:nvPr/>
        </p:nvPicPr>
        <p:blipFill>
          <a:blip r:embed="rId2"/>
          <a:stretch>
            <a:fillRect/>
          </a:stretch>
        </p:blipFill>
        <p:spPr>
          <a:xfrm>
            <a:off x="2631778" y="2198253"/>
            <a:ext cx="6727373" cy="731520"/>
          </a:xfrm>
          <a:prstGeom prst="rect">
            <a:avLst/>
          </a:prstGeom>
        </p:spPr>
      </p:pic>
      <p:sp>
        <p:nvSpPr>
          <p:cNvPr id="4" name="Slide Number Placeholder 3">
            <a:extLst>
              <a:ext uri="{FF2B5EF4-FFF2-40B4-BE49-F238E27FC236}">
                <a16:creationId xmlns:a16="http://schemas.microsoft.com/office/drawing/2014/main" id="{6691C595-8BF6-46A1-B214-CD26A5B54DB3}"/>
              </a:ext>
            </a:extLst>
          </p:cNvPr>
          <p:cNvSpPr>
            <a:spLocks noGrp="1"/>
          </p:cNvSpPr>
          <p:nvPr>
            <p:ph type="sldNum" sz="quarter" idx="12"/>
          </p:nvPr>
        </p:nvSpPr>
        <p:spPr/>
        <p:txBody>
          <a:bodyPr/>
          <a:lstStyle/>
          <a:p>
            <a:fld id="{95999377-9CFE-45E5-9E2A-693627E5E99E}" type="slidenum">
              <a:rPr lang="en-US" smtClean="0"/>
              <a:t>37</a:t>
            </a:fld>
            <a:endParaRPr lang="en-US"/>
          </a:p>
        </p:txBody>
      </p:sp>
    </p:spTree>
    <p:extLst>
      <p:ext uri="{BB962C8B-B14F-4D97-AF65-F5344CB8AC3E}">
        <p14:creationId xmlns:p14="http://schemas.microsoft.com/office/powerpoint/2010/main" val="1147295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B74-55FF-46FF-A7B7-CCA11DF43565}"/>
              </a:ext>
            </a:extLst>
          </p:cNvPr>
          <p:cNvSpPr>
            <a:spLocks noGrp="1"/>
          </p:cNvSpPr>
          <p:nvPr>
            <p:ph type="title"/>
          </p:nvPr>
        </p:nvSpPr>
        <p:spPr>
          <a:xfrm>
            <a:off x="1399821" y="139981"/>
            <a:ext cx="9647587" cy="926818"/>
          </a:xfrm>
        </p:spPr>
        <p:txBody>
          <a:bodyPr>
            <a:normAutofit/>
          </a:bodyPr>
          <a:lstStyle/>
          <a:p>
            <a:r>
              <a:rPr lang="en-US"/>
              <a:t>Starting Hadoop </a:t>
            </a:r>
          </a:p>
        </p:txBody>
      </p:sp>
      <p:sp>
        <p:nvSpPr>
          <p:cNvPr id="3" name="Content Placeholder 2">
            <a:extLst>
              <a:ext uri="{FF2B5EF4-FFF2-40B4-BE49-F238E27FC236}">
                <a16:creationId xmlns:a16="http://schemas.microsoft.com/office/drawing/2014/main" id="{2DDD92E6-875D-4B38-A37B-55BCA698C682}"/>
              </a:ext>
            </a:extLst>
          </p:cNvPr>
          <p:cNvSpPr>
            <a:spLocks noGrp="1"/>
          </p:cNvSpPr>
          <p:nvPr>
            <p:ph idx="1"/>
          </p:nvPr>
        </p:nvSpPr>
        <p:spPr>
          <a:xfrm>
            <a:off x="1399821" y="1204856"/>
            <a:ext cx="9647587" cy="5286215"/>
          </a:xfrm>
        </p:spPr>
        <p:txBody>
          <a:bodyPr>
            <a:normAutofit lnSpcReduction="10000"/>
          </a:bodyPr>
          <a:lstStyle/>
          <a:p>
            <a:pPr>
              <a:lnSpc>
                <a:spcPct val="100000"/>
              </a:lnSpc>
            </a:pPr>
            <a:r>
              <a:rPr lang="en-US" sz="2800"/>
              <a:t>Before starting the cluster, format the HDFS file system on the name node:</a:t>
            </a:r>
          </a:p>
          <a:p>
            <a:pPr marL="1376363" indent="0">
              <a:lnSpc>
                <a:spcPct val="100000"/>
              </a:lnSpc>
              <a:buNone/>
            </a:pPr>
            <a:r>
              <a:rPr lang="en-US">
                <a:latin typeface="Courier New" panose="02070309020205020404" pitchFamily="49" charset="0"/>
                <a:cs typeface="Courier New" panose="02070309020205020404" pitchFamily="49" charset="0"/>
              </a:rPr>
              <a:t>hdfs namenode -format -force</a:t>
            </a:r>
          </a:p>
          <a:p>
            <a:pPr>
              <a:lnSpc>
                <a:spcPct val="100000"/>
              </a:lnSpc>
            </a:pPr>
            <a:r>
              <a:rPr lang="en-US" sz="2800"/>
              <a:t>After Hadoop is configured, start HDFS using the </a:t>
            </a:r>
            <a:r>
              <a:rPr lang="en-US" sz="2800" u="sng"/>
              <a:t>start-dfs.sh </a:t>
            </a:r>
            <a:r>
              <a:rPr lang="en-US" sz="2800"/>
              <a:t>script (this will start HDFS across the entire cluster)</a:t>
            </a:r>
          </a:p>
          <a:p>
            <a:pPr marL="1376363" indent="0">
              <a:lnSpc>
                <a:spcPct val="100000"/>
              </a:lnSpc>
              <a:buNone/>
            </a:pPr>
            <a:r>
              <a:rPr lang="en-US">
                <a:latin typeface="Courier New" panose="02070309020205020404" pitchFamily="49" charset="0"/>
                <a:cs typeface="Courier New" panose="02070309020205020404" pitchFamily="49" charset="0"/>
              </a:rPr>
              <a:t>start-dfs.sh</a:t>
            </a:r>
          </a:p>
          <a:p>
            <a:pPr marL="225425" indent="-225425">
              <a:lnSpc>
                <a:spcPct val="100000"/>
              </a:lnSpc>
            </a:pPr>
            <a:r>
              <a:rPr lang="en-US" sz="2800"/>
              <a:t>When finished with your lab session, stop HDFS</a:t>
            </a:r>
          </a:p>
          <a:p>
            <a:pPr marL="1376363" indent="0">
              <a:lnSpc>
                <a:spcPct val="100000"/>
              </a:lnSpc>
              <a:buNone/>
            </a:pPr>
            <a:r>
              <a:rPr lang="en-US">
                <a:latin typeface="Courier New" panose="02070309020205020404" pitchFamily="49" charset="0"/>
                <a:cs typeface="Courier New" panose="02070309020205020404" pitchFamily="49" charset="0"/>
              </a:rPr>
              <a:t>stop-dfs.sh</a:t>
            </a:r>
          </a:p>
          <a:p>
            <a:pPr marL="225425" indent="-220663">
              <a:lnSpc>
                <a:spcPct val="100000"/>
              </a:lnSpc>
            </a:pPr>
            <a:r>
              <a:rPr lang="en-US" sz="2800"/>
              <a:t>This is not normally necessary on a production cluster, but since we are using VMs that are not permanently configured, we need to do this step</a:t>
            </a:r>
          </a:p>
        </p:txBody>
      </p:sp>
      <p:sp>
        <p:nvSpPr>
          <p:cNvPr id="4" name="Slide Number Placeholder 3">
            <a:extLst>
              <a:ext uri="{FF2B5EF4-FFF2-40B4-BE49-F238E27FC236}">
                <a16:creationId xmlns:a16="http://schemas.microsoft.com/office/drawing/2014/main" id="{420A4725-5F68-46D4-9FB7-63700F9EE1AD}"/>
              </a:ext>
            </a:extLst>
          </p:cNvPr>
          <p:cNvSpPr>
            <a:spLocks noGrp="1"/>
          </p:cNvSpPr>
          <p:nvPr>
            <p:ph type="sldNum" sz="quarter" idx="12"/>
          </p:nvPr>
        </p:nvSpPr>
        <p:spPr/>
        <p:txBody>
          <a:bodyPr/>
          <a:lstStyle/>
          <a:p>
            <a:fld id="{95999377-9CFE-45E5-9E2A-693627E5E99E}" type="slidenum">
              <a:rPr lang="en-US" smtClean="0"/>
              <a:t>38</a:t>
            </a:fld>
            <a:endParaRPr lang="en-US"/>
          </a:p>
        </p:txBody>
      </p:sp>
    </p:spTree>
    <p:extLst>
      <p:ext uri="{BB962C8B-B14F-4D97-AF65-F5344CB8AC3E}">
        <p14:creationId xmlns:p14="http://schemas.microsoft.com/office/powerpoint/2010/main" val="1546876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B74-55FF-46FF-A7B7-CCA11DF43565}"/>
              </a:ext>
            </a:extLst>
          </p:cNvPr>
          <p:cNvSpPr>
            <a:spLocks noGrp="1"/>
          </p:cNvSpPr>
          <p:nvPr>
            <p:ph type="title"/>
          </p:nvPr>
        </p:nvSpPr>
        <p:spPr>
          <a:xfrm>
            <a:off x="1399821" y="139981"/>
            <a:ext cx="9647587" cy="926818"/>
          </a:xfrm>
        </p:spPr>
        <p:txBody>
          <a:bodyPr>
            <a:normAutofit/>
          </a:bodyPr>
          <a:lstStyle/>
          <a:p>
            <a:r>
              <a:rPr lang="en-US"/>
              <a:t>Useful Commands</a:t>
            </a:r>
          </a:p>
        </p:txBody>
      </p:sp>
      <p:sp>
        <p:nvSpPr>
          <p:cNvPr id="3" name="Content Placeholder 2">
            <a:extLst>
              <a:ext uri="{FF2B5EF4-FFF2-40B4-BE49-F238E27FC236}">
                <a16:creationId xmlns:a16="http://schemas.microsoft.com/office/drawing/2014/main" id="{2DDD92E6-875D-4B38-A37B-55BCA698C682}"/>
              </a:ext>
            </a:extLst>
          </p:cNvPr>
          <p:cNvSpPr>
            <a:spLocks noGrp="1"/>
          </p:cNvSpPr>
          <p:nvPr>
            <p:ph idx="1"/>
          </p:nvPr>
        </p:nvSpPr>
        <p:spPr>
          <a:xfrm>
            <a:off x="1399821" y="1204856"/>
            <a:ext cx="9647587" cy="5286215"/>
          </a:xfrm>
        </p:spPr>
        <p:txBody>
          <a:bodyPr>
            <a:normAutofit lnSpcReduction="10000"/>
          </a:bodyPr>
          <a:lstStyle/>
          <a:p>
            <a:pPr>
              <a:lnSpc>
                <a:spcPct val="100000"/>
              </a:lnSpc>
            </a:pPr>
            <a:r>
              <a:rPr lang="en-US" sz="2800">
                <a:latin typeface="+mj-lt"/>
                <a:cs typeface="Courier New" panose="02070309020205020404" pitchFamily="49" charset="0"/>
              </a:rPr>
              <a:t>To determine the version of Hadoop that is running:</a:t>
            </a:r>
          </a:p>
          <a:p>
            <a:pPr marL="968375" lvl="1" indent="0">
              <a:lnSpc>
                <a:spcPct val="100000"/>
              </a:lnSpc>
              <a:buNone/>
            </a:pPr>
            <a:r>
              <a:rPr lang="en-US" sz="2400">
                <a:latin typeface="Courier New" panose="02070309020205020404" pitchFamily="49" charset="0"/>
                <a:cs typeface="Courier New" panose="02070309020205020404" pitchFamily="49" charset="0"/>
              </a:rPr>
              <a:t>hadoop version</a:t>
            </a:r>
          </a:p>
          <a:p>
            <a:pPr marL="225425" lvl="1" indent="-225425">
              <a:lnSpc>
                <a:spcPct val="100000"/>
              </a:lnSpc>
            </a:pPr>
            <a:endParaRPr lang="en-US" sz="2800">
              <a:latin typeface="+mj-lt"/>
              <a:cs typeface="Courier New" panose="02070309020205020404" pitchFamily="49" charset="0"/>
            </a:endParaRPr>
          </a:p>
          <a:p>
            <a:pPr marL="225425" lvl="1" indent="-225425">
              <a:lnSpc>
                <a:spcPct val="100000"/>
              </a:lnSpc>
            </a:pPr>
            <a:r>
              <a:rPr lang="en-US" sz="2800">
                <a:latin typeface="+mj-lt"/>
                <a:cs typeface="Courier New" panose="02070309020205020404" pitchFamily="49" charset="0"/>
              </a:rPr>
              <a:t>To verify the HDFS processes are running, run the </a:t>
            </a:r>
            <a:r>
              <a:rPr lang="en-US" sz="2800" b="1">
                <a:latin typeface="+mj-lt"/>
                <a:cs typeface="Courier New" panose="02070309020205020404" pitchFamily="49" charset="0"/>
              </a:rPr>
              <a:t>jps</a:t>
            </a:r>
            <a:r>
              <a:rPr lang="en-US" sz="2800">
                <a:latin typeface="+mj-lt"/>
                <a:cs typeface="Courier New" panose="02070309020205020404" pitchFamily="49" charset="0"/>
              </a:rPr>
              <a:t> command</a:t>
            </a:r>
          </a:p>
          <a:p>
            <a:pPr marL="225425" lvl="1" indent="-225425">
              <a:lnSpc>
                <a:spcPct val="100000"/>
              </a:lnSpc>
            </a:pPr>
            <a:endParaRPr lang="en-US" sz="2800">
              <a:latin typeface="+mj-lt"/>
              <a:cs typeface="Courier New" panose="02070309020205020404" pitchFamily="49" charset="0"/>
            </a:endParaRPr>
          </a:p>
          <a:p>
            <a:pPr marL="225425" lvl="1" indent="-225425">
              <a:lnSpc>
                <a:spcPct val="100000"/>
              </a:lnSpc>
            </a:pPr>
            <a:endParaRPr lang="en-US" sz="2800">
              <a:latin typeface="+mj-lt"/>
              <a:cs typeface="Courier New" panose="02070309020205020404" pitchFamily="49" charset="0"/>
            </a:endParaRPr>
          </a:p>
          <a:p>
            <a:pPr marL="225425" lvl="1" indent="-225425">
              <a:lnSpc>
                <a:spcPct val="100000"/>
              </a:lnSpc>
            </a:pPr>
            <a:endParaRPr lang="en-US" sz="2800">
              <a:latin typeface="+mj-lt"/>
              <a:cs typeface="Courier New" panose="02070309020205020404" pitchFamily="49" charset="0"/>
            </a:endParaRPr>
          </a:p>
          <a:p>
            <a:pPr marL="225425" lvl="1" indent="-225425">
              <a:lnSpc>
                <a:spcPct val="100000"/>
              </a:lnSpc>
            </a:pPr>
            <a:endParaRPr lang="en-US" sz="2800">
              <a:latin typeface="+mj-lt"/>
              <a:cs typeface="Courier New" panose="02070309020205020404" pitchFamily="49" charset="0"/>
            </a:endParaRPr>
          </a:p>
          <a:p>
            <a:pPr marL="225425" lvl="1" indent="-225425">
              <a:lnSpc>
                <a:spcPct val="100000"/>
              </a:lnSpc>
            </a:pPr>
            <a:r>
              <a:rPr lang="en-US" sz="2800">
                <a:latin typeface="+mj-lt"/>
                <a:cs typeface="Courier New" panose="02070309020205020404" pitchFamily="49" charset="0"/>
              </a:rPr>
              <a:t>When HDFS is running, folders and files can be added to the HDFS file system</a:t>
            </a:r>
          </a:p>
          <a:p>
            <a:pPr marL="968375" lvl="1" indent="0">
              <a:lnSpc>
                <a:spcPct val="100000"/>
              </a:lnSpc>
              <a:buNone/>
            </a:pPr>
            <a:r>
              <a:rPr lang="en-US" sz="2400">
                <a:latin typeface="Courier New" panose="02070309020205020404" pitchFamily="49" charset="0"/>
                <a:cs typeface="Courier New" panose="02070309020205020404" pitchFamily="49" charset="0"/>
              </a:rPr>
              <a:t>hdfs dfs -mkdir /data</a:t>
            </a:r>
          </a:p>
          <a:p>
            <a:pPr marL="968375" lvl="1" indent="0">
              <a:lnSpc>
                <a:spcPct val="100000"/>
              </a:lnSpc>
              <a:buNone/>
            </a:pPr>
            <a:r>
              <a:rPr lang="en-US" sz="2400">
                <a:latin typeface="Courier New" panose="02070309020205020404" pitchFamily="49" charset="0"/>
                <a:cs typeface="Courier New" panose="02070309020205020404" pitchFamily="49" charset="0"/>
              </a:rPr>
              <a:t>hadoop fs -ls /</a:t>
            </a:r>
          </a:p>
        </p:txBody>
      </p:sp>
      <p:pic>
        <p:nvPicPr>
          <p:cNvPr id="5" name="Picture 4">
            <a:extLst>
              <a:ext uri="{FF2B5EF4-FFF2-40B4-BE49-F238E27FC236}">
                <a16:creationId xmlns:a16="http://schemas.microsoft.com/office/drawing/2014/main" id="{5B9B7D8F-54C6-49FD-B5A1-EC420F382593}"/>
              </a:ext>
            </a:extLst>
          </p:cNvPr>
          <p:cNvPicPr>
            <a:picLocks noChangeAspect="1"/>
          </p:cNvPicPr>
          <p:nvPr/>
        </p:nvPicPr>
        <p:blipFill>
          <a:blip r:embed="rId2"/>
          <a:stretch>
            <a:fillRect/>
          </a:stretch>
        </p:blipFill>
        <p:spPr>
          <a:xfrm>
            <a:off x="3403514" y="3077218"/>
            <a:ext cx="3921747" cy="1519496"/>
          </a:xfrm>
          <a:prstGeom prst="rect">
            <a:avLst/>
          </a:prstGeom>
        </p:spPr>
      </p:pic>
      <p:sp>
        <p:nvSpPr>
          <p:cNvPr id="4" name="Slide Number Placeholder 3">
            <a:extLst>
              <a:ext uri="{FF2B5EF4-FFF2-40B4-BE49-F238E27FC236}">
                <a16:creationId xmlns:a16="http://schemas.microsoft.com/office/drawing/2014/main" id="{3D6E5D5D-B485-40B3-984F-CD368EA52C9C}"/>
              </a:ext>
            </a:extLst>
          </p:cNvPr>
          <p:cNvSpPr>
            <a:spLocks noGrp="1"/>
          </p:cNvSpPr>
          <p:nvPr>
            <p:ph type="sldNum" sz="quarter" idx="12"/>
          </p:nvPr>
        </p:nvSpPr>
        <p:spPr/>
        <p:txBody>
          <a:bodyPr/>
          <a:lstStyle/>
          <a:p>
            <a:fld id="{95999377-9CFE-45E5-9E2A-693627E5E99E}" type="slidenum">
              <a:rPr lang="en-US" smtClean="0"/>
              <a:t>39</a:t>
            </a:fld>
            <a:endParaRPr lang="en-US"/>
          </a:p>
        </p:txBody>
      </p:sp>
    </p:spTree>
    <p:extLst>
      <p:ext uri="{BB962C8B-B14F-4D97-AF65-F5344CB8AC3E}">
        <p14:creationId xmlns:p14="http://schemas.microsoft.com/office/powerpoint/2010/main" val="4057342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4517-82AE-435D-9A6A-24EEE68E2E3B}"/>
              </a:ext>
            </a:extLst>
          </p:cNvPr>
          <p:cNvSpPr>
            <a:spLocks noGrp="1"/>
          </p:cNvSpPr>
          <p:nvPr>
            <p:ph type="title"/>
          </p:nvPr>
        </p:nvSpPr>
        <p:spPr>
          <a:xfrm>
            <a:off x="1141412" y="840460"/>
            <a:ext cx="9905998" cy="757521"/>
          </a:xfrm>
          <a:ln>
            <a:noFill/>
          </a:ln>
        </p:spPr>
        <p:txBody>
          <a:bodyPr>
            <a:normAutofit/>
          </a:bodyPr>
          <a:lstStyle/>
          <a:p>
            <a:r>
              <a:rPr lang="en-US" sz="4400"/>
              <a:t>Categories of Data Analytics: Descriptive</a:t>
            </a:r>
          </a:p>
        </p:txBody>
      </p:sp>
      <p:sp>
        <p:nvSpPr>
          <p:cNvPr id="3" name="Content Placeholder 2">
            <a:extLst>
              <a:ext uri="{FF2B5EF4-FFF2-40B4-BE49-F238E27FC236}">
                <a16:creationId xmlns:a16="http://schemas.microsoft.com/office/drawing/2014/main" id="{BC7C3BC0-24DB-44B2-93BB-13293EF90D16}"/>
              </a:ext>
            </a:extLst>
          </p:cNvPr>
          <p:cNvSpPr>
            <a:spLocks noGrp="1"/>
          </p:cNvSpPr>
          <p:nvPr>
            <p:ph idx="1"/>
          </p:nvPr>
        </p:nvSpPr>
        <p:spPr>
          <a:xfrm>
            <a:off x="1141412" y="1926454"/>
            <a:ext cx="9905999" cy="4190261"/>
          </a:xfrm>
        </p:spPr>
        <p:txBody>
          <a:bodyPr>
            <a:normAutofit/>
          </a:bodyPr>
          <a:lstStyle/>
          <a:p>
            <a:r>
              <a:rPr lang="en-US" sz="3400"/>
              <a:t>Descriptive analytics</a:t>
            </a:r>
          </a:p>
          <a:p>
            <a:pPr lvl="1"/>
            <a:r>
              <a:rPr lang="en-US" sz="2800"/>
              <a:t>Analyzing past data to summarize: “what happened?”</a:t>
            </a:r>
          </a:p>
          <a:p>
            <a:pPr lvl="1"/>
            <a:r>
              <a:rPr lang="en-US" sz="2800"/>
              <a:t>Summary statistics</a:t>
            </a:r>
          </a:p>
          <a:p>
            <a:pPr lvl="1"/>
            <a:r>
              <a:rPr lang="en-US" sz="2800"/>
              <a:t>visualizations</a:t>
            </a:r>
          </a:p>
        </p:txBody>
      </p:sp>
      <p:sp>
        <p:nvSpPr>
          <p:cNvPr id="4" name="Slide Number Placeholder 3">
            <a:extLst>
              <a:ext uri="{FF2B5EF4-FFF2-40B4-BE49-F238E27FC236}">
                <a16:creationId xmlns:a16="http://schemas.microsoft.com/office/drawing/2014/main" id="{D52EDAFE-8C1C-4698-A00A-825762A914A1}"/>
              </a:ext>
            </a:extLst>
          </p:cNvPr>
          <p:cNvSpPr>
            <a:spLocks noGrp="1"/>
          </p:cNvSpPr>
          <p:nvPr>
            <p:ph type="sldNum" sz="quarter" idx="12"/>
          </p:nvPr>
        </p:nvSpPr>
        <p:spPr/>
        <p:txBody>
          <a:bodyPr/>
          <a:lstStyle/>
          <a:p>
            <a:fld id="{95999377-9CFE-45E5-9E2A-693627E5E99E}" type="slidenum">
              <a:rPr lang="en-US" smtClean="0"/>
              <a:t>4</a:t>
            </a:fld>
            <a:endParaRPr lang="en-US"/>
          </a:p>
        </p:txBody>
      </p:sp>
    </p:spTree>
    <p:extLst>
      <p:ext uri="{BB962C8B-B14F-4D97-AF65-F5344CB8AC3E}">
        <p14:creationId xmlns:p14="http://schemas.microsoft.com/office/powerpoint/2010/main" val="3779987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B74-55FF-46FF-A7B7-CCA11DF43565}"/>
              </a:ext>
            </a:extLst>
          </p:cNvPr>
          <p:cNvSpPr>
            <a:spLocks noGrp="1"/>
          </p:cNvSpPr>
          <p:nvPr>
            <p:ph type="title"/>
          </p:nvPr>
        </p:nvSpPr>
        <p:spPr>
          <a:xfrm>
            <a:off x="1399821" y="139981"/>
            <a:ext cx="9647587" cy="926818"/>
          </a:xfrm>
        </p:spPr>
        <p:txBody>
          <a:bodyPr>
            <a:normAutofit/>
          </a:bodyPr>
          <a:lstStyle/>
          <a:p>
            <a:r>
              <a:rPr lang="en-US"/>
              <a:t>Useful Commands</a:t>
            </a:r>
          </a:p>
        </p:txBody>
      </p:sp>
      <p:sp>
        <p:nvSpPr>
          <p:cNvPr id="3" name="Content Placeholder 2">
            <a:extLst>
              <a:ext uri="{FF2B5EF4-FFF2-40B4-BE49-F238E27FC236}">
                <a16:creationId xmlns:a16="http://schemas.microsoft.com/office/drawing/2014/main" id="{2DDD92E6-875D-4B38-A37B-55BCA698C682}"/>
              </a:ext>
            </a:extLst>
          </p:cNvPr>
          <p:cNvSpPr>
            <a:spLocks noGrp="1"/>
          </p:cNvSpPr>
          <p:nvPr>
            <p:ph idx="1"/>
          </p:nvPr>
        </p:nvSpPr>
        <p:spPr>
          <a:xfrm>
            <a:off x="1399821" y="1204856"/>
            <a:ext cx="9647587" cy="5286215"/>
          </a:xfrm>
        </p:spPr>
        <p:txBody>
          <a:bodyPr>
            <a:normAutofit fontScale="92500" lnSpcReduction="10000"/>
          </a:bodyPr>
          <a:lstStyle/>
          <a:p>
            <a:pPr>
              <a:lnSpc>
                <a:spcPct val="100000"/>
              </a:lnSpc>
            </a:pPr>
            <a:r>
              <a:rPr lang="en-US" sz="3000">
                <a:latin typeface="+mj-lt"/>
                <a:cs typeface="Courier New" panose="02070309020205020404" pitchFamily="49" charset="0"/>
              </a:rPr>
              <a:t>Show the active name nodes</a:t>
            </a:r>
          </a:p>
          <a:p>
            <a:pPr marL="457200" lvl="1" indent="0">
              <a:lnSpc>
                <a:spcPct val="100000"/>
              </a:lnSpc>
              <a:buNone/>
            </a:pPr>
            <a:r>
              <a:rPr lang="en-US" sz="2600">
                <a:latin typeface="Courier New" panose="02070309020205020404" pitchFamily="49" charset="0"/>
                <a:cs typeface="Courier New" panose="02070309020205020404" pitchFamily="49" charset="0"/>
              </a:rPr>
              <a:t>hdfs getconf -namenodes</a:t>
            </a:r>
          </a:p>
          <a:p>
            <a:pPr marL="457200" lvl="1" indent="0">
              <a:lnSpc>
                <a:spcPct val="100000"/>
              </a:lnSpc>
              <a:buNone/>
            </a:pPr>
            <a:endParaRPr lang="en-US" sz="2600">
              <a:latin typeface="Courier New" panose="02070309020205020404" pitchFamily="49" charset="0"/>
              <a:cs typeface="Courier New" panose="02070309020205020404" pitchFamily="49" charset="0"/>
            </a:endParaRPr>
          </a:p>
          <a:p>
            <a:pPr marL="228600" lvl="1">
              <a:lnSpc>
                <a:spcPct val="100000"/>
              </a:lnSpc>
              <a:spcBef>
                <a:spcPts val="1000"/>
              </a:spcBef>
            </a:pPr>
            <a:r>
              <a:rPr lang="en-US" sz="3000">
                <a:latin typeface="+mj-lt"/>
                <a:cs typeface="Courier New" panose="02070309020205020404" pitchFamily="49" charset="0"/>
              </a:rPr>
              <a:t>Show the data node configuration</a:t>
            </a:r>
          </a:p>
          <a:p>
            <a:pPr marL="457200" lvl="2" indent="0">
              <a:lnSpc>
                <a:spcPct val="100000"/>
              </a:lnSpc>
              <a:spcBef>
                <a:spcPts val="1000"/>
              </a:spcBef>
              <a:buNone/>
            </a:pPr>
            <a:r>
              <a:rPr lang="en-US" sz="2600">
                <a:latin typeface="Courier New" panose="02070309020205020404" pitchFamily="49" charset="0"/>
                <a:cs typeface="Courier New" panose="02070309020205020404" pitchFamily="49" charset="0"/>
              </a:rPr>
              <a:t>hdfs dfsadmin -report</a:t>
            </a:r>
          </a:p>
          <a:p>
            <a:pPr marL="457200" lvl="2" indent="0">
              <a:lnSpc>
                <a:spcPct val="100000"/>
              </a:lnSpc>
              <a:spcBef>
                <a:spcPts val="1000"/>
              </a:spcBef>
              <a:buNone/>
            </a:pPr>
            <a:endParaRPr lang="en-US" sz="2400">
              <a:latin typeface="Courier New" panose="02070309020205020404" pitchFamily="49" charset="0"/>
              <a:cs typeface="Courier New" panose="02070309020205020404" pitchFamily="49" charset="0"/>
            </a:endParaRPr>
          </a:p>
          <a:p>
            <a:pPr marL="914400" lvl="2" indent="-457200">
              <a:lnSpc>
                <a:spcPct val="100000"/>
              </a:lnSpc>
              <a:spcBef>
                <a:spcPts val="1000"/>
              </a:spcBef>
            </a:pPr>
            <a:r>
              <a:rPr lang="en-US" sz="2600">
                <a:latin typeface="+mj-lt"/>
                <a:cs typeface="Courier New" panose="02070309020205020404" pitchFamily="49" charset="0"/>
              </a:rPr>
              <a:t>The configured HDFS capacity for the cluster is displayed in the report </a:t>
            </a:r>
          </a:p>
          <a:p>
            <a:pPr marL="914400" lvl="2" indent="-457200">
              <a:lnSpc>
                <a:spcPct val="100000"/>
              </a:lnSpc>
              <a:spcBef>
                <a:spcPts val="1000"/>
              </a:spcBef>
            </a:pPr>
            <a:r>
              <a:rPr lang="en-US" sz="2600">
                <a:latin typeface="+mj-lt"/>
                <a:cs typeface="Courier New" panose="02070309020205020404" pitchFamily="49" charset="0"/>
              </a:rPr>
              <a:t>The configured capacity for each data node is also displayed, which will be approximately half of the capacity (or for more nodes, cluster capacity / number of nodes).</a:t>
            </a:r>
          </a:p>
          <a:p>
            <a:pPr marL="914400" lvl="2" indent="-457200">
              <a:lnSpc>
                <a:spcPct val="100000"/>
              </a:lnSpc>
              <a:spcBef>
                <a:spcPts val="1000"/>
              </a:spcBef>
            </a:pPr>
            <a:r>
              <a:rPr lang="en-US" sz="2600">
                <a:latin typeface="+mj-lt"/>
                <a:cs typeface="Courier New" panose="02070309020205020404" pitchFamily="49" charset="0"/>
              </a:rPr>
              <a:t>The value is approximate due to overhead associated with the HDFS file system.</a:t>
            </a:r>
          </a:p>
          <a:p>
            <a:pPr marL="968375" lvl="1" indent="0">
              <a:lnSpc>
                <a:spcPct val="100000"/>
              </a:lnSpc>
              <a:buNone/>
            </a:pPr>
            <a:endParaRPr lang="en-US">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5892C1E-9F87-4EA9-BF8D-D2E2E202FCC1}"/>
              </a:ext>
            </a:extLst>
          </p:cNvPr>
          <p:cNvSpPr>
            <a:spLocks noGrp="1"/>
          </p:cNvSpPr>
          <p:nvPr>
            <p:ph type="sldNum" sz="quarter" idx="12"/>
          </p:nvPr>
        </p:nvSpPr>
        <p:spPr/>
        <p:txBody>
          <a:bodyPr/>
          <a:lstStyle/>
          <a:p>
            <a:fld id="{95999377-9CFE-45E5-9E2A-693627E5E99E}" type="slidenum">
              <a:rPr lang="en-US" smtClean="0"/>
              <a:t>40</a:t>
            </a:fld>
            <a:endParaRPr lang="en-US"/>
          </a:p>
        </p:txBody>
      </p:sp>
    </p:spTree>
    <p:extLst>
      <p:ext uri="{BB962C8B-B14F-4D97-AF65-F5344CB8AC3E}">
        <p14:creationId xmlns:p14="http://schemas.microsoft.com/office/powerpoint/2010/main" val="3415451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B74-55FF-46FF-A7B7-CCA11DF43565}"/>
              </a:ext>
            </a:extLst>
          </p:cNvPr>
          <p:cNvSpPr>
            <a:spLocks noGrp="1"/>
          </p:cNvSpPr>
          <p:nvPr>
            <p:ph type="title"/>
          </p:nvPr>
        </p:nvSpPr>
        <p:spPr>
          <a:xfrm>
            <a:off x="1399821" y="139981"/>
            <a:ext cx="9647587" cy="926818"/>
          </a:xfrm>
        </p:spPr>
        <p:txBody>
          <a:bodyPr>
            <a:normAutofit/>
          </a:bodyPr>
          <a:lstStyle/>
          <a:p>
            <a:r>
              <a:rPr lang="en-US"/>
              <a:t>Web Interfaces</a:t>
            </a:r>
          </a:p>
        </p:txBody>
      </p:sp>
      <p:sp>
        <p:nvSpPr>
          <p:cNvPr id="3" name="Content Placeholder 2">
            <a:extLst>
              <a:ext uri="{FF2B5EF4-FFF2-40B4-BE49-F238E27FC236}">
                <a16:creationId xmlns:a16="http://schemas.microsoft.com/office/drawing/2014/main" id="{2DDD92E6-875D-4B38-A37B-55BCA698C682}"/>
              </a:ext>
            </a:extLst>
          </p:cNvPr>
          <p:cNvSpPr>
            <a:spLocks noGrp="1"/>
          </p:cNvSpPr>
          <p:nvPr>
            <p:ph idx="1"/>
          </p:nvPr>
        </p:nvSpPr>
        <p:spPr>
          <a:xfrm>
            <a:off x="1399820" y="1185333"/>
            <a:ext cx="9647587" cy="5294980"/>
          </a:xfrm>
        </p:spPr>
        <p:txBody>
          <a:bodyPr>
            <a:normAutofit/>
          </a:bodyPr>
          <a:lstStyle/>
          <a:p>
            <a:r>
              <a:rPr lang="en-US" sz="2800"/>
              <a:t>Ambari is a full featured web interface for the Hadoop tool suite</a:t>
            </a:r>
          </a:p>
          <a:p>
            <a:pPr lvl="1"/>
            <a:r>
              <a:rPr lang="en-US" sz="2400"/>
              <a:t>Installation / configuration is not in the scope of this course</a:t>
            </a:r>
          </a:p>
          <a:p>
            <a:r>
              <a:rPr lang="en-US" sz="2800"/>
              <a:t>Hadoop provides a basic status dashboard for HDFS at (default) port 9870 (see next slide)</a:t>
            </a:r>
          </a:p>
        </p:txBody>
      </p:sp>
      <p:sp>
        <p:nvSpPr>
          <p:cNvPr id="4" name="Slide Number Placeholder 3">
            <a:extLst>
              <a:ext uri="{FF2B5EF4-FFF2-40B4-BE49-F238E27FC236}">
                <a16:creationId xmlns:a16="http://schemas.microsoft.com/office/drawing/2014/main" id="{70D0A380-EE9A-45B8-8AC8-8FAB7F22A9E5}"/>
              </a:ext>
            </a:extLst>
          </p:cNvPr>
          <p:cNvSpPr>
            <a:spLocks noGrp="1"/>
          </p:cNvSpPr>
          <p:nvPr>
            <p:ph type="sldNum" sz="quarter" idx="12"/>
          </p:nvPr>
        </p:nvSpPr>
        <p:spPr/>
        <p:txBody>
          <a:bodyPr/>
          <a:lstStyle/>
          <a:p>
            <a:fld id="{95999377-9CFE-45E5-9E2A-693627E5E99E}" type="slidenum">
              <a:rPr lang="en-US" smtClean="0"/>
              <a:t>41</a:t>
            </a:fld>
            <a:endParaRPr lang="en-US"/>
          </a:p>
        </p:txBody>
      </p:sp>
    </p:spTree>
    <p:extLst>
      <p:ext uri="{BB962C8B-B14F-4D97-AF65-F5344CB8AC3E}">
        <p14:creationId xmlns:p14="http://schemas.microsoft.com/office/powerpoint/2010/main" val="1836676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B74-55FF-46FF-A7B7-CCA11DF43565}"/>
              </a:ext>
            </a:extLst>
          </p:cNvPr>
          <p:cNvSpPr>
            <a:spLocks noGrp="1"/>
          </p:cNvSpPr>
          <p:nvPr>
            <p:ph type="title"/>
          </p:nvPr>
        </p:nvSpPr>
        <p:spPr>
          <a:xfrm>
            <a:off x="1244975" y="139981"/>
            <a:ext cx="9802434" cy="926818"/>
          </a:xfrm>
        </p:spPr>
        <p:txBody>
          <a:bodyPr>
            <a:normAutofit/>
          </a:bodyPr>
          <a:lstStyle/>
          <a:p>
            <a:r>
              <a:rPr lang="en-US"/>
              <a:t>HDFS Status Dashboard (localhost:9870)</a:t>
            </a:r>
          </a:p>
        </p:txBody>
      </p:sp>
      <p:pic>
        <p:nvPicPr>
          <p:cNvPr id="4" name="Picture 3">
            <a:extLst>
              <a:ext uri="{FF2B5EF4-FFF2-40B4-BE49-F238E27FC236}">
                <a16:creationId xmlns:a16="http://schemas.microsoft.com/office/drawing/2014/main" id="{282789BC-0A44-4BAE-85E0-69A562E1A665}"/>
              </a:ext>
            </a:extLst>
          </p:cNvPr>
          <p:cNvPicPr>
            <a:picLocks noChangeAspect="1"/>
          </p:cNvPicPr>
          <p:nvPr/>
        </p:nvPicPr>
        <p:blipFill>
          <a:blip r:embed="rId2"/>
          <a:stretch>
            <a:fillRect/>
          </a:stretch>
        </p:blipFill>
        <p:spPr>
          <a:xfrm>
            <a:off x="1663750" y="1005017"/>
            <a:ext cx="8654142" cy="5689790"/>
          </a:xfrm>
          <a:prstGeom prst="rect">
            <a:avLst/>
          </a:prstGeom>
          <a:ln>
            <a:solidFill>
              <a:schemeClr val="tx1"/>
            </a:solidFill>
          </a:ln>
        </p:spPr>
      </p:pic>
      <p:sp>
        <p:nvSpPr>
          <p:cNvPr id="3" name="Slide Number Placeholder 2">
            <a:extLst>
              <a:ext uri="{FF2B5EF4-FFF2-40B4-BE49-F238E27FC236}">
                <a16:creationId xmlns:a16="http://schemas.microsoft.com/office/drawing/2014/main" id="{EB0579F1-0A4F-49B5-B8D4-F64692299688}"/>
              </a:ext>
            </a:extLst>
          </p:cNvPr>
          <p:cNvSpPr>
            <a:spLocks noGrp="1"/>
          </p:cNvSpPr>
          <p:nvPr>
            <p:ph type="sldNum" sz="quarter" idx="12"/>
          </p:nvPr>
        </p:nvSpPr>
        <p:spPr/>
        <p:txBody>
          <a:bodyPr/>
          <a:lstStyle/>
          <a:p>
            <a:fld id="{95999377-9CFE-45E5-9E2A-693627E5E99E}" type="slidenum">
              <a:rPr lang="en-US" smtClean="0"/>
              <a:t>42</a:t>
            </a:fld>
            <a:endParaRPr lang="en-US"/>
          </a:p>
        </p:txBody>
      </p:sp>
    </p:spTree>
    <p:extLst>
      <p:ext uri="{BB962C8B-B14F-4D97-AF65-F5344CB8AC3E}">
        <p14:creationId xmlns:p14="http://schemas.microsoft.com/office/powerpoint/2010/main" val="252769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4517-82AE-435D-9A6A-24EEE68E2E3B}"/>
              </a:ext>
            </a:extLst>
          </p:cNvPr>
          <p:cNvSpPr>
            <a:spLocks noGrp="1"/>
          </p:cNvSpPr>
          <p:nvPr>
            <p:ph type="title"/>
          </p:nvPr>
        </p:nvSpPr>
        <p:spPr>
          <a:xfrm>
            <a:off x="1141412" y="840460"/>
            <a:ext cx="9905998" cy="757521"/>
          </a:xfrm>
          <a:ln>
            <a:noFill/>
          </a:ln>
        </p:spPr>
        <p:txBody>
          <a:bodyPr>
            <a:normAutofit/>
          </a:bodyPr>
          <a:lstStyle/>
          <a:p>
            <a:r>
              <a:rPr lang="en-US" sz="4400"/>
              <a:t>Categories of Data Analytics: Diagnostic</a:t>
            </a:r>
          </a:p>
        </p:txBody>
      </p:sp>
      <p:sp>
        <p:nvSpPr>
          <p:cNvPr id="3" name="Content Placeholder 2">
            <a:extLst>
              <a:ext uri="{FF2B5EF4-FFF2-40B4-BE49-F238E27FC236}">
                <a16:creationId xmlns:a16="http://schemas.microsoft.com/office/drawing/2014/main" id="{BC7C3BC0-24DB-44B2-93BB-13293EF90D16}"/>
              </a:ext>
            </a:extLst>
          </p:cNvPr>
          <p:cNvSpPr>
            <a:spLocks noGrp="1"/>
          </p:cNvSpPr>
          <p:nvPr>
            <p:ph idx="1"/>
          </p:nvPr>
        </p:nvSpPr>
        <p:spPr>
          <a:xfrm>
            <a:off x="1141412" y="1926454"/>
            <a:ext cx="9905999" cy="4190261"/>
          </a:xfrm>
        </p:spPr>
        <p:txBody>
          <a:bodyPr>
            <a:normAutofit lnSpcReduction="10000"/>
          </a:bodyPr>
          <a:lstStyle/>
          <a:p>
            <a:r>
              <a:rPr lang="en-US" sz="3400"/>
              <a:t>Diagnostic analytics</a:t>
            </a:r>
          </a:p>
          <a:p>
            <a:pPr lvl="1"/>
            <a:r>
              <a:rPr lang="en-US" sz="2800"/>
              <a:t>Also past data, but: “why did it happen”</a:t>
            </a:r>
          </a:p>
          <a:p>
            <a:pPr lvl="1"/>
            <a:r>
              <a:rPr lang="en-US" sz="2800"/>
              <a:t>Sometimes known as </a:t>
            </a:r>
            <a:r>
              <a:rPr lang="en-US" sz="2800" u="sng"/>
              <a:t>root cause analysis</a:t>
            </a:r>
          </a:p>
          <a:p>
            <a:pPr lvl="1"/>
            <a:r>
              <a:rPr lang="en-US" sz="2800"/>
              <a:t>“Drill down and drill through”</a:t>
            </a:r>
          </a:p>
          <a:p>
            <a:pPr lvl="2"/>
            <a:r>
              <a:rPr lang="en-US" sz="2600"/>
              <a:t>Drill down takes the user from a more general view of the data to a more specific one</a:t>
            </a:r>
          </a:p>
          <a:p>
            <a:pPr lvl="2"/>
            <a:r>
              <a:rPr lang="en-US" sz="2600"/>
              <a:t>Drill through allows the user to pass from one report to another while still analyzing the same set of data.</a:t>
            </a:r>
          </a:p>
        </p:txBody>
      </p:sp>
      <p:sp>
        <p:nvSpPr>
          <p:cNvPr id="4" name="Slide Number Placeholder 3">
            <a:extLst>
              <a:ext uri="{FF2B5EF4-FFF2-40B4-BE49-F238E27FC236}">
                <a16:creationId xmlns:a16="http://schemas.microsoft.com/office/drawing/2014/main" id="{ED1590A3-5BD6-44BB-98C8-DDFB46C17CA1}"/>
              </a:ext>
            </a:extLst>
          </p:cNvPr>
          <p:cNvSpPr>
            <a:spLocks noGrp="1"/>
          </p:cNvSpPr>
          <p:nvPr>
            <p:ph type="sldNum" sz="quarter" idx="12"/>
          </p:nvPr>
        </p:nvSpPr>
        <p:spPr/>
        <p:txBody>
          <a:bodyPr/>
          <a:lstStyle/>
          <a:p>
            <a:fld id="{95999377-9CFE-45E5-9E2A-693627E5E99E}" type="slidenum">
              <a:rPr lang="en-US" smtClean="0"/>
              <a:t>5</a:t>
            </a:fld>
            <a:endParaRPr lang="en-US"/>
          </a:p>
        </p:txBody>
      </p:sp>
    </p:spTree>
    <p:extLst>
      <p:ext uri="{BB962C8B-B14F-4D97-AF65-F5344CB8AC3E}">
        <p14:creationId xmlns:p14="http://schemas.microsoft.com/office/powerpoint/2010/main" val="357136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4517-82AE-435D-9A6A-24EEE68E2E3B}"/>
              </a:ext>
            </a:extLst>
          </p:cNvPr>
          <p:cNvSpPr>
            <a:spLocks noGrp="1"/>
          </p:cNvSpPr>
          <p:nvPr>
            <p:ph type="title"/>
          </p:nvPr>
        </p:nvSpPr>
        <p:spPr>
          <a:xfrm>
            <a:off x="1141412" y="840460"/>
            <a:ext cx="9905998" cy="757521"/>
          </a:xfrm>
          <a:ln>
            <a:noFill/>
          </a:ln>
        </p:spPr>
        <p:txBody>
          <a:bodyPr>
            <a:normAutofit/>
          </a:bodyPr>
          <a:lstStyle/>
          <a:p>
            <a:r>
              <a:rPr lang="en-US" sz="4400"/>
              <a:t>Categories of Data Analytics: Predictive</a:t>
            </a:r>
          </a:p>
        </p:txBody>
      </p:sp>
      <p:sp>
        <p:nvSpPr>
          <p:cNvPr id="3" name="Content Placeholder 2">
            <a:extLst>
              <a:ext uri="{FF2B5EF4-FFF2-40B4-BE49-F238E27FC236}">
                <a16:creationId xmlns:a16="http://schemas.microsoft.com/office/drawing/2014/main" id="{BC7C3BC0-24DB-44B2-93BB-13293EF90D16}"/>
              </a:ext>
            </a:extLst>
          </p:cNvPr>
          <p:cNvSpPr>
            <a:spLocks noGrp="1"/>
          </p:cNvSpPr>
          <p:nvPr>
            <p:ph idx="1"/>
          </p:nvPr>
        </p:nvSpPr>
        <p:spPr>
          <a:xfrm>
            <a:off x="1141412" y="1926454"/>
            <a:ext cx="9905999" cy="4190261"/>
          </a:xfrm>
        </p:spPr>
        <p:txBody>
          <a:bodyPr>
            <a:normAutofit/>
          </a:bodyPr>
          <a:lstStyle/>
          <a:p>
            <a:r>
              <a:rPr lang="en-US" sz="3200"/>
              <a:t>Predictive analytics</a:t>
            </a:r>
          </a:p>
          <a:p>
            <a:pPr lvl="1"/>
            <a:r>
              <a:rPr lang="en-US" sz="2800"/>
              <a:t>Predicts events, outcomes, future values</a:t>
            </a:r>
          </a:p>
          <a:p>
            <a:pPr lvl="1"/>
            <a:r>
              <a:rPr lang="en-US" sz="2800"/>
              <a:t>“what is likely to happen?”</a:t>
            </a:r>
          </a:p>
          <a:p>
            <a:pPr lvl="1"/>
            <a:r>
              <a:rPr lang="en-US" sz="2800"/>
              <a:t>Predictive models trained by existing data</a:t>
            </a:r>
          </a:p>
        </p:txBody>
      </p:sp>
      <p:sp>
        <p:nvSpPr>
          <p:cNvPr id="4" name="Slide Number Placeholder 3">
            <a:extLst>
              <a:ext uri="{FF2B5EF4-FFF2-40B4-BE49-F238E27FC236}">
                <a16:creationId xmlns:a16="http://schemas.microsoft.com/office/drawing/2014/main" id="{65F374CA-829C-4110-8D3E-9AA3EE6C03AD}"/>
              </a:ext>
            </a:extLst>
          </p:cNvPr>
          <p:cNvSpPr>
            <a:spLocks noGrp="1"/>
          </p:cNvSpPr>
          <p:nvPr>
            <p:ph type="sldNum" sz="quarter" idx="12"/>
          </p:nvPr>
        </p:nvSpPr>
        <p:spPr/>
        <p:txBody>
          <a:bodyPr/>
          <a:lstStyle/>
          <a:p>
            <a:fld id="{95999377-9CFE-45E5-9E2A-693627E5E99E}" type="slidenum">
              <a:rPr lang="en-US" smtClean="0"/>
              <a:t>6</a:t>
            </a:fld>
            <a:endParaRPr lang="en-US"/>
          </a:p>
        </p:txBody>
      </p:sp>
    </p:spTree>
    <p:extLst>
      <p:ext uri="{BB962C8B-B14F-4D97-AF65-F5344CB8AC3E}">
        <p14:creationId xmlns:p14="http://schemas.microsoft.com/office/powerpoint/2010/main" val="413345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4517-82AE-435D-9A6A-24EEE68E2E3B}"/>
              </a:ext>
            </a:extLst>
          </p:cNvPr>
          <p:cNvSpPr>
            <a:spLocks noGrp="1"/>
          </p:cNvSpPr>
          <p:nvPr>
            <p:ph type="title"/>
          </p:nvPr>
        </p:nvSpPr>
        <p:spPr>
          <a:xfrm>
            <a:off x="1141412" y="840460"/>
            <a:ext cx="9905998" cy="757521"/>
          </a:xfrm>
          <a:ln>
            <a:noFill/>
          </a:ln>
        </p:spPr>
        <p:txBody>
          <a:bodyPr>
            <a:normAutofit/>
          </a:bodyPr>
          <a:lstStyle/>
          <a:p>
            <a:r>
              <a:rPr lang="en-US" sz="4400"/>
              <a:t>Categories of Data Analytics: Prescriptive</a:t>
            </a:r>
          </a:p>
        </p:txBody>
      </p:sp>
      <p:sp>
        <p:nvSpPr>
          <p:cNvPr id="3" name="Content Placeholder 2">
            <a:extLst>
              <a:ext uri="{FF2B5EF4-FFF2-40B4-BE49-F238E27FC236}">
                <a16:creationId xmlns:a16="http://schemas.microsoft.com/office/drawing/2014/main" id="{BC7C3BC0-24DB-44B2-93BB-13293EF90D16}"/>
              </a:ext>
            </a:extLst>
          </p:cNvPr>
          <p:cNvSpPr>
            <a:spLocks noGrp="1"/>
          </p:cNvSpPr>
          <p:nvPr>
            <p:ph idx="1"/>
          </p:nvPr>
        </p:nvSpPr>
        <p:spPr>
          <a:xfrm>
            <a:off x="1141412" y="1926454"/>
            <a:ext cx="9905999" cy="4190261"/>
          </a:xfrm>
        </p:spPr>
        <p:txBody>
          <a:bodyPr>
            <a:normAutofit/>
          </a:bodyPr>
          <a:lstStyle/>
          <a:p>
            <a:r>
              <a:rPr lang="en-US" sz="3200"/>
              <a:t>Prescriptive analytics</a:t>
            </a:r>
          </a:p>
          <a:p>
            <a:pPr lvl="1"/>
            <a:r>
              <a:rPr lang="en-US" sz="2800"/>
              <a:t>Predict outcomes and best course of action to achieve them</a:t>
            </a:r>
          </a:p>
          <a:p>
            <a:pPr lvl="1"/>
            <a:r>
              <a:rPr lang="en-US" sz="3200"/>
              <a:t>“</a:t>
            </a:r>
            <a:r>
              <a:rPr lang="en-US" sz="2800"/>
              <a:t>What can we do to make it happen?”</a:t>
            </a:r>
          </a:p>
        </p:txBody>
      </p:sp>
      <p:sp>
        <p:nvSpPr>
          <p:cNvPr id="4" name="Slide Number Placeholder 3">
            <a:extLst>
              <a:ext uri="{FF2B5EF4-FFF2-40B4-BE49-F238E27FC236}">
                <a16:creationId xmlns:a16="http://schemas.microsoft.com/office/drawing/2014/main" id="{F64B51FD-9CC2-45AC-92A6-0D82B019C562}"/>
              </a:ext>
            </a:extLst>
          </p:cNvPr>
          <p:cNvSpPr>
            <a:spLocks noGrp="1"/>
          </p:cNvSpPr>
          <p:nvPr>
            <p:ph type="sldNum" sz="quarter" idx="12"/>
          </p:nvPr>
        </p:nvSpPr>
        <p:spPr/>
        <p:txBody>
          <a:bodyPr/>
          <a:lstStyle/>
          <a:p>
            <a:fld id="{95999377-9CFE-45E5-9E2A-693627E5E99E}" type="slidenum">
              <a:rPr lang="en-US" smtClean="0"/>
              <a:t>7</a:t>
            </a:fld>
            <a:endParaRPr lang="en-US"/>
          </a:p>
        </p:txBody>
      </p:sp>
    </p:spTree>
    <p:extLst>
      <p:ext uri="{BB962C8B-B14F-4D97-AF65-F5344CB8AC3E}">
        <p14:creationId xmlns:p14="http://schemas.microsoft.com/office/powerpoint/2010/main" val="851558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4517-82AE-435D-9A6A-24EEE68E2E3B}"/>
              </a:ext>
            </a:extLst>
          </p:cNvPr>
          <p:cNvSpPr>
            <a:spLocks noGrp="1"/>
          </p:cNvSpPr>
          <p:nvPr>
            <p:ph type="title"/>
          </p:nvPr>
        </p:nvSpPr>
        <p:spPr>
          <a:xfrm>
            <a:off x="1141412" y="840460"/>
            <a:ext cx="9905998" cy="757521"/>
          </a:xfrm>
          <a:ln>
            <a:noFill/>
          </a:ln>
        </p:spPr>
        <p:txBody>
          <a:bodyPr>
            <a:normAutofit/>
          </a:bodyPr>
          <a:lstStyle/>
          <a:p>
            <a:r>
              <a:rPr lang="en-US" sz="4400"/>
              <a:t>Characteristics of Big Data</a:t>
            </a:r>
          </a:p>
        </p:txBody>
      </p:sp>
      <p:sp>
        <p:nvSpPr>
          <p:cNvPr id="3" name="Content Placeholder 2">
            <a:extLst>
              <a:ext uri="{FF2B5EF4-FFF2-40B4-BE49-F238E27FC236}">
                <a16:creationId xmlns:a16="http://schemas.microsoft.com/office/drawing/2014/main" id="{BC7C3BC0-24DB-44B2-93BB-13293EF90D16}"/>
              </a:ext>
            </a:extLst>
          </p:cNvPr>
          <p:cNvSpPr>
            <a:spLocks noGrp="1"/>
          </p:cNvSpPr>
          <p:nvPr>
            <p:ph idx="1"/>
          </p:nvPr>
        </p:nvSpPr>
        <p:spPr>
          <a:xfrm>
            <a:off x="1141412" y="1926454"/>
            <a:ext cx="9905999" cy="4190261"/>
          </a:xfrm>
        </p:spPr>
        <p:txBody>
          <a:bodyPr>
            <a:normAutofit fontScale="92500" lnSpcReduction="10000"/>
          </a:bodyPr>
          <a:lstStyle/>
          <a:p>
            <a:r>
              <a:rPr lang="en-US" sz="3200"/>
              <a:t>Volume: too large to fit on a single machine</a:t>
            </a:r>
          </a:p>
          <a:p>
            <a:r>
              <a:rPr lang="en-US" sz="3200"/>
              <a:t>Velocity: large amount of data generated in a short time period, with possible time constraints (e.g. fraud detection, denial of service attack)</a:t>
            </a:r>
          </a:p>
          <a:p>
            <a:r>
              <a:rPr lang="en-US" sz="3200"/>
              <a:t>Variety: structured, unstructured, semi-structured. Text, images, audio, video, sensors</a:t>
            </a:r>
          </a:p>
          <a:p>
            <a:r>
              <a:rPr lang="en-US" sz="3200"/>
              <a:t>Veracity: accuracy. Data usually requires cleaning</a:t>
            </a:r>
            <a:endParaRPr lang="en-US" sz="2800"/>
          </a:p>
        </p:txBody>
      </p:sp>
      <p:sp>
        <p:nvSpPr>
          <p:cNvPr id="4" name="Slide Number Placeholder 3">
            <a:extLst>
              <a:ext uri="{FF2B5EF4-FFF2-40B4-BE49-F238E27FC236}">
                <a16:creationId xmlns:a16="http://schemas.microsoft.com/office/drawing/2014/main" id="{FB2F6841-C9B4-47E6-9B6B-1862AC317769}"/>
              </a:ext>
            </a:extLst>
          </p:cNvPr>
          <p:cNvSpPr>
            <a:spLocks noGrp="1"/>
          </p:cNvSpPr>
          <p:nvPr>
            <p:ph type="sldNum" sz="quarter" idx="12"/>
          </p:nvPr>
        </p:nvSpPr>
        <p:spPr/>
        <p:txBody>
          <a:bodyPr/>
          <a:lstStyle/>
          <a:p>
            <a:fld id="{95999377-9CFE-45E5-9E2A-693627E5E99E}" type="slidenum">
              <a:rPr lang="en-US" smtClean="0"/>
              <a:t>8</a:t>
            </a:fld>
            <a:endParaRPr lang="en-US"/>
          </a:p>
        </p:txBody>
      </p:sp>
    </p:spTree>
    <p:extLst>
      <p:ext uri="{BB962C8B-B14F-4D97-AF65-F5344CB8AC3E}">
        <p14:creationId xmlns:p14="http://schemas.microsoft.com/office/powerpoint/2010/main" val="13357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4517-82AE-435D-9A6A-24EEE68E2E3B}"/>
              </a:ext>
            </a:extLst>
          </p:cNvPr>
          <p:cNvSpPr>
            <a:spLocks noGrp="1"/>
          </p:cNvSpPr>
          <p:nvPr>
            <p:ph type="title"/>
          </p:nvPr>
        </p:nvSpPr>
        <p:spPr>
          <a:xfrm>
            <a:off x="1141412" y="840460"/>
            <a:ext cx="9905998" cy="757521"/>
          </a:xfrm>
          <a:ln>
            <a:noFill/>
          </a:ln>
        </p:spPr>
        <p:txBody>
          <a:bodyPr>
            <a:normAutofit/>
          </a:bodyPr>
          <a:lstStyle/>
          <a:p>
            <a:r>
              <a:rPr lang="en-US" sz="4400"/>
              <a:t>Examples of Big Data</a:t>
            </a:r>
          </a:p>
        </p:txBody>
      </p:sp>
      <p:sp>
        <p:nvSpPr>
          <p:cNvPr id="3" name="Content Placeholder 2">
            <a:extLst>
              <a:ext uri="{FF2B5EF4-FFF2-40B4-BE49-F238E27FC236}">
                <a16:creationId xmlns:a16="http://schemas.microsoft.com/office/drawing/2014/main" id="{BC7C3BC0-24DB-44B2-93BB-13293EF90D16}"/>
              </a:ext>
            </a:extLst>
          </p:cNvPr>
          <p:cNvSpPr>
            <a:spLocks noGrp="1"/>
          </p:cNvSpPr>
          <p:nvPr>
            <p:ph idx="1"/>
          </p:nvPr>
        </p:nvSpPr>
        <p:spPr>
          <a:xfrm>
            <a:off x="1141412" y="1926454"/>
            <a:ext cx="9905999" cy="4190261"/>
          </a:xfrm>
        </p:spPr>
        <p:txBody>
          <a:bodyPr>
            <a:normAutofit/>
          </a:bodyPr>
          <a:lstStyle/>
          <a:p>
            <a:r>
              <a:rPr lang="en-US" sz="3200"/>
              <a:t>Web: user analytics, performance monitoring</a:t>
            </a:r>
          </a:p>
          <a:p>
            <a:r>
              <a:rPr lang="en-US" sz="3200"/>
              <a:t>Finance: credit risk modeling, fraud detection</a:t>
            </a:r>
          </a:p>
          <a:p>
            <a:r>
              <a:rPr lang="en-US" sz="3200"/>
              <a:t>Healthcare: epidemiological surveillance, fraudulent claim detection</a:t>
            </a:r>
          </a:p>
          <a:p>
            <a:r>
              <a:rPr lang="en-US" sz="3200"/>
              <a:t>IoT (Internet of Things): cellular data, resource usage</a:t>
            </a:r>
            <a:endParaRPr lang="en-US" sz="2800"/>
          </a:p>
        </p:txBody>
      </p:sp>
      <p:sp>
        <p:nvSpPr>
          <p:cNvPr id="4" name="Slide Number Placeholder 3">
            <a:extLst>
              <a:ext uri="{FF2B5EF4-FFF2-40B4-BE49-F238E27FC236}">
                <a16:creationId xmlns:a16="http://schemas.microsoft.com/office/drawing/2014/main" id="{39131F75-EBD6-40DD-A17D-7C4EAE26A5DF}"/>
              </a:ext>
            </a:extLst>
          </p:cNvPr>
          <p:cNvSpPr>
            <a:spLocks noGrp="1"/>
          </p:cNvSpPr>
          <p:nvPr>
            <p:ph type="sldNum" sz="quarter" idx="12"/>
          </p:nvPr>
        </p:nvSpPr>
        <p:spPr/>
        <p:txBody>
          <a:bodyPr/>
          <a:lstStyle/>
          <a:p>
            <a:fld id="{95999377-9CFE-45E5-9E2A-693627E5E99E}" type="slidenum">
              <a:rPr lang="en-US" smtClean="0"/>
              <a:t>9</a:t>
            </a:fld>
            <a:endParaRPr lang="en-US"/>
          </a:p>
        </p:txBody>
      </p:sp>
    </p:spTree>
    <p:extLst>
      <p:ext uri="{BB962C8B-B14F-4D97-AF65-F5344CB8AC3E}">
        <p14:creationId xmlns:p14="http://schemas.microsoft.com/office/powerpoint/2010/main" val="999048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2095</TotalTime>
  <Words>2669</Words>
  <Application>Microsoft Office PowerPoint</Application>
  <PresentationFormat>Widescreen</PresentationFormat>
  <Paragraphs>329</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Courier New</vt:lpstr>
      <vt:lpstr>Tw Cen MT</vt:lpstr>
      <vt:lpstr>Circuit</vt:lpstr>
      <vt:lpstr>CIS 2349C</vt:lpstr>
      <vt:lpstr>COURSE DESCRIPTION</vt:lpstr>
      <vt:lpstr>Definitions: Data Analytics and Big Data</vt:lpstr>
      <vt:lpstr>Categories of Data Analytics: Descriptive</vt:lpstr>
      <vt:lpstr>Categories of Data Analytics: Diagnostic</vt:lpstr>
      <vt:lpstr>Categories of Data Analytics: Predictive</vt:lpstr>
      <vt:lpstr>Categories of Data Analytics: Prescriptive</vt:lpstr>
      <vt:lpstr>Characteristics of Big Data</vt:lpstr>
      <vt:lpstr>Examples of Big Data</vt:lpstr>
      <vt:lpstr>Analysis Types</vt:lpstr>
      <vt:lpstr>Analysis Modes</vt:lpstr>
      <vt:lpstr>Big Data Analytics Work Flow</vt:lpstr>
      <vt:lpstr>The Big Data Stack</vt:lpstr>
      <vt:lpstr>The Big Data Stack</vt:lpstr>
      <vt:lpstr>Raw Data</vt:lpstr>
      <vt:lpstr>Data Access Connectors</vt:lpstr>
      <vt:lpstr>Analysis, Storage, and Queries: Data Storage</vt:lpstr>
      <vt:lpstr>Analysis, Storage, and Queries: Batch Analytics</vt:lpstr>
      <vt:lpstr>Analysis, Storage, and Queries: Real-time Analytics</vt:lpstr>
      <vt:lpstr>Analysis, Storage, and Queries: Interactive Queries</vt:lpstr>
      <vt:lpstr>Web and Visualization Connectors</vt:lpstr>
      <vt:lpstr>Big Data Analytics Patterns </vt:lpstr>
      <vt:lpstr>Introduction to Hadoop</vt:lpstr>
      <vt:lpstr>Commodity Hardware Does Not Mean "Low-End"</vt:lpstr>
      <vt:lpstr>The Hadoop Ecosystem</vt:lpstr>
      <vt:lpstr>The Hadoop Ecosystem: Core Components</vt:lpstr>
      <vt:lpstr>RAID and HDFS</vt:lpstr>
      <vt:lpstr>The Hadoop Ecosystem: Scripting and Querying with Pig and Hive</vt:lpstr>
      <vt:lpstr>The Hadoop Ecosystem: Managing with Ambari</vt:lpstr>
      <vt:lpstr>The Hadoop Ecosystem: Storing with HBase</vt:lpstr>
      <vt:lpstr>The Hadoop Ecosystem: Hbase Alternatives</vt:lpstr>
      <vt:lpstr>Installing Hadoop</vt:lpstr>
      <vt:lpstr>Installing Hadoop (already done on lab systems)</vt:lpstr>
      <vt:lpstr>Disabling IPv6 (already done on lab systems)</vt:lpstr>
      <vt:lpstr>Disabling IPv6</vt:lpstr>
      <vt:lpstr>Configuring Hadoop (already done on lab systems)</vt:lpstr>
      <vt:lpstr>Configuring Hadoop (already done on lab systems)</vt:lpstr>
      <vt:lpstr>Starting Hadoop </vt:lpstr>
      <vt:lpstr>Useful Commands</vt:lpstr>
      <vt:lpstr>Useful Commands</vt:lpstr>
      <vt:lpstr>Web Interfaces</vt:lpstr>
      <vt:lpstr>HDFS Status Dashboard (localhost:9870)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2349C</dc:title>
  <dc:creator>Singletary, David S.</dc:creator>
  <cp:lastModifiedBy>Singletary, David S.</cp:lastModifiedBy>
  <cp:revision>14</cp:revision>
  <dcterms:created xsi:type="dcterms:W3CDTF">2020-04-19T18:12:41Z</dcterms:created>
  <dcterms:modified xsi:type="dcterms:W3CDTF">2022-01-25T14:42:49Z</dcterms:modified>
</cp:coreProperties>
</file>