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9" r:id="rId2"/>
    <p:sldId id="310" r:id="rId3"/>
    <p:sldId id="311" r:id="rId4"/>
    <p:sldId id="316" r:id="rId5"/>
    <p:sldId id="312" r:id="rId6"/>
    <p:sldId id="315" r:id="rId7"/>
    <p:sldId id="313" r:id="rId8"/>
    <p:sldId id="31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2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letary, David S." userId="45c19336-5b87-4564-b40a-d17e89ba411b" providerId="ADAL" clId="{B4E7953A-1210-4B1D-953D-47AB42FDF3BA}"/>
    <pc:docChg chg="undo custSel delSld modSld">
      <pc:chgData name="Singletary, David S." userId="45c19336-5b87-4564-b40a-d17e89ba411b" providerId="ADAL" clId="{B4E7953A-1210-4B1D-953D-47AB42FDF3BA}" dt="2022-04-12T13:23:30.026" v="717" actId="20577"/>
      <pc:docMkLst>
        <pc:docMk/>
      </pc:docMkLst>
      <pc:sldChg chg="modSp mod">
        <pc:chgData name="Singletary, David S." userId="45c19336-5b87-4564-b40a-d17e89ba411b" providerId="ADAL" clId="{B4E7953A-1210-4B1D-953D-47AB42FDF3BA}" dt="2022-04-12T13:23:30.026" v="717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B4E7953A-1210-4B1D-953D-47AB42FDF3BA}" dt="2022-04-12T13:23:30.026" v="717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del">
        <pc:chgData name="Singletary, David S." userId="45c19336-5b87-4564-b40a-d17e89ba411b" providerId="ADAL" clId="{B4E7953A-1210-4B1D-953D-47AB42FDF3BA}" dt="2022-04-09T15:25:38.437" v="67" actId="2696"/>
        <pc:sldMkLst>
          <pc:docMk/>
          <pc:sldMk cId="165558849" sldId="313"/>
        </pc:sldMkLst>
      </pc:sldChg>
      <pc:sldChg chg="addSp modSp mod">
        <pc:chgData name="Singletary, David S." userId="45c19336-5b87-4564-b40a-d17e89ba411b" providerId="ADAL" clId="{B4E7953A-1210-4B1D-953D-47AB42FDF3BA}" dt="2022-04-11T12:17:10.512" v="667" actId="1036"/>
        <pc:sldMkLst>
          <pc:docMk/>
          <pc:sldMk cId="1982648842" sldId="314"/>
        </pc:sldMkLst>
        <pc:spChg chg="mod">
          <ac:chgData name="Singletary, David S." userId="45c19336-5b87-4564-b40a-d17e89ba411b" providerId="ADAL" clId="{B4E7953A-1210-4B1D-953D-47AB42FDF3BA}" dt="2022-04-09T15:26:13.836" v="80" actId="20577"/>
          <ac:spMkLst>
            <pc:docMk/>
            <pc:sldMk cId="1982648842" sldId="314"/>
            <ac:spMk id="2" creationId="{62435AD5-6B8C-48C3-875A-0BB8003F362E}"/>
          </ac:spMkLst>
        </pc:spChg>
        <pc:spChg chg="add mod or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3" creationId="{59B41073-E960-4C6A-BC8D-D8B038D32D3C}"/>
          </ac:spMkLst>
        </pc:spChg>
        <pc:spChg chg="mod">
          <ac:chgData name="Singletary, David S." userId="45c19336-5b87-4564-b40a-d17e89ba411b" providerId="ADAL" clId="{B4E7953A-1210-4B1D-953D-47AB42FDF3BA}" dt="2022-04-11T12:15:01.648" v="570" actId="115"/>
          <ac:spMkLst>
            <pc:docMk/>
            <pc:sldMk cId="1982648842" sldId="314"/>
            <ac:spMk id="4" creationId="{8A416CDA-0C51-495F-B0B3-B6D505182592}"/>
          </ac:spMkLst>
        </pc:spChg>
        <pc:spChg chg="add mod or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5" creationId="{1A7FECAA-5984-4F1B-B633-83B29B2242E2}"/>
          </ac:spMkLst>
        </pc:spChg>
        <pc:spChg chg="add mod or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6" creationId="{FAA8D55F-CF81-4FC2-B6A4-BF92E60E104F}"/>
          </ac:spMkLst>
        </pc:spChg>
        <pc:spChg chg="add mod or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7" creationId="{D59534D5-49C6-4342-9C10-8A6A6E0D5546}"/>
          </ac:spMkLst>
        </pc:spChg>
        <pc:spChg chg="add mod or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8" creationId="{394FEFEB-21DA-4A62-B21A-488445FE945E}"/>
          </ac:spMkLst>
        </pc:spChg>
        <pc:spChg chg="add mo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9" creationId="{9E251BA7-6886-4948-A33B-E5298736684D}"/>
          </ac:spMkLst>
        </pc:spChg>
        <pc:spChg chg="add mo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10" creationId="{6312FCD9-B6DC-4370-82A6-C0960BD9F8DE}"/>
          </ac:spMkLst>
        </pc:spChg>
        <pc:spChg chg="add mo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11" creationId="{F7F1E67B-65EF-4EE9-8F3E-B3444ECD6D1C}"/>
          </ac:spMkLst>
        </pc:spChg>
        <pc:spChg chg="add mo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12" creationId="{F6848919-37E9-464C-B074-CBD6A7F265A9}"/>
          </ac:spMkLst>
        </pc:spChg>
        <pc:spChg chg="add mo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13" creationId="{6B568283-158F-45D7-A604-A5BAB24AF84A}"/>
          </ac:spMkLst>
        </pc:spChg>
        <pc:spChg chg="add mod">
          <ac:chgData name="Singletary, David S." userId="45c19336-5b87-4564-b40a-d17e89ba411b" providerId="ADAL" clId="{B4E7953A-1210-4B1D-953D-47AB42FDF3BA}" dt="2022-04-11T12:16:56.770" v="648" actId="554"/>
          <ac:spMkLst>
            <pc:docMk/>
            <pc:sldMk cId="1982648842" sldId="314"/>
            <ac:spMk id="14" creationId="{D4737FA5-CCBB-4113-9E09-009FFD13743A}"/>
          </ac:spMkLst>
        </pc:spChg>
        <pc:spChg chg="add mod">
          <ac:chgData name="Singletary, David S." userId="45c19336-5b87-4564-b40a-d17e89ba411b" providerId="ADAL" clId="{B4E7953A-1210-4B1D-953D-47AB42FDF3BA}" dt="2022-04-11T12:17:10.512" v="667" actId="1036"/>
          <ac:spMkLst>
            <pc:docMk/>
            <pc:sldMk cId="1982648842" sldId="314"/>
            <ac:spMk id="16" creationId="{9DE4B562-4E9C-4F16-8F8C-75E304903F8D}"/>
          </ac:spMkLst>
        </pc:spChg>
        <pc:grpChg chg="add mod">
          <ac:chgData name="Singletary, David S." userId="45c19336-5b87-4564-b40a-d17e89ba411b" providerId="ADAL" clId="{B4E7953A-1210-4B1D-953D-47AB42FDF3BA}" dt="2022-04-11T12:17:10.512" v="667" actId="1036"/>
          <ac:grpSpMkLst>
            <pc:docMk/>
            <pc:sldMk cId="1982648842" sldId="314"/>
            <ac:grpSpMk id="25" creationId="{7D3A450E-1310-40BB-8745-D56A8EF017E0}"/>
          </ac:grpSpMkLst>
        </pc:grpChg>
        <pc:cxnChg chg="add mod">
          <ac:chgData name="Singletary, David S." userId="45c19336-5b87-4564-b40a-d17e89ba411b" providerId="ADAL" clId="{B4E7953A-1210-4B1D-953D-47AB42FDF3BA}" dt="2022-04-11T12:17:10.512" v="667" actId="1036"/>
          <ac:cxnSpMkLst>
            <pc:docMk/>
            <pc:sldMk cId="1982648842" sldId="314"/>
            <ac:cxnSpMk id="15" creationId="{5839F5C8-C7CA-4EB2-BDD3-F9D400D008E6}"/>
          </ac:cxnSpMkLst>
        </pc:cxnChg>
        <pc:cxnChg chg="add mod">
          <ac:chgData name="Singletary, David S." userId="45c19336-5b87-4564-b40a-d17e89ba411b" providerId="ADAL" clId="{B4E7953A-1210-4B1D-953D-47AB42FDF3BA}" dt="2022-04-11T12:17:10.512" v="667" actId="1036"/>
          <ac:cxnSpMkLst>
            <pc:docMk/>
            <pc:sldMk cId="1982648842" sldId="314"/>
            <ac:cxnSpMk id="17" creationId="{CF84631F-8FE9-48A2-A958-E85541404DE6}"/>
          </ac:cxnSpMkLst>
        </pc:cxnChg>
        <pc:cxnChg chg="add mod">
          <ac:chgData name="Singletary, David S." userId="45c19336-5b87-4564-b40a-d17e89ba411b" providerId="ADAL" clId="{B4E7953A-1210-4B1D-953D-47AB42FDF3BA}" dt="2022-04-11T12:17:10.512" v="667" actId="1036"/>
          <ac:cxnSpMkLst>
            <pc:docMk/>
            <pc:sldMk cId="1982648842" sldId="314"/>
            <ac:cxnSpMk id="18" creationId="{BEB21CF0-6C95-41A1-9ADD-0AFCFBE458CB}"/>
          </ac:cxnSpMkLst>
        </pc:cxnChg>
        <pc:cxnChg chg="add mod">
          <ac:chgData name="Singletary, David S." userId="45c19336-5b87-4564-b40a-d17e89ba411b" providerId="ADAL" clId="{B4E7953A-1210-4B1D-953D-47AB42FDF3BA}" dt="2022-04-11T12:17:10.512" v="667" actId="1036"/>
          <ac:cxnSpMkLst>
            <pc:docMk/>
            <pc:sldMk cId="1982648842" sldId="314"/>
            <ac:cxnSpMk id="19" creationId="{751EAF43-1B64-440A-BD24-AF898E0FA7DA}"/>
          </ac:cxnSpMkLst>
        </pc:cxnChg>
        <pc:cxnChg chg="add mod">
          <ac:chgData name="Singletary, David S." userId="45c19336-5b87-4564-b40a-d17e89ba411b" providerId="ADAL" clId="{B4E7953A-1210-4B1D-953D-47AB42FDF3BA}" dt="2022-04-11T12:17:10.512" v="667" actId="1036"/>
          <ac:cxnSpMkLst>
            <pc:docMk/>
            <pc:sldMk cId="1982648842" sldId="314"/>
            <ac:cxnSpMk id="20" creationId="{57D96B77-93BD-4859-BDC5-317B223ABB51}"/>
          </ac:cxnSpMkLst>
        </pc:cxnChg>
        <pc:cxnChg chg="add mod ord">
          <ac:chgData name="Singletary, David S." userId="45c19336-5b87-4564-b40a-d17e89ba411b" providerId="ADAL" clId="{B4E7953A-1210-4B1D-953D-47AB42FDF3BA}" dt="2022-04-11T12:17:10.512" v="667" actId="1036"/>
          <ac:cxnSpMkLst>
            <pc:docMk/>
            <pc:sldMk cId="1982648842" sldId="314"/>
            <ac:cxnSpMk id="22" creationId="{ED36E355-067D-465E-8732-058E70327EA6}"/>
          </ac:cxnSpMkLst>
        </pc:cxnChg>
        <pc:cxnChg chg="add mod">
          <ac:chgData name="Singletary, David S." userId="45c19336-5b87-4564-b40a-d17e89ba411b" providerId="ADAL" clId="{B4E7953A-1210-4B1D-953D-47AB42FDF3BA}" dt="2022-04-11T12:17:10.512" v="667" actId="1036"/>
          <ac:cxnSpMkLst>
            <pc:docMk/>
            <pc:sldMk cId="1982648842" sldId="314"/>
            <ac:cxnSpMk id="23" creationId="{8109D556-DBC6-4A4C-9780-9CE9AA0BE154}"/>
          </ac:cxnSpMkLst>
        </pc:cxnChg>
        <pc:cxnChg chg="add mod">
          <ac:chgData name="Singletary, David S." userId="45c19336-5b87-4564-b40a-d17e89ba411b" providerId="ADAL" clId="{B4E7953A-1210-4B1D-953D-47AB42FDF3BA}" dt="2022-04-11T12:16:56.770" v="648" actId="554"/>
          <ac:cxnSpMkLst>
            <pc:docMk/>
            <pc:sldMk cId="1982648842" sldId="314"/>
            <ac:cxnSpMk id="24" creationId="{3C9AFC8E-B69B-48A9-89F4-43761016D3EF}"/>
          </ac:cxnSpMkLst>
        </pc:cxnChg>
      </pc:sldChg>
      <pc:sldChg chg="addSp delSp modSp mod">
        <pc:chgData name="Singletary, David S." userId="45c19336-5b87-4564-b40a-d17e89ba411b" providerId="ADAL" clId="{B4E7953A-1210-4B1D-953D-47AB42FDF3BA}" dt="2022-04-11T12:49:27.501" v="706" actId="113"/>
        <pc:sldMkLst>
          <pc:docMk/>
          <pc:sldMk cId="3927873534" sldId="323"/>
        </pc:sldMkLst>
        <pc:spChg chg="mod">
          <ac:chgData name="Singletary, David S." userId="45c19336-5b87-4564-b40a-d17e89ba411b" providerId="ADAL" clId="{B4E7953A-1210-4B1D-953D-47AB42FDF3BA}" dt="2022-04-11T12:49:27.501" v="706" actId="113"/>
          <ac:spMkLst>
            <pc:docMk/>
            <pc:sldMk cId="3927873534" sldId="323"/>
            <ac:spMk id="4" creationId="{8A416CDA-0C51-495F-B0B3-B6D505182592}"/>
          </ac:spMkLst>
        </pc:spChg>
        <pc:spChg chg="mod">
          <ac:chgData name="Singletary, David S." userId="45c19336-5b87-4564-b40a-d17e89ba411b" providerId="ADAL" clId="{B4E7953A-1210-4B1D-953D-47AB42FDF3BA}" dt="2022-04-11T12:48:04.033" v="694" actId="12789"/>
          <ac:spMkLst>
            <pc:docMk/>
            <pc:sldMk cId="3927873534" sldId="323"/>
            <ac:spMk id="10" creationId="{152DC7EF-F4BE-47B6-A9D7-F9714FB31020}"/>
          </ac:spMkLst>
        </pc:spChg>
        <pc:spChg chg="mod">
          <ac:chgData name="Singletary, David S." userId="45c19336-5b87-4564-b40a-d17e89ba411b" providerId="ADAL" clId="{B4E7953A-1210-4B1D-953D-47AB42FDF3BA}" dt="2022-04-11T12:48:04.033" v="694" actId="12789"/>
          <ac:spMkLst>
            <pc:docMk/>
            <pc:sldMk cId="3927873534" sldId="323"/>
            <ac:spMk id="11" creationId="{296F8BF6-AE60-47BC-8CA5-75C76361B62C}"/>
          </ac:spMkLst>
        </pc:spChg>
        <pc:spChg chg="mod">
          <ac:chgData name="Singletary, David S." userId="45c19336-5b87-4564-b40a-d17e89ba411b" providerId="ADAL" clId="{B4E7953A-1210-4B1D-953D-47AB42FDF3BA}" dt="2022-04-11T12:48:04.033" v="694" actId="12789"/>
          <ac:spMkLst>
            <pc:docMk/>
            <pc:sldMk cId="3927873534" sldId="323"/>
            <ac:spMk id="12" creationId="{638A0909-1381-4AFA-B4F2-DDEFCB530FC6}"/>
          </ac:spMkLst>
        </pc:spChg>
        <pc:spChg chg="mod">
          <ac:chgData name="Singletary, David S." userId="45c19336-5b87-4564-b40a-d17e89ba411b" providerId="ADAL" clId="{B4E7953A-1210-4B1D-953D-47AB42FDF3BA}" dt="2022-04-11T12:47:32.899" v="690" actId="14100"/>
          <ac:spMkLst>
            <pc:docMk/>
            <pc:sldMk cId="3927873534" sldId="323"/>
            <ac:spMk id="17" creationId="{FE6A8F31-4D87-41FF-947A-C5B4933A124D}"/>
          </ac:spMkLst>
        </pc:spChg>
        <pc:spChg chg="mod">
          <ac:chgData name="Singletary, David S." userId="45c19336-5b87-4564-b40a-d17e89ba411b" providerId="ADAL" clId="{B4E7953A-1210-4B1D-953D-47AB42FDF3BA}" dt="2022-04-11T12:47:36.724" v="691" actId="14100"/>
          <ac:spMkLst>
            <pc:docMk/>
            <pc:sldMk cId="3927873534" sldId="323"/>
            <ac:spMk id="18" creationId="{1C0808D5-0669-4A24-B17A-7BD856412E07}"/>
          </ac:spMkLst>
        </pc:spChg>
        <pc:cxnChg chg="add del mod">
          <ac:chgData name="Singletary, David S." userId="45c19336-5b87-4564-b40a-d17e89ba411b" providerId="ADAL" clId="{B4E7953A-1210-4B1D-953D-47AB42FDF3BA}" dt="2022-04-11T12:47:52.550" v="693" actId="11529"/>
          <ac:cxnSpMkLst>
            <pc:docMk/>
            <pc:sldMk cId="3927873534" sldId="323"/>
            <ac:cxnSpMk id="20" creationId="{F1255A9C-3A11-4619-B46C-7CCC0C23CBB6}"/>
          </ac:cxnSpMkLst>
        </pc:cxnChg>
        <pc:cxnChg chg="add mod">
          <ac:chgData name="Singletary, David S." userId="45c19336-5b87-4564-b40a-d17e89ba411b" providerId="ADAL" clId="{B4E7953A-1210-4B1D-953D-47AB42FDF3BA}" dt="2022-04-11T12:48:24.637" v="697" actId="1582"/>
          <ac:cxnSpMkLst>
            <pc:docMk/>
            <pc:sldMk cId="3927873534" sldId="323"/>
            <ac:cxnSpMk id="22" creationId="{07092431-E10D-4AB8-ACBE-E16ED3014EB9}"/>
          </ac:cxnSpMkLst>
        </pc:cxnChg>
        <pc:cxnChg chg="add mod">
          <ac:chgData name="Singletary, David S." userId="45c19336-5b87-4564-b40a-d17e89ba411b" providerId="ADAL" clId="{B4E7953A-1210-4B1D-953D-47AB42FDF3BA}" dt="2022-04-11T12:48:37.373" v="701" actId="14100"/>
          <ac:cxnSpMkLst>
            <pc:docMk/>
            <pc:sldMk cId="3927873534" sldId="323"/>
            <ac:cxnSpMk id="23" creationId="{2D8A5EC9-A2ED-4530-B949-FD06212ACF92}"/>
          </ac:cxnSpMkLst>
        </pc:cxnChg>
        <pc:cxnChg chg="add mod">
          <ac:chgData name="Singletary, David S." userId="45c19336-5b87-4564-b40a-d17e89ba411b" providerId="ADAL" clId="{B4E7953A-1210-4B1D-953D-47AB42FDF3BA}" dt="2022-04-11T12:48:59.093" v="705" actId="1582"/>
          <ac:cxnSpMkLst>
            <pc:docMk/>
            <pc:sldMk cId="3927873534" sldId="323"/>
            <ac:cxnSpMk id="27" creationId="{DE629B99-61BD-4F58-9DEF-1A59038625B2}"/>
          </ac:cxnSpMkLst>
        </pc:cxnChg>
      </pc:sldChg>
    </pc:docChg>
  </pc:docChgLst>
  <pc:docChgLst>
    <pc:chgData name="Singletary, David S." userId="45c19336-5b87-4564-b40a-d17e89ba411b" providerId="ADAL" clId="{B0B66A1C-799C-4C86-BF74-C2387A09A8D0}"/>
    <pc:docChg chg="undo custSel addSld delSld modSld">
      <pc:chgData name="Singletary, David S." userId="45c19336-5b87-4564-b40a-d17e89ba411b" providerId="ADAL" clId="{B0B66A1C-799C-4C86-BF74-C2387A09A8D0}" dt="2022-05-02T15:21:54.393" v="4196" actId="2696"/>
      <pc:docMkLst>
        <pc:docMk/>
      </pc:docMkLst>
      <pc:sldChg chg="modSp mod">
        <pc:chgData name="Singletary, David S." userId="45c19336-5b87-4564-b40a-d17e89ba411b" providerId="ADAL" clId="{B0B66A1C-799C-4C86-BF74-C2387A09A8D0}" dt="2022-04-12T16:55:34.886" v="44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B0B66A1C-799C-4C86-BF74-C2387A09A8D0}" dt="2022-04-12T16:55:34.886" v="44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modSp new mod">
        <pc:chgData name="Singletary, David S." userId="45c19336-5b87-4564-b40a-d17e89ba411b" providerId="ADAL" clId="{B0B66A1C-799C-4C86-BF74-C2387A09A8D0}" dt="2022-04-18T22:19:47.113" v="305" actId="403"/>
        <pc:sldMkLst>
          <pc:docMk/>
          <pc:sldMk cId="2368909810" sldId="310"/>
        </pc:sldMkLst>
        <pc:spChg chg="mod">
          <ac:chgData name="Singletary, David S." userId="45c19336-5b87-4564-b40a-d17e89ba411b" providerId="ADAL" clId="{B0B66A1C-799C-4C86-BF74-C2387A09A8D0}" dt="2022-04-18T22:12:57.822" v="73" actId="20577"/>
          <ac:spMkLst>
            <pc:docMk/>
            <pc:sldMk cId="2368909810" sldId="310"/>
            <ac:spMk id="2" creationId="{3438B09D-A84E-47B8-A7A7-D4B651E6672B}"/>
          </ac:spMkLst>
        </pc:spChg>
        <pc:spChg chg="mod">
          <ac:chgData name="Singletary, David S." userId="45c19336-5b87-4564-b40a-d17e89ba411b" providerId="ADAL" clId="{B0B66A1C-799C-4C86-BF74-C2387A09A8D0}" dt="2022-04-18T22:19:47.113" v="305" actId="403"/>
          <ac:spMkLst>
            <pc:docMk/>
            <pc:sldMk cId="2368909810" sldId="310"/>
            <ac:spMk id="3" creationId="{44F00095-D3A9-43FF-A5AC-D97F8358594C}"/>
          </ac:spMkLst>
        </pc:spChg>
      </pc:sldChg>
      <pc:sldChg chg="new del">
        <pc:chgData name="Singletary, David S." userId="45c19336-5b87-4564-b40a-d17e89ba411b" providerId="ADAL" clId="{B0B66A1C-799C-4C86-BF74-C2387A09A8D0}" dt="2022-04-18T22:19:54.375" v="307" actId="680"/>
        <pc:sldMkLst>
          <pc:docMk/>
          <pc:sldMk cId="30317809" sldId="311"/>
        </pc:sldMkLst>
      </pc:sldChg>
      <pc:sldChg chg="addSp delSp modSp add mod">
        <pc:chgData name="Singletary, David S." userId="45c19336-5b87-4564-b40a-d17e89ba411b" providerId="ADAL" clId="{B0B66A1C-799C-4C86-BF74-C2387A09A8D0}" dt="2022-05-02T15:06:44.492" v="3918" actId="27636"/>
        <pc:sldMkLst>
          <pc:docMk/>
          <pc:sldMk cId="1472286141" sldId="311"/>
        </pc:sldMkLst>
        <pc:spChg chg="mod">
          <ac:chgData name="Singletary, David S." userId="45c19336-5b87-4564-b40a-d17e89ba411b" providerId="ADAL" clId="{B0B66A1C-799C-4C86-BF74-C2387A09A8D0}" dt="2022-04-18T22:20:36.348" v="325" actId="20577"/>
          <ac:spMkLst>
            <pc:docMk/>
            <pc:sldMk cId="1472286141" sldId="311"/>
            <ac:spMk id="2" creationId="{3438B09D-A84E-47B8-A7A7-D4B651E6672B}"/>
          </ac:spMkLst>
        </pc:spChg>
        <pc:spChg chg="mod">
          <ac:chgData name="Singletary, David S." userId="45c19336-5b87-4564-b40a-d17e89ba411b" providerId="ADAL" clId="{B0B66A1C-799C-4C86-BF74-C2387A09A8D0}" dt="2022-05-02T15:06:44.492" v="3918" actId="27636"/>
          <ac:spMkLst>
            <pc:docMk/>
            <pc:sldMk cId="1472286141" sldId="311"/>
            <ac:spMk id="3" creationId="{44F00095-D3A9-43FF-A5AC-D97F8358594C}"/>
          </ac:spMkLst>
        </pc:spChg>
        <pc:spChg chg="add del">
          <ac:chgData name="Singletary, David S." userId="45c19336-5b87-4564-b40a-d17e89ba411b" providerId="ADAL" clId="{B0B66A1C-799C-4C86-BF74-C2387A09A8D0}" dt="2022-04-21T00:29:57.752" v="989"/>
          <ac:spMkLst>
            <pc:docMk/>
            <pc:sldMk cId="1472286141" sldId="311"/>
            <ac:spMk id="4" creationId="{712D4241-8C38-4CE9-9725-6F0C5143B3FA}"/>
          </ac:spMkLst>
        </pc:spChg>
        <pc:spChg chg="add del">
          <ac:chgData name="Singletary, David S." userId="45c19336-5b87-4564-b40a-d17e89ba411b" providerId="ADAL" clId="{B0B66A1C-799C-4C86-BF74-C2387A09A8D0}" dt="2022-04-30T23:55:48.328" v="3814"/>
          <ac:spMkLst>
            <pc:docMk/>
            <pc:sldMk cId="1472286141" sldId="311"/>
            <ac:spMk id="4" creationId="{8547F983-9358-4964-8227-00C1820FE924}"/>
          </ac:spMkLst>
        </pc:spChg>
      </pc:sldChg>
      <pc:sldChg chg="del">
        <pc:chgData name="Singletary, David S." userId="45c19336-5b87-4564-b40a-d17e89ba411b" providerId="ADAL" clId="{B0B66A1C-799C-4C86-BF74-C2387A09A8D0}" dt="2022-04-12T17:03:50.984" v="45" actId="2696"/>
        <pc:sldMkLst>
          <pc:docMk/>
          <pc:sldMk cId="2571719857" sldId="311"/>
        </pc:sldMkLst>
      </pc:sldChg>
      <pc:sldChg chg="del">
        <pc:chgData name="Singletary, David S." userId="45c19336-5b87-4564-b40a-d17e89ba411b" providerId="ADAL" clId="{B0B66A1C-799C-4C86-BF74-C2387A09A8D0}" dt="2022-04-12T17:03:50.984" v="45" actId="2696"/>
        <pc:sldMkLst>
          <pc:docMk/>
          <pc:sldMk cId="471973442" sldId="312"/>
        </pc:sldMkLst>
      </pc:sldChg>
      <pc:sldChg chg="add del">
        <pc:chgData name="Singletary, David S." userId="45c19336-5b87-4564-b40a-d17e89ba411b" providerId="ADAL" clId="{B0B66A1C-799C-4C86-BF74-C2387A09A8D0}" dt="2022-04-21T00:37:55.925" v="1745" actId="2696"/>
        <pc:sldMkLst>
          <pc:docMk/>
          <pc:sldMk cId="660497946" sldId="312"/>
        </pc:sldMkLst>
      </pc:sldChg>
      <pc:sldChg chg="modSp add mod">
        <pc:chgData name="Singletary, David S." userId="45c19336-5b87-4564-b40a-d17e89ba411b" providerId="ADAL" clId="{B0B66A1C-799C-4C86-BF74-C2387A09A8D0}" dt="2022-04-30T23:46:20.390" v="3777" actId="113"/>
        <pc:sldMkLst>
          <pc:docMk/>
          <pc:sldMk cId="1174954033" sldId="312"/>
        </pc:sldMkLst>
        <pc:spChg chg="mod">
          <ac:chgData name="Singletary, David S." userId="45c19336-5b87-4564-b40a-d17e89ba411b" providerId="ADAL" clId="{B0B66A1C-799C-4C86-BF74-C2387A09A8D0}" dt="2022-04-21T00:38:31.046" v="1755" actId="20577"/>
          <ac:spMkLst>
            <pc:docMk/>
            <pc:sldMk cId="1174954033" sldId="312"/>
            <ac:spMk id="2" creationId="{3438B09D-A84E-47B8-A7A7-D4B651E6672B}"/>
          </ac:spMkLst>
        </pc:spChg>
        <pc:spChg chg="mod">
          <ac:chgData name="Singletary, David S." userId="45c19336-5b87-4564-b40a-d17e89ba411b" providerId="ADAL" clId="{B0B66A1C-799C-4C86-BF74-C2387A09A8D0}" dt="2022-04-30T23:46:20.390" v="3777" actId="113"/>
          <ac:spMkLst>
            <pc:docMk/>
            <pc:sldMk cId="1174954033" sldId="312"/>
            <ac:spMk id="3" creationId="{44F00095-D3A9-43FF-A5AC-D97F8358594C}"/>
          </ac:spMkLst>
        </pc:spChg>
      </pc:sldChg>
      <pc:sldChg chg="modSp add mod">
        <pc:chgData name="Singletary, David S." userId="45c19336-5b87-4564-b40a-d17e89ba411b" providerId="ADAL" clId="{B0B66A1C-799C-4C86-BF74-C2387A09A8D0}" dt="2022-04-21T01:40:16.625" v="2860" actId="20577"/>
        <pc:sldMkLst>
          <pc:docMk/>
          <pc:sldMk cId="815625291" sldId="313"/>
        </pc:sldMkLst>
        <pc:spChg chg="mod">
          <ac:chgData name="Singletary, David S." userId="45c19336-5b87-4564-b40a-d17e89ba411b" providerId="ADAL" clId="{B0B66A1C-799C-4C86-BF74-C2387A09A8D0}" dt="2022-04-21T01:21:35.868" v="2385" actId="20577"/>
          <ac:spMkLst>
            <pc:docMk/>
            <pc:sldMk cId="815625291" sldId="313"/>
            <ac:spMk id="2" creationId="{3438B09D-A84E-47B8-A7A7-D4B651E6672B}"/>
          </ac:spMkLst>
        </pc:spChg>
        <pc:spChg chg="mod">
          <ac:chgData name="Singletary, David S." userId="45c19336-5b87-4564-b40a-d17e89ba411b" providerId="ADAL" clId="{B0B66A1C-799C-4C86-BF74-C2387A09A8D0}" dt="2022-04-21T01:40:16.625" v="2860" actId="20577"/>
          <ac:spMkLst>
            <pc:docMk/>
            <pc:sldMk cId="815625291" sldId="313"/>
            <ac:spMk id="3" creationId="{44F00095-D3A9-43FF-A5AC-D97F8358594C}"/>
          </ac:spMkLst>
        </pc:spChg>
      </pc:sldChg>
      <pc:sldChg chg="del">
        <pc:chgData name="Singletary, David S." userId="45c19336-5b87-4564-b40a-d17e89ba411b" providerId="ADAL" clId="{B0B66A1C-799C-4C86-BF74-C2387A09A8D0}" dt="2022-04-12T17:03:50.984" v="45" actId="2696"/>
        <pc:sldMkLst>
          <pc:docMk/>
          <pc:sldMk cId="1982648842" sldId="314"/>
        </pc:sldMkLst>
      </pc:sldChg>
      <pc:sldChg chg="modSp add del mod">
        <pc:chgData name="Singletary, David S." userId="45c19336-5b87-4564-b40a-d17e89ba411b" providerId="ADAL" clId="{B0B66A1C-799C-4C86-BF74-C2387A09A8D0}" dt="2022-05-02T15:21:54.393" v="4196" actId="2696"/>
        <pc:sldMkLst>
          <pc:docMk/>
          <pc:sldMk cId="3192655971" sldId="314"/>
        </pc:sldMkLst>
        <pc:spChg chg="mod">
          <ac:chgData name="Singletary, David S." userId="45c19336-5b87-4564-b40a-d17e89ba411b" providerId="ADAL" clId="{B0B66A1C-799C-4C86-BF74-C2387A09A8D0}" dt="2022-04-24T17:35:25.278" v="2876" actId="20577"/>
          <ac:spMkLst>
            <pc:docMk/>
            <pc:sldMk cId="3192655971" sldId="314"/>
            <ac:spMk id="2" creationId="{3438B09D-A84E-47B8-A7A7-D4B651E6672B}"/>
          </ac:spMkLst>
        </pc:spChg>
        <pc:spChg chg="mod">
          <ac:chgData name="Singletary, David S." userId="45c19336-5b87-4564-b40a-d17e89ba411b" providerId="ADAL" clId="{B0B66A1C-799C-4C86-BF74-C2387A09A8D0}" dt="2022-05-02T15:21:46.298" v="4195" actId="27636"/>
          <ac:spMkLst>
            <pc:docMk/>
            <pc:sldMk cId="3192655971" sldId="314"/>
            <ac:spMk id="3" creationId="{44F00095-D3A9-43FF-A5AC-D97F8358594C}"/>
          </ac:spMkLst>
        </pc:spChg>
      </pc:sldChg>
      <pc:sldChg chg="del">
        <pc:chgData name="Singletary, David S." userId="45c19336-5b87-4564-b40a-d17e89ba411b" providerId="ADAL" clId="{B0B66A1C-799C-4C86-BF74-C2387A09A8D0}" dt="2022-04-12T17:03:50.984" v="45" actId="2696"/>
        <pc:sldMkLst>
          <pc:docMk/>
          <pc:sldMk cId="3288970877" sldId="315"/>
        </pc:sldMkLst>
      </pc:sldChg>
      <pc:sldChg chg="modSp add mod">
        <pc:chgData name="Singletary, David S." userId="45c19336-5b87-4564-b40a-d17e89ba411b" providerId="ADAL" clId="{B0B66A1C-799C-4C86-BF74-C2387A09A8D0}" dt="2022-04-30T23:41:22.262" v="3726" actId="179"/>
        <pc:sldMkLst>
          <pc:docMk/>
          <pc:sldMk cId="3969875200" sldId="315"/>
        </pc:sldMkLst>
        <pc:spChg chg="mod">
          <ac:chgData name="Singletary, David S." userId="45c19336-5b87-4564-b40a-d17e89ba411b" providerId="ADAL" clId="{B0B66A1C-799C-4C86-BF74-C2387A09A8D0}" dt="2022-04-30T23:35:15.835" v="3299" actId="20577"/>
          <ac:spMkLst>
            <pc:docMk/>
            <pc:sldMk cId="3969875200" sldId="315"/>
            <ac:spMk id="2" creationId="{3438B09D-A84E-47B8-A7A7-D4B651E6672B}"/>
          </ac:spMkLst>
        </pc:spChg>
        <pc:spChg chg="mod">
          <ac:chgData name="Singletary, David S." userId="45c19336-5b87-4564-b40a-d17e89ba411b" providerId="ADAL" clId="{B0B66A1C-799C-4C86-BF74-C2387A09A8D0}" dt="2022-04-30T23:41:22.262" v="3726" actId="179"/>
          <ac:spMkLst>
            <pc:docMk/>
            <pc:sldMk cId="3969875200" sldId="315"/>
            <ac:spMk id="3" creationId="{44F00095-D3A9-43FF-A5AC-D97F8358594C}"/>
          </ac:spMkLst>
        </pc:spChg>
      </pc:sldChg>
      <pc:sldChg chg="modSp add mod">
        <pc:chgData name="Singletary, David S." userId="45c19336-5b87-4564-b40a-d17e89ba411b" providerId="ADAL" clId="{B0B66A1C-799C-4C86-BF74-C2387A09A8D0}" dt="2022-05-02T15:06:50.094" v="3920" actId="27636"/>
        <pc:sldMkLst>
          <pc:docMk/>
          <pc:sldMk cId="236999521" sldId="316"/>
        </pc:sldMkLst>
        <pc:spChg chg="mod">
          <ac:chgData name="Singletary, David S." userId="45c19336-5b87-4564-b40a-d17e89ba411b" providerId="ADAL" clId="{B0B66A1C-799C-4C86-BF74-C2387A09A8D0}" dt="2022-04-30T23:54:41.675" v="3808" actId="20577"/>
          <ac:spMkLst>
            <pc:docMk/>
            <pc:sldMk cId="236999521" sldId="316"/>
            <ac:spMk id="2" creationId="{3438B09D-A84E-47B8-A7A7-D4B651E6672B}"/>
          </ac:spMkLst>
        </pc:spChg>
        <pc:spChg chg="mod">
          <ac:chgData name="Singletary, David S." userId="45c19336-5b87-4564-b40a-d17e89ba411b" providerId="ADAL" clId="{B0B66A1C-799C-4C86-BF74-C2387A09A8D0}" dt="2022-05-02T15:06:50.094" v="3920" actId="27636"/>
          <ac:spMkLst>
            <pc:docMk/>
            <pc:sldMk cId="236999521" sldId="316"/>
            <ac:spMk id="3" creationId="{44F00095-D3A9-43FF-A5AC-D97F8358594C}"/>
          </ac:spMkLst>
        </pc:spChg>
      </pc:sldChg>
      <pc:sldChg chg="del">
        <pc:chgData name="Singletary, David S." userId="45c19336-5b87-4564-b40a-d17e89ba411b" providerId="ADAL" clId="{B0B66A1C-799C-4C86-BF74-C2387A09A8D0}" dt="2022-04-12T17:03:50.984" v="45" actId="2696"/>
        <pc:sldMkLst>
          <pc:docMk/>
          <pc:sldMk cId="2383685197" sldId="316"/>
        </pc:sldMkLst>
      </pc:sldChg>
      <pc:sldChg chg="modSp add del mod">
        <pc:chgData name="Singletary, David S." userId="45c19336-5b87-4564-b40a-d17e89ba411b" providerId="ADAL" clId="{B0B66A1C-799C-4C86-BF74-C2387A09A8D0}" dt="2022-04-30T23:41:36.540" v="3727" actId="2696"/>
        <pc:sldMkLst>
          <pc:docMk/>
          <pc:sldMk cId="3621029896" sldId="316"/>
        </pc:sldMkLst>
        <pc:spChg chg="mod">
          <ac:chgData name="Singletary, David S." userId="45c19336-5b87-4564-b40a-d17e89ba411b" providerId="ADAL" clId="{B0B66A1C-799C-4C86-BF74-C2387A09A8D0}" dt="2022-04-30T23:40:44.491" v="3720" actId="20577"/>
          <ac:spMkLst>
            <pc:docMk/>
            <pc:sldMk cId="3621029896" sldId="316"/>
            <ac:spMk id="3" creationId="{44F00095-D3A9-43FF-A5AC-D97F8358594C}"/>
          </ac:spMkLst>
        </pc:spChg>
      </pc:sldChg>
      <pc:sldChg chg="del">
        <pc:chgData name="Singletary, David S." userId="45c19336-5b87-4564-b40a-d17e89ba411b" providerId="ADAL" clId="{B0B66A1C-799C-4C86-BF74-C2387A09A8D0}" dt="2022-04-12T17:03:50.984" v="45" actId="2696"/>
        <pc:sldMkLst>
          <pc:docMk/>
          <pc:sldMk cId="1221534701" sldId="317"/>
        </pc:sldMkLst>
      </pc:sldChg>
      <pc:sldChg chg="add">
        <pc:chgData name="Singletary, David S." userId="45c19336-5b87-4564-b40a-d17e89ba411b" providerId="ADAL" clId="{B0B66A1C-799C-4C86-BF74-C2387A09A8D0}" dt="2022-05-02T15:21:34.941" v="4193" actId="2890"/>
        <pc:sldMkLst>
          <pc:docMk/>
          <pc:sldMk cId="3299312767" sldId="317"/>
        </pc:sldMkLst>
      </pc:sldChg>
      <pc:sldChg chg="del">
        <pc:chgData name="Singletary, David S." userId="45c19336-5b87-4564-b40a-d17e89ba411b" providerId="ADAL" clId="{B0B66A1C-799C-4C86-BF74-C2387A09A8D0}" dt="2022-04-12T17:03:50.984" v="45" actId="2696"/>
        <pc:sldMkLst>
          <pc:docMk/>
          <pc:sldMk cId="709660016" sldId="318"/>
        </pc:sldMkLst>
      </pc:sldChg>
      <pc:sldChg chg="del">
        <pc:chgData name="Singletary, David S." userId="45c19336-5b87-4564-b40a-d17e89ba411b" providerId="ADAL" clId="{B0B66A1C-799C-4C86-BF74-C2387A09A8D0}" dt="2022-04-12T17:03:50.984" v="45" actId="2696"/>
        <pc:sldMkLst>
          <pc:docMk/>
          <pc:sldMk cId="1256196545" sldId="319"/>
        </pc:sldMkLst>
      </pc:sldChg>
      <pc:sldChg chg="del">
        <pc:chgData name="Singletary, David S." userId="45c19336-5b87-4564-b40a-d17e89ba411b" providerId="ADAL" clId="{B0B66A1C-799C-4C86-BF74-C2387A09A8D0}" dt="2022-04-12T17:03:50.984" v="45" actId="2696"/>
        <pc:sldMkLst>
          <pc:docMk/>
          <pc:sldMk cId="3470408921" sldId="320"/>
        </pc:sldMkLst>
      </pc:sldChg>
      <pc:sldChg chg="del">
        <pc:chgData name="Singletary, David S." userId="45c19336-5b87-4564-b40a-d17e89ba411b" providerId="ADAL" clId="{B0B66A1C-799C-4C86-BF74-C2387A09A8D0}" dt="2022-04-12T17:03:50.984" v="45" actId="2696"/>
        <pc:sldMkLst>
          <pc:docMk/>
          <pc:sldMk cId="3492977503" sldId="321"/>
        </pc:sldMkLst>
      </pc:sldChg>
      <pc:sldChg chg="del">
        <pc:chgData name="Singletary, David S." userId="45c19336-5b87-4564-b40a-d17e89ba411b" providerId="ADAL" clId="{B0B66A1C-799C-4C86-BF74-C2387A09A8D0}" dt="2022-04-12T17:03:50.984" v="45" actId="2696"/>
        <pc:sldMkLst>
          <pc:docMk/>
          <pc:sldMk cId="506073215" sldId="322"/>
        </pc:sldMkLst>
      </pc:sldChg>
      <pc:sldChg chg="del">
        <pc:chgData name="Singletary, David S." userId="45c19336-5b87-4564-b40a-d17e89ba411b" providerId="ADAL" clId="{B0B66A1C-799C-4C86-BF74-C2387A09A8D0}" dt="2022-04-12T17:03:50.984" v="45" actId="2696"/>
        <pc:sldMkLst>
          <pc:docMk/>
          <pc:sldMk cId="3927873534" sldId="323"/>
        </pc:sldMkLst>
      </pc:sldChg>
    </pc:docChg>
  </pc:docChgLst>
  <pc:docChgLst>
    <pc:chgData name="Singletary, David S." userId="45c19336-5b87-4564-b40a-d17e89ba411b" providerId="ADAL" clId="{E4C33980-02FE-4DE2-95F9-0718197E5264}"/>
    <pc:docChg chg="undo custSel addSld delSld modSld sldOrd">
      <pc:chgData name="Singletary, David S." userId="45c19336-5b87-4564-b40a-d17e89ba411b" providerId="ADAL" clId="{E4C33980-02FE-4DE2-95F9-0718197E5264}" dt="2022-04-07T22:41:47.858" v="5490" actId="20577"/>
      <pc:docMkLst>
        <pc:docMk/>
      </pc:docMkLst>
      <pc:sldChg chg="modSp mod">
        <pc:chgData name="Singletary, David S." userId="45c19336-5b87-4564-b40a-d17e89ba411b" providerId="ADAL" clId="{E4C33980-02FE-4DE2-95F9-0718197E5264}" dt="2022-04-02T21:45:48.659" v="16" actId="20577"/>
        <pc:sldMkLst>
          <pc:docMk/>
          <pc:sldMk cId="1989059223" sldId="309"/>
        </pc:sldMkLst>
        <pc:spChg chg="mod">
          <ac:chgData name="Singletary, David S." userId="45c19336-5b87-4564-b40a-d17e89ba411b" providerId="ADAL" clId="{E4C33980-02FE-4DE2-95F9-0718197E5264}" dt="2022-04-02T21:45:48.659" v="16" actId="20577"/>
          <ac:spMkLst>
            <pc:docMk/>
            <pc:sldMk cId="1989059223" sldId="309"/>
            <ac:spMk id="4" creationId="{B835DF90-D6F6-42F2-AED5-E74C11067F20}"/>
          </ac:spMkLst>
        </pc:spChg>
      </pc:sldChg>
      <pc:sldChg chg="modSp mod">
        <pc:chgData name="Singletary, David S." userId="45c19336-5b87-4564-b40a-d17e89ba411b" providerId="ADAL" clId="{E4C33980-02FE-4DE2-95F9-0718197E5264}" dt="2022-04-04T01:39:58.126" v="626" actId="15"/>
        <pc:sldMkLst>
          <pc:docMk/>
          <pc:sldMk cId="2571719857" sldId="311"/>
        </pc:sldMkLst>
        <pc:spChg chg="mod">
          <ac:chgData name="Singletary, David S." userId="45c19336-5b87-4564-b40a-d17e89ba411b" providerId="ADAL" clId="{E4C33980-02FE-4DE2-95F9-0718197E5264}" dt="2022-04-02T21:46:19.961" v="53" actId="20577"/>
          <ac:spMkLst>
            <pc:docMk/>
            <pc:sldMk cId="2571719857" sldId="311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4C33980-02FE-4DE2-95F9-0718197E5264}" dt="2022-04-04T01:39:58.126" v="626" actId="15"/>
          <ac:spMkLst>
            <pc:docMk/>
            <pc:sldMk cId="2571719857" sldId="311"/>
            <ac:spMk id="4" creationId="{8A416CDA-0C51-495F-B0B3-B6D505182592}"/>
          </ac:spMkLst>
        </pc:spChg>
      </pc:sldChg>
      <pc:sldChg chg="modSp add mod ord">
        <pc:chgData name="Singletary, David S." userId="45c19336-5b87-4564-b40a-d17e89ba411b" providerId="ADAL" clId="{E4C33980-02FE-4DE2-95F9-0718197E5264}" dt="2022-04-07T19:50:55.868" v="4574" actId="20577"/>
        <pc:sldMkLst>
          <pc:docMk/>
          <pc:sldMk cId="471973442" sldId="312"/>
        </pc:sldMkLst>
        <pc:spChg chg="mod">
          <ac:chgData name="Singletary, David S." userId="45c19336-5b87-4564-b40a-d17e89ba411b" providerId="ADAL" clId="{E4C33980-02FE-4DE2-95F9-0718197E5264}" dt="2022-04-07T17:51:48.005" v="2825"/>
          <ac:spMkLst>
            <pc:docMk/>
            <pc:sldMk cId="471973442" sldId="312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4C33980-02FE-4DE2-95F9-0718197E5264}" dt="2022-04-07T19:50:55.868" v="4574" actId="20577"/>
          <ac:spMkLst>
            <pc:docMk/>
            <pc:sldMk cId="471973442" sldId="312"/>
            <ac:spMk id="4" creationId="{8A416CDA-0C51-495F-B0B3-B6D505182592}"/>
          </ac:spMkLst>
        </pc:spChg>
      </pc:sldChg>
      <pc:sldChg chg="del">
        <pc:chgData name="Singletary, David S." userId="45c19336-5b87-4564-b40a-d17e89ba411b" providerId="ADAL" clId="{E4C33980-02FE-4DE2-95F9-0718197E5264}" dt="2022-04-02T21:45:04.190" v="2" actId="2696"/>
        <pc:sldMkLst>
          <pc:docMk/>
          <pc:sldMk cId="2135339142" sldId="312"/>
        </pc:sldMkLst>
      </pc:sldChg>
      <pc:sldChg chg="addSp modSp add mod">
        <pc:chgData name="Singletary, David S." userId="45c19336-5b87-4564-b40a-d17e89ba411b" providerId="ADAL" clId="{E4C33980-02FE-4DE2-95F9-0718197E5264}" dt="2022-04-07T22:38:47.016" v="5262" actId="20577"/>
        <pc:sldMkLst>
          <pc:docMk/>
          <pc:sldMk cId="165558849" sldId="313"/>
        </pc:sldMkLst>
        <pc:spChg chg="mod">
          <ac:chgData name="Singletary, David S." userId="45c19336-5b87-4564-b40a-d17e89ba411b" providerId="ADAL" clId="{E4C33980-02FE-4DE2-95F9-0718197E5264}" dt="2022-04-07T22:38:47.016" v="5262" actId="20577"/>
          <ac:spMkLst>
            <pc:docMk/>
            <pc:sldMk cId="165558849" sldId="313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4C33980-02FE-4DE2-95F9-0718197E5264}" dt="2022-04-07T22:18:48.669" v="4599"/>
          <ac:spMkLst>
            <pc:docMk/>
            <pc:sldMk cId="165558849" sldId="313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E4C33980-02FE-4DE2-95F9-0718197E5264}" dt="2022-04-07T22:17:56.432" v="4597" actId="1076"/>
          <ac:spMkLst>
            <pc:docMk/>
            <pc:sldMk cId="165558849" sldId="313"/>
            <ac:spMk id="5" creationId="{B6AB4819-8597-4B27-BDA5-268C69B129A3}"/>
          </ac:spMkLst>
        </pc:spChg>
      </pc:sldChg>
      <pc:sldChg chg="del">
        <pc:chgData name="Singletary, David S." userId="45c19336-5b87-4564-b40a-d17e89ba411b" providerId="ADAL" clId="{E4C33980-02FE-4DE2-95F9-0718197E5264}" dt="2022-04-02T21:45:00.927" v="1" actId="2696"/>
        <pc:sldMkLst>
          <pc:docMk/>
          <pc:sldMk cId="766562222" sldId="313"/>
        </pc:sldMkLst>
      </pc:sldChg>
      <pc:sldChg chg="modSp add mod">
        <pc:chgData name="Singletary, David S." userId="45c19336-5b87-4564-b40a-d17e89ba411b" providerId="ADAL" clId="{E4C33980-02FE-4DE2-95F9-0718197E5264}" dt="2022-04-07T22:41:47.858" v="5490" actId="20577"/>
        <pc:sldMkLst>
          <pc:docMk/>
          <pc:sldMk cId="1982648842" sldId="314"/>
        </pc:sldMkLst>
        <pc:spChg chg="mod">
          <ac:chgData name="Singletary, David S." userId="45c19336-5b87-4564-b40a-d17e89ba411b" providerId="ADAL" clId="{E4C33980-02FE-4DE2-95F9-0718197E5264}" dt="2022-04-07T22:39:12.987" v="5271" actId="20577"/>
          <ac:spMkLst>
            <pc:docMk/>
            <pc:sldMk cId="1982648842" sldId="314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4C33980-02FE-4DE2-95F9-0718197E5264}" dt="2022-04-07T22:41:47.858" v="5490" actId="20577"/>
          <ac:spMkLst>
            <pc:docMk/>
            <pc:sldMk cId="1982648842" sldId="314"/>
            <ac:spMk id="4" creationId="{8A416CDA-0C51-495F-B0B3-B6D505182592}"/>
          </ac:spMkLst>
        </pc:spChg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3762114615" sldId="314"/>
        </pc:sldMkLst>
      </pc:sldChg>
      <pc:sldChg chg="addSp delSp modSp add mod">
        <pc:chgData name="Singletary, David S." userId="45c19336-5b87-4564-b40a-d17e89ba411b" providerId="ADAL" clId="{E4C33980-02FE-4DE2-95F9-0718197E5264}" dt="2022-04-07T18:31:29.066" v="3891" actId="20577"/>
        <pc:sldMkLst>
          <pc:docMk/>
          <pc:sldMk cId="3288970877" sldId="315"/>
        </pc:sldMkLst>
        <pc:spChg chg="mod">
          <ac:chgData name="Singletary, David S." userId="45c19336-5b87-4564-b40a-d17e89ba411b" providerId="ADAL" clId="{E4C33980-02FE-4DE2-95F9-0718197E5264}" dt="2022-04-04T01:29:17.342" v="340" actId="20577"/>
          <ac:spMkLst>
            <pc:docMk/>
            <pc:sldMk cId="3288970877" sldId="315"/>
            <ac:spMk id="2" creationId="{62435AD5-6B8C-48C3-875A-0BB8003F362E}"/>
          </ac:spMkLst>
        </pc:spChg>
        <pc:spChg chg="add mod">
          <ac:chgData name="Singletary, David S." userId="45c19336-5b87-4564-b40a-d17e89ba411b" providerId="ADAL" clId="{E4C33980-02FE-4DE2-95F9-0718197E5264}" dt="2022-04-04T01:34:07.162" v="580" actId="14100"/>
          <ac:spMkLst>
            <pc:docMk/>
            <pc:sldMk cId="3288970877" sldId="315"/>
            <ac:spMk id="3" creationId="{E0308A31-63E9-4651-9490-08C7053F77C8}"/>
          </ac:spMkLst>
        </pc:spChg>
        <pc:spChg chg="mod">
          <ac:chgData name="Singletary, David S." userId="45c19336-5b87-4564-b40a-d17e89ba411b" providerId="ADAL" clId="{E4C33980-02FE-4DE2-95F9-0718197E5264}" dt="2022-04-07T18:31:29.066" v="3891" actId="20577"/>
          <ac:spMkLst>
            <pc:docMk/>
            <pc:sldMk cId="3288970877" sldId="315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E4C33980-02FE-4DE2-95F9-0718197E5264}" dt="2022-04-04T01:35:09.430" v="597" actId="553"/>
          <ac:spMkLst>
            <pc:docMk/>
            <pc:sldMk cId="3288970877" sldId="315"/>
            <ac:spMk id="5" creationId="{F8D711E2-D133-4955-9D29-51B7D8503904}"/>
          </ac:spMkLst>
        </pc:spChg>
        <pc:spChg chg="add del mod">
          <ac:chgData name="Singletary, David S." userId="45c19336-5b87-4564-b40a-d17e89ba411b" providerId="ADAL" clId="{E4C33980-02FE-4DE2-95F9-0718197E5264}" dt="2022-04-04T01:34:17.285" v="588"/>
          <ac:spMkLst>
            <pc:docMk/>
            <pc:sldMk cId="3288970877" sldId="315"/>
            <ac:spMk id="6" creationId="{5F8E90A0-1D57-44B3-BE0A-4E6D3D7B3C59}"/>
          </ac:spMkLst>
        </pc:spChg>
        <pc:spChg chg="add mod">
          <ac:chgData name="Singletary, David S." userId="45c19336-5b87-4564-b40a-d17e89ba411b" providerId="ADAL" clId="{E4C33980-02FE-4DE2-95F9-0718197E5264}" dt="2022-04-04T01:35:09.430" v="597" actId="553"/>
          <ac:spMkLst>
            <pc:docMk/>
            <pc:sldMk cId="3288970877" sldId="315"/>
            <ac:spMk id="7" creationId="{D73499F4-EB54-48A9-A16E-E9622280C5EA}"/>
          </ac:spMkLst>
        </pc:spChg>
        <pc:spChg chg="add mod">
          <ac:chgData name="Singletary, David S." userId="45c19336-5b87-4564-b40a-d17e89ba411b" providerId="ADAL" clId="{E4C33980-02FE-4DE2-95F9-0718197E5264}" dt="2022-04-04T01:34:48.145" v="595" actId="1076"/>
          <ac:spMkLst>
            <pc:docMk/>
            <pc:sldMk cId="3288970877" sldId="315"/>
            <ac:spMk id="8" creationId="{F550647D-9257-46C4-965B-91606C50FD19}"/>
          </ac:spMkLst>
        </pc:spChg>
        <pc:cxnChg chg="add mod">
          <ac:chgData name="Singletary, David S." userId="45c19336-5b87-4564-b40a-d17e89ba411b" providerId="ADAL" clId="{E4C33980-02FE-4DE2-95F9-0718197E5264}" dt="2022-04-04T01:35:31.339" v="599" actId="208"/>
          <ac:cxnSpMkLst>
            <pc:docMk/>
            <pc:sldMk cId="3288970877" sldId="315"/>
            <ac:cxnSpMk id="10" creationId="{E445172B-532A-4B70-9D08-E69FEAF28090}"/>
          </ac:cxnSpMkLst>
        </pc:cxnChg>
        <pc:cxnChg chg="add mod">
          <ac:chgData name="Singletary, David S." userId="45c19336-5b87-4564-b40a-d17e89ba411b" providerId="ADAL" clId="{E4C33980-02FE-4DE2-95F9-0718197E5264}" dt="2022-04-04T01:35:45.394" v="602" actId="14100"/>
          <ac:cxnSpMkLst>
            <pc:docMk/>
            <pc:sldMk cId="3288970877" sldId="315"/>
            <ac:cxnSpMk id="11" creationId="{3D322812-F0A1-43AD-A0D2-CFC49197F4DD}"/>
          </ac:cxnSpMkLst>
        </pc:cxnChg>
        <pc:cxnChg chg="add mod">
          <ac:chgData name="Singletary, David S." userId="45c19336-5b87-4564-b40a-d17e89ba411b" providerId="ADAL" clId="{E4C33980-02FE-4DE2-95F9-0718197E5264}" dt="2022-04-04T01:35:55.255" v="605" actId="14100"/>
          <ac:cxnSpMkLst>
            <pc:docMk/>
            <pc:sldMk cId="3288970877" sldId="315"/>
            <ac:cxnSpMk id="14" creationId="{C746C755-27C2-4517-BAC3-24039CBA5FD6}"/>
          </ac:cxnSpMkLst>
        </pc:cxnChg>
        <pc:cxnChg chg="add mod">
          <ac:chgData name="Singletary, David S." userId="45c19336-5b87-4564-b40a-d17e89ba411b" providerId="ADAL" clId="{E4C33980-02FE-4DE2-95F9-0718197E5264}" dt="2022-04-04T01:36:01.474" v="608" actId="14100"/>
          <ac:cxnSpMkLst>
            <pc:docMk/>
            <pc:sldMk cId="3288970877" sldId="315"/>
            <ac:cxnSpMk id="17" creationId="{81C980F8-251D-4AE0-B5BA-2679140F9B27}"/>
          </ac:cxnSpMkLst>
        </pc:cxnChg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4223906282" sldId="315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2255025056" sldId="316"/>
        </pc:sldMkLst>
      </pc:sldChg>
      <pc:sldChg chg="delSp modSp add mod">
        <pc:chgData name="Singletary, David S." userId="45c19336-5b87-4564-b40a-d17e89ba411b" providerId="ADAL" clId="{E4C33980-02FE-4DE2-95F9-0718197E5264}" dt="2022-04-05T17:08:55.418" v="1534" actId="20577"/>
        <pc:sldMkLst>
          <pc:docMk/>
          <pc:sldMk cId="2383685197" sldId="316"/>
        </pc:sldMkLst>
        <pc:spChg chg="del">
          <ac:chgData name="Singletary, David S." userId="45c19336-5b87-4564-b40a-d17e89ba411b" providerId="ADAL" clId="{E4C33980-02FE-4DE2-95F9-0718197E5264}" dt="2022-04-05T15:20:39.692" v="731" actId="478"/>
          <ac:spMkLst>
            <pc:docMk/>
            <pc:sldMk cId="2383685197" sldId="316"/>
            <ac:spMk id="3" creationId="{E0308A31-63E9-4651-9490-08C7053F77C8}"/>
          </ac:spMkLst>
        </pc:spChg>
        <pc:spChg chg="mod">
          <ac:chgData name="Singletary, David S." userId="45c19336-5b87-4564-b40a-d17e89ba411b" providerId="ADAL" clId="{E4C33980-02FE-4DE2-95F9-0718197E5264}" dt="2022-04-05T17:08:55.418" v="1534" actId="20577"/>
          <ac:spMkLst>
            <pc:docMk/>
            <pc:sldMk cId="2383685197" sldId="316"/>
            <ac:spMk id="4" creationId="{8A416CDA-0C51-495F-B0B3-B6D505182592}"/>
          </ac:spMkLst>
        </pc:spChg>
        <pc:spChg chg="del">
          <ac:chgData name="Singletary, David S." userId="45c19336-5b87-4564-b40a-d17e89ba411b" providerId="ADAL" clId="{E4C33980-02FE-4DE2-95F9-0718197E5264}" dt="2022-04-05T15:20:39.692" v="731" actId="478"/>
          <ac:spMkLst>
            <pc:docMk/>
            <pc:sldMk cId="2383685197" sldId="316"/>
            <ac:spMk id="5" creationId="{F8D711E2-D133-4955-9D29-51B7D8503904}"/>
          </ac:spMkLst>
        </pc:spChg>
        <pc:spChg chg="del">
          <ac:chgData name="Singletary, David S." userId="45c19336-5b87-4564-b40a-d17e89ba411b" providerId="ADAL" clId="{E4C33980-02FE-4DE2-95F9-0718197E5264}" dt="2022-04-05T15:20:39.692" v="731" actId="478"/>
          <ac:spMkLst>
            <pc:docMk/>
            <pc:sldMk cId="2383685197" sldId="316"/>
            <ac:spMk id="7" creationId="{D73499F4-EB54-48A9-A16E-E9622280C5EA}"/>
          </ac:spMkLst>
        </pc:spChg>
        <pc:spChg chg="del">
          <ac:chgData name="Singletary, David S." userId="45c19336-5b87-4564-b40a-d17e89ba411b" providerId="ADAL" clId="{E4C33980-02FE-4DE2-95F9-0718197E5264}" dt="2022-04-05T15:20:39.692" v="731" actId="478"/>
          <ac:spMkLst>
            <pc:docMk/>
            <pc:sldMk cId="2383685197" sldId="316"/>
            <ac:spMk id="8" creationId="{F550647D-9257-46C4-965B-91606C50FD19}"/>
          </ac:spMkLst>
        </pc:spChg>
        <pc:cxnChg chg="del mod">
          <ac:chgData name="Singletary, David S." userId="45c19336-5b87-4564-b40a-d17e89ba411b" providerId="ADAL" clId="{E4C33980-02FE-4DE2-95F9-0718197E5264}" dt="2022-04-05T15:20:39.692" v="731" actId="478"/>
          <ac:cxnSpMkLst>
            <pc:docMk/>
            <pc:sldMk cId="2383685197" sldId="316"/>
            <ac:cxnSpMk id="10" creationId="{E445172B-532A-4B70-9D08-E69FEAF28090}"/>
          </ac:cxnSpMkLst>
        </pc:cxnChg>
        <pc:cxnChg chg="del mod">
          <ac:chgData name="Singletary, David S." userId="45c19336-5b87-4564-b40a-d17e89ba411b" providerId="ADAL" clId="{E4C33980-02FE-4DE2-95F9-0718197E5264}" dt="2022-04-05T15:20:39.692" v="731" actId="478"/>
          <ac:cxnSpMkLst>
            <pc:docMk/>
            <pc:sldMk cId="2383685197" sldId="316"/>
            <ac:cxnSpMk id="11" creationId="{3D322812-F0A1-43AD-A0D2-CFC49197F4DD}"/>
          </ac:cxnSpMkLst>
        </pc:cxnChg>
        <pc:cxnChg chg="del mod">
          <ac:chgData name="Singletary, David S." userId="45c19336-5b87-4564-b40a-d17e89ba411b" providerId="ADAL" clId="{E4C33980-02FE-4DE2-95F9-0718197E5264}" dt="2022-04-05T15:20:39.692" v="731" actId="478"/>
          <ac:cxnSpMkLst>
            <pc:docMk/>
            <pc:sldMk cId="2383685197" sldId="316"/>
            <ac:cxnSpMk id="14" creationId="{C746C755-27C2-4517-BAC3-24039CBA5FD6}"/>
          </ac:cxnSpMkLst>
        </pc:cxnChg>
        <pc:cxnChg chg="del mod">
          <ac:chgData name="Singletary, David S." userId="45c19336-5b87-4564-b40a-d17e89ba411b" providerId="ADAL" clId="{E4C33980-02FE-4DE2-95F9-0718197E5264}" dt="2022-04-05T15:20:39.692" v="731" actId="478"/>
          <ac:cxnSpMkLst>
            <pc:docMk/>
            <pc:sldMk cId="2383685197" sldId="316"/>
            <ac:cxnSpMk id="17" creationId="{81C980F8-251D-4AE0-B5BA-2679140F9B27}"/>
          </ac:cxnSpMkLst>
        </pc:cxnChg>
      </pc:sldChg>
      <pc:sldChg chg="modSp add mod">
        <pc:chgData name="Singletary, David S." userId="45c19336-5b87-4564-b40a-d17e89ba411b" providerId="ADAL" clId="{E4C33980-02FE-4DE2-95F9-0718197E5264}" dt="2022-04-07T19:50:20.629" v="4569" actId="113"/>
        <pc:sldMkLst>
          <pc:docMk/>
          <pc:sldMk cId="1221534701" sldId="317"/>
        </pc:sldMkLst>
        <pc:spChg chg="mod">
          <ac:chgData name="Singletary, David S." userId="45c19336-5b87-4564-b40a-d17e89ba411b" providerId="ADAL" clId="{E4C33980-02FE-4DE2-95F9-0718197E5264}" dt="2022-04-07T18:36:14.680" v="4270" actId="20577"/>
          <ac:spMkLst>
            <pc:docMk/>
            <pc:sldMk cId="1221534701" sldId="317"/>
            <ac:spMk id="2" creationId="{62435AD5-6B8C-48C3-875A-0BB8003F362E}"/>
          </ac:spMkLst>
        </pc:spChg>
        <pc:spChg chg="mod">
          <ac:chgData name="Singletary, David S." userId="45c19336-5b87-4564-b40a-d17e89ba411b" providerId="ADAL" clId="{E4C33980-02FE-4DE2-95F9-0718197E5264}" dt="2022-04-07T19:50:20.629" v="4569" actId="113"/>
          <ac:spMkLst>
            <pc:docMk/>
            <pc:sldMk cId="1221534701" sldId="317"/>
            <ac:spMk id="4" creationId="{8A416CDA-0C51-495F-B0B3-B6D505182592}"/>
          </ac:spMkLst>
        </pc:spChg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2991406605" sldId="317"/>
        </pc:sldMkLst>
      </pc:sldChg>
      <pc:sldChg chg="addSp delSp modSp add mod ord">
        <pc:chgData name="Singletary, David S." userId="45c19336-5b87-4564-b40a-d17e89ba411b" providerId="ADAL" clId="{E4C33980-02FE-4DE2-95F9-0718197E5264}" dt="2022-04-07T22:15:54.713" v="4588"/>
        <pc:sldMkLst>
          <pc:docMk/>
          <pc:sldMk cId="709660016" sldId="318"/>
        </pc:sldMkLst>
        <pc:spChg chg="mod">
          <ac:chgData name="Singletary, David S." userId="45c19336-5b87-4564-b40a-d17e89ba411b" providerId="ADAL" clId="{E4C33980-02FE-4DE2-95F9-0718197E5264}" dt="2022-04-05T22:15:25.417" v="2389" actId="1076"/>
          <ac:spMkLst>
            <pc:docMk/>
            <pc:sldMk cId="709660016" sldId="318"/>
            <ac:spMk id="2" creationId="{62435AD5-6B8C-48C3-875A-0BB8003F362E}"/>
          </ac:spMkLst>
        </pc:spChg>
        <pc:spChg chg="add mod">
          <ac:chgData name="Singletary, David S." userId="45c19336-5b87-4564-b40a-d17e89ba411b" providerId="ADAL" clId="{E4C33980-02FE-4DE2-95F9-0718197E5264}" dt="2022-04-05T20:12:24.081" v="2232" actId="164"/>
          <ac:spMkLst>
            <pc:docMk/>
            <pc:sldMk cId="709660016" sldId="318"/>
            <ac:spMk id="3" creationId="{D3180B61-AFED-4EEF-BEE5-7F9678D373C5}"/>
          </ac:spMkLst>
        </pc:spChg>
        <pc:spChg chg="del mod">
          <ac:chgData name="Singletary, David S." userId="45c19336-5b87-4564-b40a-d17e89ba411b" providerId="ADAL" clId="{E4C33980-02FE-4DE2-95F9-0718197E5264}" dt="2022-04-05T20:11:13.819" v="2218" actId="478"/>
          <ac:spMkLst>
            <pc:docMk/>
            <pc:sldMk cId="709660016" sldId="318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E4C33980-02FE-4DE2-95F9-0718197E5264}" dt="2022-04-05T20:12:24.081" v="2232" actId="164"/>
          <ac:spMkLst>
            <pc:docMk/>
            <pc:sldMk cId="709660016" sldId="318"/>
            <ac:spMk id="5" creationId="{246D0BD8-643D-4BC5-AA82-8091C70A8951}"/>
          </ac:spMkLst>
        </pc:spChg>
        <pc:spChg chg="add mod">
          <ac:chgData name="Singletary, David S." userId="45c19336-5b87-4564-b40a-d17e89ba411b" providerId="ADAL" clId="{E4C33980-02FE-4DE2-95F9-0718197E5264}" dt="2022-04-05T20:12:24.081" v="2232" actId="164"/>
          <ac:spMkLst>
            <pc:docMk/>
            <pc:sldMk cId="709660016" sldId="318"/>
            <ac:spMk id="6" creationId="{2E8D5FBE-8252-4876-AE85-285F4C8A6575}"/>
          </ac:spMkLst>
        </pc:spChg>
        <pc:spChg chg="mod">
          <ac:chgData name="Singletary, David S." userId="45c19336-5b87-4564-b40a-d17e89ba411b" providerId="ADAL" clId="{E4C33980-02FE-4DE2-95F9-0718197E5264}" dt="2022-04-05T20:12:25.009" v="2233"/>
          <ac:spMkLst>
            <pc:docMk/>
            <pc:sldMk cId="709660016" sldId="318"/>
            <ac:spMk id="9" creationId="{E815BA0A-2F3E-4182-B7DC-12BBAB6E4F1F}"/>
          </ac:spMkLst>
        </pc:spChg>
        <pc:spChg chg="mod">
          <ac:chgData name="Singletary, David S." userId="45c19336-5b87-4564-b40a-d17e89ba411b" providerId="ADAL" clId="{E4C33980-02FE-4DE2-95F9-0718197E5264}" dt="2022-04-05T20:12:25.009" v="2233"/>
          <ac:spMkLst>
            <pc:docMk/>
            <pc:sldMk cId="709660016" sldId="318"/>
            <ac:spMk id="10" creationId="{31775BD5-673F-4D3A-BF0B-E2C3AF4F0C8B}"/>
          </ac:spMkLst>
        </pc:spChg>
        <pc:spChg chg="mod">
          <ac:chgData name="Singletary, David S." userId="45c19336-5b87-4564-b40a-d17e89ba411b" providerId="ADAL" clId="{E4C33980-02FE-4DE2-95F9-0718197E5264}" dt="2022-04-05T20:12:25.009" v="2233"/>
          <ac:spMkLst>
            <pc:docMk/>
            <pc:sldMk cId="709660016" sldId="318"/>
            <ac:spMk id="11" creationId="{65E039F2-CFA5-49EA-BA65-68193ADFA307}"/>
          </ac:spMkLst>
        </pc:spChg>
        <pc:spChg chg="mod">
          <ac:chgData name="Singletary, David S." userId="45c19336-5b87-4564-b40a-d17e89ba411b" providerId="ADAL" clId="{E4C33980-02FE-4DE2-95F9-0718197E5264}" dt="2022-04-05T20:12:39.467" v="2238"/>
          <ac:spMkLst>
            <pc:docMk/>
            <pc:sldMk cId="709660016" sldId="318"/>
            <ac:spMk id="13" creationId="{AF7112E6-1694-4102-A723-4664F2A94A08}"/>
          </ac:spMkLst>
        </pc:spChg>
        <pc:spChg chg="mod">
          <ac:chgData name="Singletary, David S." userId="45c19336-5b87-4564-b40a-d17e89ba411b" providerId="ADAL" clId="{E4C33980-02FE-4DE2-95F9-0718197E5264}" dt="2022-04-05T20:12:39.467" v="2238"/>
          <ac:spMkLst>
            <pc:docMk/>
            <pc:sldMk cId="709660016" sldId="318"/>
            <ac:spMk id="14" creationId="{11293762-0CA1-4317-AE53-C477849E125E}"/>
          </ac:spMkLst>
        </pc:spChg>
        <pc:spChg chg="mod">
          <ac:chgData name="Singletary, David S." userId="45c19336-5b87-4564-b40a-d17e89ba411b" providerId="ADAL" clId="{E4C33980-02FE-4DE2-95F9-0718197E5264}" dt="2022-04-05T20:12:39.467" v="2238"/>
          <ac:spMkLst>
            <pc:docMk/>
            <pc:sldMk cId="709660016" sldId="318"/>
            <ac:spMk id="15" creationId="{FCB50D4B-3437-407B-91AF-3315C81574E1}"/>
          </ac:spMkLst>
        </pc:spChg>
        <pc:spChg chg="mod">
          <ac:chgData name="Singletary, David S." userId="45c19336-5b87-4564-b40a-d17e89ba411b" providerId="ADAL" clId="{E4C33980-02FE-4DE2-95F9-0718197E5264}" dt="2022-04-05T20:12:39.467" v="2238"/>
          <ac:spMkLst>
            <pc:docMk/>
            <pc:sldMk cId="709660016" sldId="318"/>
            <ac:spMk id="17" creationId="{705E73AF-897D-49DB-8C16-48E8A237A702}"/>
          </ac:spMkLst>
        </pc:spChg>
        <pc:spChg chg="mod">
          <ac:chgData name="Singletary, David S." userId="45c19336-5b87-4564-b40a-d17e89ba411b" providerId="ADAL" clId="{E4C33980-02FE-4DE2-95F9-0718197E5264}" dt="2022-04-05T20:12:39.467" v="2238"/>
          <ac:spMkLst>
            <pc:docMk/>
            <pc:sldMk cId="709660016" sldId="318"/>
            <ac:spMk id="18" creationId="{DBD5F1E2-292B-4F86-9159-A2C70F0C068E}"/>
          </ac:spMkLst>
        </pc:spChg>
        <pc:spChg chg="mod">
          <ac:chgData name="Singletary, David S." userId="45c19336-5b87-4564-b40a-d17e89ba411b" providerId="ADAL" clId="{E4C33980-02FE-4DE2-95F9-0718197E5264}" dt="2022-04-05T20:12:39.467" v="2238"/>
          <ac:spMkLst>
            <pc:docMk/>
            <pc:sldMk cId="709660016" sldId="318"/>
            <ac:spMk id="19" creationId="{E7E8FDD0-8DDF-4FA3-BFDB-14D4438E37FD}"/>
          </ac:spMkLst>
        </pc:spChg>
        <pc:spChg chg="mod topLvl">
          <ac:chgData name="Singletary, David S." userId="45c19336-5b87-4564-b40a-d17e89ba411b" providerId="ADAL" clId="{E4C33980-02FE-4DE2-95F9-0718197E5264}" dt="2022-04-05T20:13:26.689" v="2247" actId="164"/>
          <ac:spMkLst>
            <pc:docMk/>
            <pc:sldMk cId="709660016" sldId="318"/>
            <ac:spMk id="21" creationId="{97526D84-CEEA-45EC-B6B8-6ACC59F1FE58}"/>
          </ac:spMkLst>
        </pc:spChg>
        <pc:spChg chg="mod topLvl">
          <ac:chgData name="Singletary, David S." userId="45c19336-5b87-4564-b40a-d17e89ba411b" providerId="ADAL" clId="{E4C33980-02FE-4DE2-95F9-0718197E5264}" dt="2022-04-05T20:13:26.689" v="2247" actId="164"/>
          <ac:spMkLst>
            <pc:docMk/>
            <pc:sldMk cId="709660016" sldId="318"/>
            <ac:spMk id="22" creationId="{021B4C4F-3361-4409-927E-4F5290DBC50A}"/>
          </ac:spMkLst>
        </pc:spChg>
        <pc:spChg chg="mod topLvl">
          <ac:chgData name="Singletary, David S." userId="45c19336-5b87-4564-b40a-d17e89ba411b" providerId="ADAL" clId="{E4C33980-02FE-4DE2-95F9-0718197E5264}" dt="2022-04-05T20:13:26.689" v="2247" actId="164"/>
          <ac:spMkLst>
            <pc:docMk/>
            <pc:sldMk cId="709660016" sldId="318"/>
            <ac:spMk id="23" creationId="{6951D925-456A-47CF-9223-48F278396250}"/>
          </ac:spMkLst>
        </pc:spChg>
        <pc:spChg chg="add mod">
          <ac:chgData name="Singletary, David S." userId="45c19336-5b87-4564-b40a-d17e89ba411b" providerId="ADAL" clId="{E4C33980-02FE-4DE2-95F9-0718197E5264}" dt="2022-04-05T20:13:26.689" v="2247" actId="164"/>
          <ac:spMkLst>
            <pc:docMk/>
            <pc:sldMk cId="709660016" sldId="318"/>
            <ac:spMk id="24" creationId="{9B15427D-9B7D-4B46-B910-CA0E36A91241}"/>
          </ac:spMkLst>
        </pc:spChg>
        <pc:spChg chg="mod">
          <ac:chgData name="Singletary, David S." userId="45c19336-5b87-4564-b40a-d17e89ba411b" providerId="ADAL" clId="{E4C33980-02FE-4DE2-95F9-0718197E5264}" dt="2022-04-05T20:13:27.802" v="2248"/>
          <ac:spMkLst>
            <pc:docMk/>
            <pc:sldMk cId="709660016" sldId="318"/>
            <ac:spMk id="27" creationId="{54908844-9E3A-466E-8508-7F57500A0362}"/>
          </ac:spMkLst>
        </pc:spChg>
        <pc:spChg chg="mod">
          <ac:chgData name="Singletary, David S." userId="45c19336-5b87-4564-b40a-d17e89ba411b" providerId="ADAL" clId="{E4C33980-02FE-4DE2-95F9-0718197E5264}" dt="2022-04-05T20:13:27.802" v="2248"/>
          <ac:spMkLst>
            <pc:docMk/>
            <pc:sldMk cId="709660016" sldId="318"/>
            <ac:spMk id="28" creationId="{E21EE21A-D8C2-494E-A905-3E6C112F6560}"/>
          </ac:spMkLst>
        </pc:spChg>
        <pc:spChg chg="mod">
          <ac:chgData name="Singletary, David S." userId="45c19336-5b87-4564-b40a-d17e89ba411b" providerId="ADAL" clId="{E4C33980-02FE-4DE2-95F9-0718197E5264}" dt="2022-04-05T20:13:27.802" v="2248"/>
          <ac:spMkLst>
            <pc:docMk/>
            <pc:sldMk cId="709660016" sldId="318"/>
            <ac:spMk id="29" creationId="{65E55833-80E7-438A-823D-99A775CF9A11}"/>
          </ac:spMkLst>
        </pc:spChg>
        <pc:spChg chg="mod">
          <ac:chgData name="Singletary, David S." userId="45c19336-5b87-4564-b40a-d17e89ba411b" providerId="ADAL" clId="{E4C33980-02FE-4DE2-95F9-0718197E5264}" dt="2022-04-05T20:13:27.802" v="2248"/>
          <ac:spMkLst>
            <pc:docMk/>
            <pc:sldMk cId="709660016" sldId="318"/>
            <ac:spMk id="30" creationId="{3CB19348-D1EC-4F93-A927-D2B5C7CE783B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32" creationId="{395A1D7A-AE12-4F8E-9AAF-303785F2ABBB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33" creationId="{2BB49018-FAA8-4DE4-8508-5AB834B603C1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34" creationId="{1B3B592A-DCAE-4B53-8786-2A885D30D414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35" creationId="{8C5983F5-FA9D-4CFC-961E-90FAB8912094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37" creationId="{D1470924-5C10-47C3-B43A-AB46CFE3A7B5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38" creationId="{6C753873-24CA-4E5A-9A40-EA490CAD55FE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39" creationId="{3B9059F4-CD0B-4F01-8111-CDD027CDF486}"/>
          </ac:spMkLst>
        </pc:spChg>
        <pc:spChg chg="mod">
          <ac:chgData name="Singletary, David S." userId="45c19336-5b87-4564-b40a-d17e89ba411b" providerId="ADAL" clId="{E4C33980-02FE-4DE2-95F9-0718197E5264}" dt="2022-04-05T20:13:49.530" v="2255"/>
          <ac:spMkLst>
            <pc:docMk/>
            <pc:sldMk cId="709660016" sldId="318"/>
            <ac:spMk id="40" creationId="{B5578750-1C4E-4829-8EBB-26E13902EA92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42" creationId="{2A9224D0-7511-483D-B38B-83D7273651F1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43" creationId="{F1E47923-2378-4E13-ABDD-5F45E93BA254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44" creationId="{3807CFB2-5F1C-4A49-9D6B-E5697E5B27E7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45" creationId="{0F6D1968-B296-46A0-9E01-6E1DA894A0EA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47" creationId="{739F31BD-D2E3-4DEB-BBBD-8D8512215C18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48" creationId="{BB125851-F7FE-41E2-9138-D8D0B7C1D0B6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49" creationId="{89067834-0287-466F-8EA5-C8309C62CD33}"/>
          </ac:spMkLst>
        </pc:spChg>
        <pc:spChg chg="mod">
          <ac:chgData name="Singletary, David S." userId="45c19336-5b87-4564-b40a-d17e89ba411b" providerId="ADAL" clId="{E4C33980-02FE-4DE2-95F9-0718197E5264}" dt="2022-04-05T20:14:10.903" v="2259"/>
          <ac:spMkLst>
            <pc:docMk/>
            <pc:sldMk cId="709660016" sldId="318"/>
            <ac:spMk id="50" creationId="{91EF0F70-589E-4162-8354-8260E06BF84B}"/>
          </ac:spMkLst>
        </pc:spChg>
        <pc:spChg chg="add mod">
          <ac:chgData name="Singletary, David S." userId="45c19336-5b87-4564-b40a-d17e89ba411b" providerId="ADAL" clId="{E4C33980-02FE-4DE2-95F9-0718197E5264}" dt="2022-04-05T22:20:50.664" v="2520" actId="115"/>
          <ac:spMkLst>
            <pc:docMk/>
            <pc:sldMk cId="709660016" sldId="318"/>
            <ac:spMk id="114" creationId="{EE84B632-C158-44D1-A7F9-47A4A73FCFB6}"/>
          </ac:spMkLst>
        </pc:spChg>
        <pc:spChg chg="add mod">
          <ac:chgData name="Singletary, David S." userId="45c19336-5b87-4564-b40a-d17e89ba411b" providerId="ADAL" clId="{E4C33980-02FE-4DE2-95F9-0718197E5264}" dt="2022-04-05T22:20:48.151" v="2519" actId="115"/>
          <ac:spMkLst>
            <pc:docMk/>
            <pc:sldMk cId="709660016" sldId="318"/>
            <ac:spMk id="115" creationId="{7E5A7E77-3989-4CA3-AB4F-9A7527DAA18D}"/>
          </ac:spMkLst>
        </pc:spChg>
        <pc:spChg chg="add mod">
          <ac:chgData name="Singletary, David S." userId="45c19336-5b87-4564-b40a-d17e89ba411b" providerId="ADAL" clId="{E4C33980-02FE-4DE2-95F9-0718197E5264}" dt="2022-04-05T22:21:00.572" v="2523" actId="115"/>
          <ac:spMkLst>
            <pc:docMk/>
            <pc:sldMk cId="709660016" sldId="318"/>
            <ac:spMk id="116" creationId="{F0149DC8-10D2-48B1-A4F6-D094ACC6F5CA}"/>
          </ac:spMkLst>
        </pc:spChg>
        <pc:spChg chg="add mod">
          <ac:chgData name="Singletary, David S." userId="45c19336-5b87-4564-b40a-d17e89ba411b" providerId="ADAL" clId="{E4C33980-02FE-4DE2-95F9-0718197E5264}" dt="2022-04-05T22:20:53.529" v="2521" actId="115"/>
          <ac:spMkLst>
            <pc:docMk/>
            <pc:sldMk cId="709660016" sldId="318"/>
            <ac:spMk id="117" creationId="{4712EA2A-9406-4254-896D-21CC5008CF15}"/>
          </ac:spMkLst>
        </pc:spChg>
        <pc:spChg chg="add mod">
          <ac:chgData name="Singletary, David S." userId="45c19336-5b87-4564-b40a-d17e89ba411b" providerId="ADAL" clId="{E4C33980-02FE-4DE2-95F9-0718197E5264}" dt="2022-04-05T22:20:57.427" v="2522" actId="115"/>
          <ac:spMkLst>
            <pc:docMk/>
            <pc:sldMk cId="709660016" sldId="318"/>
            <ac:spMk id="118" creationId="{66B52E6C-FA0B-4932-9F83-51DA84C379FB}"/>
          </ac:spMkLst>
        </pc:spChg>
        <pc:spChg chg="add mod">
          <ac:chgData name="Singletary, David S." userId="45c19336-5b87-4564-b40a-d17e89ba411b" providerId="ADAL" clId="{E4C33980-02FE-4DE2-95F9-0718197E5264}" dt="2022-04-05T22:19:20.664" v="2500" actId="1076"/>
          <ac:spMkLst>
            <pc:docMk/>
            <pc:sldMk cId="709660016" sldId="318"/>
            <ac:spMk id="128" creationId="{B7E42AC6-C3F6-4C1E-876D-7A8C4B352BB0}"/>
          </ac:spMkLst>
        </pc:spChg>
        <pc:spChg chg="add mod">
          <ac:chgData name="Singletary, David S." userId="45c19336-5b87-4564-b40a-d17e89ba411b" providerId="ADAL" clId="{E4C33980-02FE-4DE2-95F9-0718197E5264}" dt="2022-04-05T22:20:41.092" v="2518" actId="553"/>
          <ac:spMkLst>
            <pc:docMk/>
            <pc:sldMk cId="709660016" sldId="318"/>
            <ac:spMk id="129" creationId="{FD9BD315-D5B4-40C1-83B9-BA8DC43F7FF0}"/>
          </ac:spMkLst>
        </pc:spChg>
        <pc:spChg chg="add mod">
          <ac:chgData name="Singletary, David S." userId="45c19336-5b87-4564-b40a-d17e89ba411b" providerId="ADAL" clId="{E4C33980-02FE-4DE2-95F9-0718197E5264}" dt="2022-04-05T22:20:35.673" v="2517" actId="552"/>
          <ac:spMkLst>
            <pc:docMk/>
            <pc:sldMk cId="709660016" sldId="318"/>
            <ac:spMk id="130" creationId="{4CAD6E37-FFC2-4708-9A55-7024E79ADE18}"/>
          </ac:spMkLst>
        </pc:spChg>
        <pc:spChg chg="add mod">
          <ac:chgData name="Singletary, David S." userId="45c19336-5b87-4564-b40a-d17e89ba411b" providerId="ADAL" clId="{E4C33980-02FE-4DE2-95F9-0718197E5264}" dt="2022-04-05T22:20:41.092" v="2518" actId="553"/>
          <ac:spMkLst>
            <pc:docMk/>
            <pc:sldMk cId="709660016" sldId="318"/>
            <ac:spMk id="131" creationId="{0F096453-3FB8-4181-AAFC-40CCC90BEB37}"/>
          </ac:spMkLst>
        </pc:spChg>
        <pc:spChg chg="add mod">
          <ac:chgData name="Singletary, David S." userId="45c19336-5b87-4564-b40a-d17e89ba411b" providerId="ADAL" clId="{E4C33980-02FE-4DE2-95F9-0718197E5264}" dt="2022-04-05T22:20:35.673" v="2517" actId="552"/>
          <ac:spMkLst>
            <pc:docMk/>
            <pc:sldMk cId="709660016" sldId="318"/>
            <ac:spMk id="132" creationId="{5816F2B4-7C48-403F-AFBC-0E00F42D55B7}"/>
          </ac:spMkLst>
        </pc:spChg>
        <pc:grpChg chg="add mod">
          <ac:chgData name="Singletary, David S." userId="45c19336-5b87-4564-b40a-d17e89ba411b" providerId="ADAL" clId="{E4C33980-02FE-4DE2-95F9-0718197E5264}" dt="2022-04-05T20:13:43.545" v="2254" actId="554"/>
          <ac:grpSpMkLst>
            <pc:docMk/>
            <pc:sldMk cId="709660016" sldId="318"/>
            <ac:grpSpMk id="7" creationId="{2B555D70-08FF-4964-BF85-E4745E102D0F}"/>
          </ac:grpSpMkLst>
        </pc:grpChg>
        <pc:grpChg chg="add mod">
          <ac:chgData name="Singletary, David S." userId="45c19336-5b87-4564-b40a-d17e89ba411b" providerId="ADAL" clId="{E4C33980-02FE-4DE2-95F9-0718197E5264}" dt="2022-04-05T20:13:43.545" v="2254" actId="554"/>
          <ac:grpSpMkLst>
            <pc:docMk/>
            <pc:sldMk cId="709660016" sldId="318"/>
            <ac:grpSpMk id="8" creationId="{A1BBA8E5-A05A-492A-988F-9A036B61A031}"/>
          </ac:grpSpMkLst>
        </pc:grpChg>
        <pc:grpChg chg="add mod">
          <ac:chgData name="Singletary, David S." userId="45c19336-5b87-4564-b40a-d17e89ba411b" providerId="ADAL" clId="{E4C33980-02FE-4DE2-95F9-0718197E5264}" dt="2022-04-05T20:14:08.376" v="2258" actId="1076"/>
          <ac:grpSpMkLst>
            <pc:docMk/>
            <pc:sldMk cId="709660016" sldId="318"/>
            <ac:grpSpMk id="12" creationId="{179ED698-73CC-4276-967B-E5B65F9567DA}"/>
          </ac:grpSpMkLst>
        </pc:grpChg>
        <pc:grpChg chg="add mod">
          <ac:chgData name="Singletary, David S." userId="45c19336-5b87-4564-b40a-d17e89ba411b" providerId="ADAL" clId="{E4C33980-02FE-4DE2-95F9-0718197E5264}" dt="2022-04-05T20:14:08.376" v="2258" actId="1076"/>
          <ac:grpSpMkLst>
            <pc:docMk/>
            <pc:sldMk cId="709660016" sldId="318"/>
            <ac:grpSpMk id="16" creationId="{7464F569-FA39-43D1-8F3A-338CCEE00710}"/>
          </ac:grpSpMkLst>
        </pc:grpChg>
        <pc:grpChg chg="add del mod">
          <ac:chgData name="Singletary, David S." userId="45c19336-5b87-4564-b40a-d17e89ba411b" providerId="ADAL" clId="{E4C33980-02FE-4DE2-95F9-0718197E5264}" dt="2022-04-05T20:12:55.040" v="2242" actId="165"/>
          <ac:grpSpMkLst>
            <pc:docMk/>
            <pc:sldMk cId="709660016" sldId="318"/>
            <ac:grpSpMk id="20" creationId="{FD28DA16-EC2C-4DAF-9BA6-03328BF61B52}"/>
          </ac:grpSpMkLst>
        </pc:grpChg>
        <pc:grpChg chg="add mod">
          <ac:chgData name="Singletary, David S." userId="45c19336-5b87-4564-b40a-d17e89ba411b" providerId="ADAL" clId="{E4C33980-02FE-4DE2-95F9-0718197E5264}" dt="2022-04-05T22:18:44.941" v="2486" actId="1035"/>
          <ac:grpSpMkLst>
            <pc:docMk/>
            <pc:sldMk cId="709660016" sldId="318"/>
            <ac:grpSpMk id="25" creationId="{025379A0-AB42-4D1C-81DC-9C378C8EE19B}"/>
          </ac:grpSpMkLst>
        </pc:grpChg>
        <pc:grpChg chg="add mod">
          <ac:chgData name="Singletary, David S." userId="45c19336-5b87-4564-b40a-d17e89ba411b" providerId="ADAL" clId="{E4C33980-02FE-4DE2-95F9-0718197E5264}" dt="2022-04-05T22:18:44.941" v="2486" actId="1035"/>
          <ac:grpSpMkLst>
            <pc:docMk/>
            <pc:sldMk cId="709660016" sldId="318"/>
            <ac:grpSpMk id="26" creationId="{B52B33A8-D85C-4883-A96F-6F0349E1AB47}"/>
          </ac:grpSpMkLst>
        </pc:grpChg>
        <pc:grpChg chg="add mod">
          <ac:chgData name="Singletary, David S." userId="45c19336-5b87-4564-b40a-d17e89ba411b" providerId="ADAL" clId="{E4C33980-02FE-4DE2-95F9-0718197E5264}" dt="2022-04-05T22:16:53.359" v="2443" actId="1076"/>
          <ac:grpSpMkLst>
            <pc:docMk/>
            <pc:sldMk cId="709660016" sldId="318"/>
            <ac:grpSpMk id="31" creationId="{FDB430F4-8F95-4EC5-8153-5F2A03181160}"/>
          </ac:grpSpMkLst>
        </pc:grpChg>
        <pc:grpChg chg="add mod">
          <ac:chgData name="Singletary, David S." userId="45c19336-5b87-4564-b40a-d17e89ba411b" providerId="ADAL" clId="{E4C33980-02FE-4DE2-95F9-0718197E5264}" dt="2022-04-05T22:16:53.359" v="2443" actId="1076"/>
          <ac:grpSpMkLst>
            <pc:docMk/>
            <pc:sldMk cId="709660016" sldId="318"/>
            <ac:grpSpMk id="36" creationId="{36EA35F0-CFEF-4064-A797-BCDCB49EBC44}"/>
          </ac:grpSpMkLst>
        </pc:grpChg>
        <pc:grpChg chg="add mod">
          <ac:chgData name="Singletary, David S." userId="45c19336-5b87-4564-b40a-d17e89ba411b" providerId="ADAL" clId="{E4C33980-02FE-4DE2-95F9-0718197E5264}" dt="2022-04-05T20:14:15.838" v="2260" actId="1076"/>
          <ac:grpSpMkLst>
            <pc:docMk/>
            <pc:sldMk cId="709660016" sldId="318"/>
            <ac:grpSpMk id="41" creationId="{F1B87B8E-B047-4B95-89F2-985DAA356CB4}"/>
          </ac:grpSpMkLst>
        </pc:grpChg>
        <pc:grpChg chg="add mod">
          <ac:chgData name="Singletary, David S." userId="45c19336-5b87-4564-b40a-d17e89ba411b" providerId="ADAL" clId="{E4C33980-02FE-4DE2-95F9-0718197E5264}" dt="2022-04-05T20:14:15.838" v="2260" actId="1076"/>
          <ac:grpSpMkLst>
            <pc:docMk/>
            <pc:sldMk cId="709660016" sldId="318"/>
            <ac:grpSpMk id="46" creationId="{5A553E4B-CDA4-44A8-9348-97205B1F09CA}"/>
          </ac:grpSpMkLst>
        </pc:grpChg>
        <pc:cxnChg chg="add mod ord">
          <ac:chgData name="Singletary, David S." userId="45c19336-5b87-4564-b40a-d17e89ba411b" providerId="ADAL" clId="{E4C33980-02FE-4DE2-95F9-0718197E5264}" dt="2022-04-05T21:17:50.435" v="2298"/>
          <ac:cxnSpMkLst>
            <pc:docMk/>
            <pc:sldMk cId="709660016" sldId="318"/>
            <ac:cxnSpMk id="52" creationId="{35043365-8A52-4D23-AD14-F9049F1D0069}"/>
          </ac:cxnSpMkLst>
        </pc:cxnChg>
        <pc:cxnChg chg="add mod">
          <ac:chgData name="Singletary, David S." userId="45c19336-5b87-4564-b40a-d17e89ba411b" providerId="ADAL" clId="{E4C33980-02FE-4DE2-95F9-0718197E5264}" dt="2022-04-05T21:17:25.649" v="2295"/>
          <ac:cxnSpMkLst>
            <pc:docMk/>
            <pc:sldMk cId="709660016" sldId="318"/>
            <ac:cxnSpMk id="53" creationId="{C7A06E44-DFAE-498E-8A02-BFE6F78C5B2E}"/>
          </ac:cxnSpMkLst>
        </pc:cxnChg>
        <pc:cxnChg chg="add mod">
          <ac:chgData name="Singletary, David S." userId="45c19336-5b87-4564-b40a-d17e89ba411b" providerId="ADAL" clId="{E4C33980-02FE-4DE2-95F9-0718197E5264}" dt="2022-04-05T21:17:35.375" v="2296"/>
          <ac:cxnSpMkLst>
            <pc:docMk/>
            <pc:sldMk cId="709660016" sldId="318"/>
            <ac:cxnSpMk id="56" creationId="{40E8CA1D-6EDB-489E-8B15-AACC053FD220}"/>
          </ac:cxnSpMkLst>
        </pc:cxnChg>
        <pc:cxnChg chg="add mod">
          <ac:chgData name="Singletary, David S." userId="45c19336-5b87-4564-b40a-d17e89ba411b" providerId="ADAL" clId="{E4C33980-02FE-4DE2-95F9-0718197E5264}" dt="2022-04-05T21:17:41.956" v="2297"/>
          <ac:cxnSpMkLst>
            <pc:docMk/>
            <pc:sldMk cId="709660016" sldId="318"/>
            <ac:cxnSpMk id="60" creationId="{7CC01C56-A353-4573-A179-8F46932F1925}"/>
          </ac:cxnSpMkLst>
        </pc:cxnChg>
        <pc:cxnChg chg="add mod">
          <ac:chgData name="Singletary, David S." userId="45c19336-5b87-4564-b40a-d17e89ba411b" providerId="ADAL" clId="{E4C33980-02FE-4DE2-95F9-0718197E5264}" dt="2022-04-05T22:18:44.941" v="2486" actId="1035"/>
          <ac:cxnSpMkLst>
            <pc:docMk/>
            <pc:sldMk cId="709660016" sldId="318"/>
            <ac:cxnSpMk id="63" creationId="{1F16A4E8-22C6-42E6-B5D4-F6D4F1B76489}"/>
          </ac:cxnSpMkLst>
        </pc:cxnChg>
        <pc:cxnChg chg="add mod">
          <ac:chgData name="Singletary, David S." userId="45c19336-5b87-4564-b40a-d17e89ba411b" providerId="ADAL" clId="{E4C33980-02FE-4DE2-95F9-0718197E5264}" dt="2022-04-05T22:18:44.941" v="2486" actId="1035"/>
          <ac:cxnSpMkLst>
            <pc:docMk/>
            <pc:sldMk cId="709660016" sldId="318"/>
            <ac:cxnSpMk id="66" creationId="{92E2FE2C-A151-4DEB-B6D2-234EDE5F770D}"/>
          </ac:cxnSpMkLst>
        </pc:cxnChg>
        <pc:cxnChg chg="add mod">
          <ac:chgData name="Singletary, David S." userId="45c19336-5b87-4564-b40a-d17e89ba411b" providerId="ADAL" clId="{E4C33980-02FE-4DE2-95F9-0718197E5264}" dt="2022-04-05T22:18:44.941" v="2486" actId="1035"/>
          <ac:cxnSpMkLst>
            <pc:docMk/>
            <pc:sldMk cId="709660016" sldId="318"/>
            <ac:cxnSpMk id="69" creationId="{10B890A0-252A-4397-95FB-A36AFE175CD0}"/>
          </ac:cxnSpMkLst>
        </pc:cxnChg>
        <pc:cxnChg chg="add mod">
          <ac:chgData name="Singletary, David S." userId="45c19336-5b87-4564-b40a-d17e89ba411b" providerId="ADAL" clId="{E4C33980-02FE-4DE2-95F9-0718197E5264}" dt="2022-04-05T22:18:44.941" v="2486" actId="1035"/>
          <ac:cxnSpMkLst>
            <pc:docMk/>
            <pc:sldMk cId="709660016" sldId="318"/>
            <ac:cxnSpMk id="72" creationId="{C215797A-3E3C-47F7-AF63-49C6608C04A7}"/>
          </ac:cxnSpMkLst>
        </pc:cxnChg>
        <pc:cxnChg chg="add mod">
          <ac:chgData name="Singletary, David S." userId="45c19336-5b87-4564-b40a-d17e89ba411b" providerId="ADAL" clId="{E4C33980-02FE-4DE2-95F9-0718197E5264}" dt="2022-04-05T22:18:44.941" v="2486" actId="1035"/>
          <ac:cxnSpMkLst>
            <pc:docMk/>
            <pc:sldMk cId="709660016" sldId="318"/>
            <ac:cxnSpMk id="76" creationId="{569D8A4C-C391-4780-A1E6-2F432F31584F}"/>
          </ac:cxnSpMkLst>
        </pc:cxnChg>
        <pc:cxnChg chg="add mod">
          <ac:chgData name="Singletary, David S." userId="45c19336-5b87-4564-b40a-d17e89ba411b" providerId="ADAL" clId="{E4C33980-02FE-4DE2-95F9-0718197E5264}" dt="2022-04-05T21:19:48.249" v="2303" actId="14100"/>
          <ac:cxnSpMkLst>
            <pc:docMk/>
            <pc:sldMk cId="709660016" sldId="318"/>
            <ac:cxnSpMk id="79" creationId="{4DE42F84-3571-4729-8A5E-D5FB10AB556A}"/>
          </ac:cxnSpMkLst>
        </pc:cxnChg>
        <pc:cxnChg chg="add mod">
          <ac:chgData name="Singletary, David S." userId="45c19336-5b87-4564-b40a-d17e89ba411b" providerId="ADAL" clId="{E4C33980-02FE-4DE2-95F9-0718197E5264}" dt="2022-04-05T21:21:14.406" v="2329" actId="14100"/>
          <ac:cxnSpMkLst>
            <pc:docMk/>
            <pc:sldMk cId="709660016" sldId="318"/>
            <ac:cxnSpMk id="82" creationId="{4897AC28-AAF7-455E-AD4A-39A6D4BC0502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87" creationId="{0828A16A-7B7A-4462-BF23-A3DEB4EC58C8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90" creationId="{02956094-4792-4E10-8001-D9B360A9D00B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93" creationId="{5252EF29-7941-4D85-AF09-D69DEA187EFD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96" creationId="{B4507AD2-115B-46D9-830B-44AD6516F5DC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99" creationId="{BABA1F05-5271-4B09-9E0B-5013D7588DE4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102" creationId="{4794A90E-FB32-4003-8DC7-E7B390A81A78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105" creationId="{A7C1ADD4-3309-46D3-8520-5A46CE3DB5A6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108" creationId="{E3CB4E2E-A441-4EA3-9595-B846679BFE0B}"/>
          </ac:cxnSpMkLst>
        </pc:cxnChg>
        <pc:cxnChg chg="add mod">
          <ac:chgData name="Singletary, David S." userId="45c19336-5b87-4564-b40a-d17e89ba411b" providerId="ADAL" clId="{E4C33980-02FE-4DE2-95F9-0718197E5264}" dt="2022-04-05T22:16:53.359" v="2443" actId="1076"/>
          <ac:cxnSpMkLst>
            <pc:docMk/>
            <pc:sldMk cId="709660016" sldId="318"/>
            <ac:cxnSpMk id="111" creationId="{2BA74748-5E7F-4B53-A1DE-8EE39783A02D}"/>
          </ac:cxnSpMkLst>
        </pc:cxnChg>
        <pc:cxnChg chg="add mod">
          <ac:chgData name="Singletary, David S." userId="45c19336-5b87-4564-b40a-d17e89ba411b" providerId="ADAL" clId="{E4C33980-02FE-4DE2-95F9-0718197E5264}" dt="2022-04-05T22:18:02.873" v="2461" actId="14100"/>
          <ac:cxnSpMkLst>
            <pc:docMk/>
            <pc:sldMk cId="709660016" sldId="318"/>
            <ac:cxnSpMk id="119" creationId="{4E9CB66F-4073-4745-9744-1C0D3FF566CD}"/>
          </ac:cxnSpMkLst>
        </pc:cxnChg>
        <pc:cxnChg chg="add mod">
          <ac:chgData name="Singletary, David S." userId="45c19336-5b87-4564-b40a-d17e89ba411b" providerId="ADAL" clId="{E4C33980-02FE-4DE2-95F9-0718197E5264}" dt="2022-04-05T22:18:10.056" v="2464" actId="14100"/>
          <ac:cxnSpMkLst>
            <pc:docMk/>
            <pc:sldMk cId="709660016" sldId="318"/>
            <ac:cxnSpMk id="122" creationId="{0AD7A266-4769-474F-BF7E-220109D16867}"/>
          </ac:cxnSpMkLst>
        </pc:cxnChg>
        <pc:cxnChg chg="add mod">
          <ac:chgData name="Singletary, David S." userId="45c19336-5b87-4564-b40a-d17e89ba411b" providerId="ADAL" clId="{E4C33980-02FE-4DE2-95F9-0718197E5264}" dt="2022-04-05T22:18:18.515" v="2467" actId="14100"/>
          <ac:cxnSpMkLst>
            <pc:docMk/>
            <pc:sldMk cId="709660016" sldId="318"/>
            <ac:cxnSpMk id="125" creationId="{B205DE59-99A0-478F-A186-D0C073FEEE8E}"/>
          </ac:cxnSpMkLst>
        </pc:cxnChg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1839948469" sldId="318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595354594" sldId="319"/>
        </pc:sldMkLst>
      </pc:sldChg>
      <pc:sldChg chg="addSp delSp modSp add mod ord">
        <pc:chgData name="Singletary, David S." userId="45c19336-5b87-4564-b40a-d17e89ba411b" providerId="ADAL" clId="{E4C33980-02FE-4DE2-95F9-0718197E5264}" dt="2022-04-07T18:01:49.642" v="3787" actId="1076"/>
        <pc:sldMkLst>
          <pc:docMk/>
          <pc:sldMk cId="1256196545" sldId="319"/>
        </pc:sldMkLst>
        <pc:spChg chg="mod">
          <ac:chgData name="Singletary, David S." userId="45c19336-5b87-4564-b40a-d17e89ba411b" providerId="ADAL" clId="{E4C33980-02FE-4DE2-95F9-0718197E5264}" dt="2022-04-07T16:52:33.666" v="2540" actId="20577"/>
          <ac:spMkLst>
            <pc:docMk/>
            <pc:sldMk cId="1256196545" sldId="319"/>
            <ac:spMk id="2" creationId="{62435AD5-6B8C-48C3-875A-0BB8003F362E}"/>
          </ac:spMkLst>
        </pc:spChg>
        <pc:spChg chg="add mod">
          <ac:chgData name="Singletary, David S." userId="45c19336-5b87-4564-b40a-d17e89ba411b" providerId="ADAL" clId="{E4C33980-02FE-4DE2-95F9-0718197E5264}" dt="2022-04-07T17:44:02.438" v="2612" actId="1076"/>
          <ac:spMkLst>
            <pc:docMk/>
            <pc:sldMk cId="1256196545" sldId="319"/>
            <ac:spMk id="3" creationId="{ED2FC296-A0C3-4F6B-969D-05E0E0761A56}"/>
          </ac:spMkLst>
        </pc:spChg>
        <pc:spChg chg="mod">
          <ac:chgData name="Singletary, David S." userId="45c19336-5b87-4564-b40a-d17e89ba411b" providerId="ADAL" clId="{E4C33980-02FE-4DE2-95F9-0718197E5264}" dt="2022-04-07T17:51:10.352" v="2822" actId="404"/>
          <ac:spMkLst>
            <pc:docMk/>
            <pc:sldMk cId="1256196545" sldId="319"/>
            <ac:spMk id="4" creationId="{8A416CDA-0C51-495F-B0B3-B6D505182592}"/>
          </ac:spMkLst>
        </pc:spChg>
        <pc:spChg chg="add del mod">
          <ac:chgData name="Singletary, David S." userId="45c19336-5b87-4564-b40a-d17e89ba411b" providerId="ADAL" clId="{E4C33980-02FE-4DE2-95F9-0718197E5264}" dt="2022-04-07T17:43:40.672" v="2607" actId="478"/>
          <ac:spMkLst>
            <pc:docMk/>
            <pc:sldMk cId="1256196545" sldId="319"/>
            <ac:spMk id="5" creationId="{33434216-44D2-429A-9DD8-120FA33DFA02}"/>
          </ac:spMkLst>
        </pc:spChg>
        <pc:spChg chg="add mod ord">
          <ac:chgData name="Singletary, David S." userId="45c19336-5b87-4564-b40a-d17e89ba411b" providerId="ADAL" clId="{E4C33980-02FE-4DE2-95F9-0718197E5264}" dt="2022-04-07T17:43:44.857" v="2609" actId="1076"/>
          <ac:spMkLst>
            <pc:docMk/>
            <pc:sldMk cId="1256196545" sldId="319"/>
            <ac:spMk id="6" creationId="{62CA047D-AA3C-47D8-BE5B-80276CFB54F4}"/>
          </ac:spMkLst>
        </pc:spChg>
        <pc:spChg chg="add del mod">
          <ac:chgData name="Singletary, David S." userId="45c19336-5b87-4564-b40a-d17e89ba411b" providerId="ADAL" clId="{E4C33980-02FE-4DE2-95F9-0718197E5264}" dt="2022-04-07T17:43:42.333" v="2608" actId="478"/>
          <ac:spMkLst>
            <pc:docMk/>
            <pc:sldMk cId="1256196545" sldId="319"/>
            <ac:spMk id="7" creationId="{BEC3A66D-69CA-47E5-B11E-5B78F79D69F4}"/>
          </ac:spMkLst>
        </pc:spChg>
        <pc:spChg chg="add mod">
          <ac:chgData name="Singletary, David S." userId="45c19336-5b87-4564-b40a-d17e89ba411b" providerId="ADAL" clId="{E4C33980-02FE-4DE2-95F9-0718197E5264}" dt="2022-04-07T17:43:20.025" v="2605" actId="404"/>
          <ac:spMkLst>
            <pc:docMk/>
            <pc:sldMk cId="1256196545" sldId="319"/>
            <ac:spMk id="8" creationId="{24A63F86-025E-474F-9B44-33B860CAD0B1}"/>
          </ac:spMkLst>
        </pc:spChg>
        <pc:spChg chg="add mod">
          <ac:chgData name="Singletary, David S." userId="45c19336-5b87-4564-b40a-d17e89ba411b" providerId="ADAL" clId="{E4C33980-02FE-4DE2-95F9-0718197E5264}" dt="2022-04-07T17:43:20.025" v="2605" actId="404"/>
          <ac:spMkLst>
            <pc:docMk/>
            <pc:sldMk cId="1256196545" sldId="319"/>
            <ac:spMk id="9" creationId="{6FD4BF94-28D1-41B9-9FAD-0A2EA73E9102}"/>
          </ac:spMkLst>
        </pc:spChg>
        <pc:spChg chg="add mod">
          <ac:chgData name="Singletary, David S." userId="45c19336-5b87-4564-b40a-d17e89ba411b" providerId="ADAL" clId="{E4C33980-02FE-4DE2-95F9-0718197E5264}" dt="2022-04-07T17:43:20.025" v="2605" actId="404"/>
          <ac:spMkLst>
            <pc:docMk/>
            <pc:sldMk cId="1256196545" sldId="319"/>
            <ac:spMk id="10" creationId="{828EDA2A-B02B-4C17-9D00-8B4F3CB0D1A4}"/>
          </ac:spMkLst>
        </pc:spChg>
        <pc:spChg chg="add mod">
          <ac:chgData name="Singletary, David S." userId="45c19336-5b87-4564-b40a-d17e89ba411b" providerId="ADAL" clId="{E4C33980-02FE-4DE2-95F9-0718197E5264}" dt="2022-04-07T17:43:20.025" v="2605" actId="404"/>
          <ac:spMkLst>
            <pc:docMk/>
            <pc:sldMk cId="1256196545" sldId="319"/>
            <ac:spMk id="11" creationId="{9F3F1291-2112-4F99-98FE-38113E0BC9BF}"/>
          </ac:spMkLst>
        </pc:spChg>
        <pc:spChg chg="add mod">
          <ac:chgData name="Singletary, David S." userId="45c19336-5b87-4564-b40a-d17e89ba411b" providerId="ADAL" clId="{E4C33980-02FE-4DE2-95F9-0718197E5264}" dt="2022-04-07T17:43:45.897" v="2610"/>
          <ac:spMkLst>
            <pc:docMk/>
            <pc:sldMk cId="1256196545" sldId="319"/>
            <ac:spMk id="12" creationId="{6486D84D-AF87-4E9F-89C3-D506EB949528}"/>
          </ac:spMkLst>
        </pc:spChg>
        <pc:spChg chg="add mod">
          <ac:chgData name="Singletary, David S." userId="45c19336-5b87-4564-b40a-d17e89ba411b" providerId="ADAL" clId="{E4C33980-02FE-4DE2-95F9-0718197E5264}" dt="2022-04-07T17:43:46.239" v="2611"/>
          <ac:spMkLst>
            <pc:docMk/>
            <pc:sldMk cId="1256196545" sldId="319"/>
            <ac:spMk id="13" creationId="{588BBAF4-216C-4CDE-AE07-6E1E34B7995F}"/>
          </ac:spMkLst>
        </pc:spChg>
        <pc:spChg chg="add mod">
          <ac:chgData name="Singletary, David S." userId="45c19336-5b87-4564-b40a-d17e89ba411b" providerId="ADAL" clId="{E4C33980-02FE-4DE2-95F9-0718197E5264}" dt="2022-04-07T17:48:41.521" v="2692" actId="554"/>
          <ac:spMkLst>
            <pc:docMk/>
            <pc:sldMk cId="1256196545" sldId="319"/>
            <ac:spMk id="28" creationId="{1B4B3AD9-68CE-4363-AE6C-BECA6E4EC588}"/>
          </ac:spMkLst>
        </pc:spChg>
        <pc:spChg chg="add mod">
          <ac:chgData name="Singletary, David S." userId="45c19336-5b87-4564-b40a-d17e89ba411b" providerId="ADAL" clId="{E4C33980-02FE-4DE2-95F9-0718197E5264}" dt="2022-04-07T17:48:41.521" v="2692" actId="554"/>
          <ac:spMkLst>
            <pc:docMk/>
            <pc:sldMk cId="1256196545" sldId="319"/>
            <ac:spMk id="29" creationId="{B2525F01-D3B9-4630-B7C0-0FA7305F42A9}"/>
          </ac:spMkLst>
        </pc:spChg>
        <pc:spChg chg="add mod">
          <ac:chgData name="Singletary, David S." userId="45c19336-5b87-4564-b40a-d17e89ba411b" providerId="ADAL" clId="{E4C33980-02FE-4DE2-95F9-0718197E5264}" dt="2022-04-07T17:46:06.701" v="2661" actId="1038"/>
          <ac:spMkLst>
            <pc:docMk/>
            <pc:sldMk cId="1256196545" sldId="319"/>
            <ac:spMk id="30" creationId="{2046094C-C61D-48F4-89A5-1D6B997E76AF}"/>
          </ac:spMkLst>
        </pc:spChg>
        <pc:spChg chg="add mod">
          <ac:chgData name="Singletary, David S." userId="45c19336-5b87-4564-b40a-d17e89ba411b" providerId="ADAL" clId="{E4C33980-02FE-4DE2-95F9-0718197E5264}" dt="2022-04-07T17:46:28.403" v="2673" actId="1038"/>
          <ac:spMkLst>
            <pc:docMk/>
            <pc:sldMk cId="1256196545" sldId="319"/>
            <ac:spMk id="31" creationId="{D8F89F56-709A-4896-A3C5-25737D2719B0}"/>
          </ac:spMkLst>
        </pc:spChg>
        <pc:spChg chg="add mod">
          <ac:chgData name="Singletary, David S." userId="45c19336-5b87-4564-b40a-d17e89ba411b" providerId="ADAL" clId="{E4C33980-02FE-4DE2-95F9-0718197E5264}" dt="2022-04-07T17:47:34.516" v="2681" actId="1076"/>
          <ac:spMkLst>
            <pc:docMk/>
            <pc:sldMk cId="1256196545" sldId="319"/>
            <ac:spMk id="32" creationId="{A7D88BAA-6107-45CE-9191-14C5C867F787}"/>
          </ac:spMkLst>
        </pc:spChg>
        <pc:spChg chg="add mod">
          <ac:chgData name="Singletary, David S." userId="45c19336-5b87-4564-b40a-d17e89ba411b" providerId="ADAL" clId="{E4C33980-02FE-4DE2-95F9-0718197E5264}" dt="2022-04-07T17:48:10.581" v="2688" actId="1076"/>
          <ac:spMkLst>
            <pc:docMk/>
            <pc:sldMk cId="1256196545" sldId="319"/>
            <ac:spMk id="38" creationId="{2915299E-19F5-479C-B300-DA90036D2D8D}"/>
          </ac:spMkLst>
        </pc:spChg>
        <pc:spChg chg="add mod">
          <ac:chgData name="Singletary, David S." userId="45c19336-5b87-4564-b40a-d17e89ba411b" providerId="ADAL" clId="{E4C33980-02FE-4DE2-95F9-0718197E5264}" dt="2022-04-07T17:48:10.581" v="2688" actId="1076"/>
          <ac:spMkLst>
            <pc:docMk/>
            <pc:sldMk cId="1256196545" sldId="319"/>
            <ac:spMk id="39" creationId="{EAAA8742-29BC-44AC-81C1-71CCAC192026}"/>
          </ac:spMkLst>
        </pc:spChg>
        <pc:spChg chg="add mod">
          <ac:chgData name="Singletary, David S." userId="45c19336-5b87-4564-b40a-d17e89ba411b" providerId="ADAL" clId="{E4C33980-02FE-4DE2-95F9-0718197E5264}" dt="2022-04-07T17:48:56.672" v="2694" actId="207"/>
          <ac:spMkLst>
            <pc:docMk/>
            <pc:sldMk cId="1256196545" sldId="319"/>
            <ac:spMk id="40" creationId="{87341E51-AB8E-4035-AB6C-FB42243202E3}"/>
          </ac:spMkLst>
        </pc:spChg>
        <pc:spChg chg="add mod">
          <ac:chgData name="Singletary, David S." userId="45c19336-5b87-4564-b40a-d17e89ba411b" providerId="ADAL" clId="{E4C33980-02FE-4DE2-95F9-0718197E5264}" dt="2022-04-07T18:01:49.642" v="3787" actId="1076"/>
          <ac:spMkLst>
            <pc:docMk/>
            <pc:sldMk cId="1256196545" sldId="319"/>
            <ac:spMk id="48" creationId="{64D2B2DE-9068-4259-B383-62B1B99A3A80}"/>
          </ac:spMkLst>
        </pc:spChg>
        <pc:cxnChg chg="add mod">
          <ac:chgData name="Singletary, David S." userId="45c19336-5b87-4564-b40a-d17e89ba411b" providerId="ADAL" clId="{E4C33980-02FE-4DE2-95F9-0718197E5264}" dt="2022-04-07T17:44:19.978" v="2616" actId="1582"/>
          <ac:cxnSpMkLst>
            <pc:docMk/>
            <pc:sldMk cId="1256196545" sldId="319"/>
            <ac:cxnSpMk id="15" creationId="{A8C54DE7-EE54-4A80-BF58-EC444E4055DC}"/>
          </ac:cxnSpMkLst>
        </pc:cxnChg>
        <pc:cxnChg chg="add mod">
          <ac:chgData name="Singletary, David S." userId="45c19336-5b87-4564-b40a-d17e89ba411b" providerId="ADAL" clId="{E4C33980-02FE-4DE2-95F9-0718197E5264}" dt="2022-04-07T17:44:28.813" v="2619" actId="14100"/>
          <ac:cxnSpMkLst>
            <pc:docMk/>
            <pc:sldMk cId="1256196545" sldId="319"/>
            <ac:cxnSpMk id="16" creationId="{37BB5C92-A310-4117-9E4A-4BB8C97D86B0}"/>
          </ac:cxnSpMkLst>
        </pc:cxnChg>
        <pc:cxnChg chg="add mod">
          <ac:chgData name="Singletary, David S." userId="45c19336-5b87-4564-b40a-d17e89ba411b" providerId="ADAL" clId="{E4C33980-02FE-4DE2-95F9-0718197E5264}" dt="2022-04-07T17:44:35.395" v="2622" actId="14100"/>
          <ac:cxnSpMkLst>
            <pc:docMk/>
            <pc:sldMk cId="1256196545" sldId="319"/>
            <ac:cxnSpMk id="19" creationId="{D0899A17-E61E-450E-89BC-823D337A4FB1}"/>
          </ac:cxnSpMkLst>
        </pc:cxnChg>
        <pc:cxnChg chg="add mod">
          <ac:chgData name="Singletary, David S." userId="45c19336-5b87-4564-b40a-d17e89ba411b" providerId="ADAL" clId="{E4C33980-02FE-4DE2-95F9-0718197E5264}" dt="2022-04-07T17:44:41.375" v="2625" actId="14100"/>
          <ac:cxnSpMkLst>
            <pc:docMk/>
            <pc:sldMk cId="1256196545" sldId="319"/>
            <ac:cxnSpMk id="22" creationId="{9E06BBE9-3FE7-4C78-8EB3-853E8B808CF3}"/>
          </ac:cxnSpMkLst>
        </pc:cxnChg>
        <pc:cxnChg chg="add mod">
          <ac:chgData name="Singletary, David S." userId="45c19336-5b87-4564-b40a-d17e89ba411b" providerId="ADAL" clId="{E4C33980-02FE-4DE2-95F9-0718197E5264}" dt="2022-04-07T17:44:47.966" v="2628" actId="14100"/>
          <ac:cxnSpMkLst>
            <pc:docMk/>
            <pc:sldMk cId="1256196545" sldId="319"/>
            <ac:cxnSpMk id="25" creationId="{6CDB57AF-AF22-4161-A9C0-C384F08DF2AC}"/>
          </ac:cxnSpMkLst>
        </pc:cxnChg>
        <pc:cxnChg chg="add mod">
          <ac:chgData name="Singletary, David S." userId="45c19336-5b87-4564-b40a-d17e89ba411b" providerId="ADAL" clId="{E4C33980-02FE-4DE2-95F9-0718197E5264}" dt="2022-04-07T17:47:45.862" v="2683" actId="208"/>
          <ac:cxnSpMkLst>
            <pc:docMk/>
            <pc:sldMk cId="1256196545" sldId="319"/>
            <ac:cxnSpMk id="34" creationId="{CC013525-AE4A-4FFF-A0F9-D85745CF99D7}"/>
          </ac:cxnSpMkLst>
        </pc:cxnChg>
        <pc:cxnChg chg="add mod">
          <ac:chgData name="Singletary, David S." userId="45c19336-5b87-4564-b40a-d17e89ba411b" providerId="ADAL" clId="{E4C33980-02FE-4DE2-95F9-0718197E5264}" dt="2022-04-07T17:47:53.941" v="2686" actId="14100"/>
          <ac:cxnSpMkLst>
            <pc:docMk/>
            <pc:sldMk cId="1256196545" sldId="319"/>
            <ac:cxnSpMk id="35" creationId="{D9E5A51F-3D8E-4239-8CBB-2416E28A39D3}"/>
          </ac:cxnSpMkLst>
        </pc:cxnChg>
        <pc:cxnChg chg="add mod">
          <ac:chgData name="Singletary, David S." userId="45c19336-5b87-4564-b40a-d17e89ba411b" providerId="ADAL" clId="{E4C33980-02FE-4DE2-95F9-0718197E5264}" dt="2022-04-07T17:49:54.957" v="2702" actId="208"/>
          <ac:cxnSpMkLst>
            <pc:docMk/>
            <pc:sldMk cId="1256196545" sldId="319"/>
            <ac:cxnSpMk id="42" creationId="{0162E524-2EF1-421B-8967-AD729469FD85}"/>
          </ac:cxnSpMkLst>
        </pc:cxnChg>
        <pc:cxnChg chg="add mod">
          <ac:chgData name="Singletary, David S." userId="45c19336-5b87-4564-b40a-d17e89ba411b" providerId="ADAL" clId="{E4C33980-02FE-4DE2-95F9-0718197E5264}" dt="2022-04-07T17:49:54.957" v="2702" actId="208"/>
          <ac:cxnSpMkLst>
            <pc:docMk/>
            <pc:sldMk cId="1256196545" sldId="319"/>
            <ac:cxnSpMk id="43" creationId="{1444D9B5-64F8-4480-A074-0A743FC1D09B}"/>
          </ac:cxnSpMkLst>
        </pc:cxnChg>
        <pc:cxnChg chg="add mod">
          <ac:chgData name="Singletary, David S." userId="45c19336-5b87-4564-b40a-d17e89ba411b" providerId="ADAL" clId="{E4C33980-02FE-4DE2-95F9-0718197E5264}" dt="2022-04-07T18:01:47.030" v="3786" actId="14100"/>
          <ac:cxnSpMkLst>
            <pc:docMk/>
            <pc:sldMk cId="1256196545" sldId="319"/>
            <ac:cxnSpMk id="50" creationId="{0EB34374-90F1-46A2-ADB7-94233FA8B8D0}"/>
          </ac:cxnSpMkLst>
        </pc:cxnChg>
        <pc:cxnChg chg="add del mod">
          <ac:chgData name="Singletary, David S." userId="45c19336-5b87-4564-b40a-d17e89ba411b" providerId="ADAL" clId="{E4C33980-02FE-4DE2-95F9-0718197E5264}" dt="2022-04-07T18:01:15.193" v="3776" actId="478"/>
          <ac:cxnSpMkLst>
            <pc:docMk/>
            <pc:sldMk cId="1256196545" sldId="319"/>
            <ac:cxnSpMk id="52" creationId="{095A013B-52BF-4A5B-961A-81DFBA4CA234}"/>
          </ac:cxnSpMkLst>
        </pc:cxnChg>
      </pc:sldChg>
      <pc:sldChg chg="modSp add mod">
        <pc:chgData name="Singletary, David S." userId="45c19336-5b87-4564-b40a-d17e89ba411b" providerId="ADAL" clId="{E4C33980-02FE-4DE2-95F9-0718197E5264}" dt="2022-04-07T18:37:22.330" v="4309" actId="403"/>
        <pc:sldMkLst>
          <pc:docMk/>
          <pc:sldMk cId="3470408921" sldId="320"/>
        </pc:sldMkLst>
        <pc:spChg chg="mod">
          <ac:chgData name="Singletary, David S." userId="45c19336-5b87-4564-b40a-d17e89ba411b" providerId="ADAL" clId="{E4C33980-02FE-4DE2-95F9-0718197E5264}" dt="2022-04-07T18:37:22.330" v="4309" actId="403"/>
          <ac:spMkLst>
            <pc:docMk/>
            <pc:sldMk cId="3470408921" sldId="320"/>
            <ac:spMk id="4" creationId="{8A416CDA-0C51-495F-B0B3-B6D505182592}"/>
          </ac:spMkLst>
        </pc:spChg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3484121390" sldId="321"/>
        </pc:sldMkLst>
      </pc:sldChg>
      <pc:sldChg chg="modSp add mod ord">
        <pc:chgData name="Singletary, David S." userId="45c19336-5b87-4564-b40a-d17e89ba411b" providerId="ADAL" clId="{E4C33980-02FE-4DE2-95F9-0718197E5264}" dt="2022-04-07T22:15:54.713" v="4588"/>
        <pc:sldMkLst>
          <pc:docMk/>
          <pc:sldMk cId="3492977503" sldId="321"/>
        </pc:sldMkLst>
        <pc:spChg chg="mod">
          <ac:chgData name="Singletary, David S." userId="45c19336-5b87-4564-b40a-d17e89ba411b" providerId="ADAL" clId="{E4C33980-02FE-4DE2-95F9-0718197E5264}" dt="2022-04-07T18:36:26.584" v="4272" actId="27636"/>
          <ac:spMkLst>
            <pc:docMk/>
            <pc:sldMk cId="3492977503" sldId="321"/>
            <ac:spMk id="4" creationId="{8A416CDA-0C51-495F-B0B3-B6D505182592}"/>
          </ac:spMkLst>
        </pc:spChg>
      </pc:sldChg>
      <pc:sldChg chg="addSp delSp modSp add mod">
        <pc:chgData name="Singletary, David S." userId="45c19336-5b87-4564-b40a-d17e89ba411b" providerId="ADAL" clId="{E4C33980-02FE-4DE2-95F9-0718197E5264}" dt="2022-04-07T19:55:08.777" v="4586" actId="20577"/>
        <pc:sldMkLst>
          <pc:docMk/>
          <pc:sldMk cId="506073215" sldId="322"/>
        </pc:sldMkLst>
        <pc:spChg chg="add mod">
          <ac:chgData name="Singletary, David S." userId="45c19336-5b87-4564-b40a-d17e89ba411b" providerId="ADAL" clId="{E4C33980-02FE-4DE2-95F9-0718197E5264}" dt="2022-04-07T18:52:56.235" v="4492" actId="554"/>
          <ac:spMkLst>
            <pc:docMk/>
            <pc:sldMk cId="506073215" sldId="322"/>
            <ac:spMk id="3" creationId="{94C277BD-44B5-426F-9E17-2E90271ABBF5}"/>
          </ac:spMkLst>
        </pc:spChg>
        <pc:spChg chg="mod">
          <ac:chgData name="Singletary, David S." userId="45c19336-5b87-4564-b40a-d17e89ba411b" providerId="ADAL" clId="{E4C33980-02FE-4DE2-95F9-0718197E5264}" dt="2022-04-07T19:55:08.777" v="4586" actId="20577"/>
          <ac:spMkLst>
            <pc:docMk/>
            <pc:sldMk cId="506073215" sldId="322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E4C33980-02FE-4DE2-95F9-0718197E5264}" dt="2022-04-07T18:52:56.235" v="4492" actId="554"/>
          <ac:spMkLst>
            <pc:docMk/>
            <pc:sldMk cId="506073215" sldId="322"/>
            <ac:spMk id="5" creationId="{B1D27386-DC5B-4960-B88B-B51E5496BB11}"/>
          </ac:spMkLst>
        </pc:spChg>
        <pc:spChg chg="add del mod">
          <ac:chgData name="Singletary, David S." userId="45c19336-5b87-4564-b40a-d17e89ba411b" providerId="ADAL" clId="{E4C33980-02FE-4DE2-95F9-0718197E5264}" dt="2022-04-07T18:45:05.008" v="4341" actId="478"/>
          <ac:spMkLst>
            <pc:docMk/>
            <pc:sldMk cId="506073215" sldId="322"/>
            <ac:spMk id="6" creationId="{E76405CD-A997-491E-BF83-86488F185330}"/>
          </ac:spMkLst>
        </pc:spChg>
        <pc:spChg chg="add mod">
          <ac:chgData name="Singletary, David S." userId="45c19336-5b87-4564-b40a-d17e89ba411b" providerId="ADAL" clId="{E4C33980-02FE-4DE2-95F9-0718197E5264}" dt="2022-04-07T18:52:56.235" v="4492" actId="554"/>
          <ac:spMkLst>
            <pc:docMk/>
            <pc:sldMk cId="506073215" sldId="322"/>
            <ac:spMk id="7" creationId="{3DD8C006-2FC9-4356-91A2-E93D3E66F79E}"/>
          </ac:spMkLst>
        </pc:spChg>
        <pc:spChg chg="add del mod">
          <ac:chgData name="Singletary, David S." userId="45c19336-5b87-4564-b40a-d17e89ba411b" providerId="ADAL" clId="{E4C33980-02FE-4DE2-95F9-0718197E5264}" dt="2022-04-07T18:52:37.476" v="4487" actId="478"/>
          <ac:spMkLst>
            <pc:docMk/>
            <pc:sldMk cId="506073215" sldId="322"/>
            <ac:spMk id="8" creationId="{6338A142-2F39-43BB-9633-3815124A0E2E}"/>
          </ac:spMkLst>
        </pc:spChg>
        <pc:spChg chg="add mod">
          <ac:chgData name="Singletary, David S." userId="45c19336-5b87-4564-b40a-d17e89ba411b" providerId="ADAL" clId="{E4C33980-02FE-4DE2-95F9-0718197E5264}" dt="2022-04-07T18:52:24.677" v="4485" actId="20577"/>
          <ac:spMkLst>
            <pc:docMk/>
            <pc:sldMk cId="506073215" sldId="322"/>
            <ac:spMk id="9" creationId="{5856CD70-B9DD-4270-8969-AE2BC993771C}"/>
          </ac:spMkLst>
        </pc:spChg>
        <pc:spChg chg="add mod">
          <ac:chgData name="Singletary, David S." userId="45c19336-5b87-4564-b40a-d17e89ba411b" providerId="ADAL" clId="{E4C33980-02FE-4DE2-95F9-0718197E5264}" dt="2022-04-07T18:52:25.737" v="4486" actId="20577"/>
          <ac:spMkLst>
            <pc:docMk/>
            <pc:sldMk cId="506073215" sldId="322"/>
            <ac:spMk id="10" creationId="{3EC590E4-B442-46B2-ACD4-C41F31E6D9BA}"/>
          </ac:spMkLst>
        </pc:spChg>
        <pc:spChg chg="add del mod">
          <ac:chgData name="Singletary, David S." userId="45c19336-5b87-4564-b40a-d17e89ba411b" providerId="ADAL" clId="{E4C33980-02FE-4DE2-95F9-0718197E5264}" dt="2022-04-07T18:46:38.151" v="4372"/>
          <ac:spMkLst>
            <pc:docMk/>
            <pc:sldMk cId="506073215" sldId="322"/>
            <ac:spMk id="11" creationId="{5E75DCD1-C0B7-45D0-A52A-454CF4B31BAE}"/>
          </ac:spMkLst>
        </pc:spChg>
        <pc:spChg chg="add mod">
          <ac:chgData name="Singletary, David S." userId="45c19336-5b87-4564-b40a-d17e89ba411b" providerId="ADAL" clId="{E4C33980-02FE-4DE2-95F9-0718197E5264}" dt="2022-04-07T18:53:19.978" v="4497" actId="1076"/>
          <ac:spMkLst>
            <pc:docMk/>
            <pc:sldMk cId="506073215" sldId="322"/>
            <ac:spMk id="38" creationId="{E20591C3-B2E8-414F-8CAA-6F4FEC9114C8}"/>
          </ac:spMkLst>
        </pc:spChg>
        <pc:spChg chg="add del mod">
          <ac:chgData name="Singletary, David S." userId="45c19336-5b87-4564-b40a-d17e89ba411b" providerId="ADAL" clId="{E4C33980-02FE-4DE2-95F9-0718197E5264}" dt="2022-04-07T18:52:44.892" v="4490" actId="478"/>
          <ac:spMkLst>
            <pc:docMk/>
            <pc:sldMk cId="506073215" sldId="322"/>
            <ac:spMk id="39" creationId="{12D29653-A4B7-4789-B704-2F1CE077E4E5}"/>
          </ac:spMkLst>
        </pc:spChg>
        <pc:spChg chg="add mod">
          <ac:chgData name="Singletary, David S." userId="45c19336-5b87-4564-b40a-d17e89ba411b" providerId="ADAL" clId="{E4C33980-02FE-4DE2-95F9-0718197E5264}" dt="2022-04-07T18:53:13.026" v="4496" actId="1076"/>
          <ac:spMkLst>
            <pc:docMk/>
            <pc:sldMk cId="506073215" sldId="322"/>
            <ac:spMk id="40" creationId="{4A562661-041E-4ACF-A0CE-6AC8D17F05E6}"/>
          </ac:spMkLst>
        </pc:spChg>
        <pc:spChg chg="add del mod">
          <ac:chgData name="Singletary, David S." userId="45c19336-5b87-4564-b40a-d17e89ba411b" providerId="ADAL" clId="{E4C33980-02FE-4DE2-95F9-0718197E5264}" dt="2022-04-07T18:53:23.896" v="4498" actId="478"/>
          <ac:spMkLst>
            <pc:docMk/>
            <pc:sldMk cId="506073215" sldId="322"/>
            <ac:spMk id="41" creationId="{F5F21D72-DC51-4EA5-9ADC-9C133DA66001}"/>
          </ac:spMkLst>
        </pc:spChg>
        <pc:spChg chg="add mod">
          <ac:chgData name="Singletary, David S." userId="45c19336-5b87-4564-b40a-d17e89ba411b" providerId="ADAL" clId="{E4C33980-02FE-4DE2-95F9-0718197E5264}" dt="2022-04-07T18:53:31.590" v="4501" actId="20577"/>
          <ac:spMkLst>
            <pc:docMk/>
            <pc:sldMk cId="506073215" sldId="322"/>
            <ac:spMk id="42" creationId="{202CD580-4386-429B-91CE-2E330DAA9ABE}"/>
          </ac:spMkLst>
        </pc:spChg>
        <pc:spChg chg="add mod">
          <ac:chgData name="Singletary, David S." userId="45c19336-5b87-4564-b40a-d17e89ba411b" providerId="ADAL" clId="{E4C33980-02FE-4DE2-95F9-0718197E5264}" dt="2022-04-07T18:53:49.588" v="4525" actId="20577"/>
          <ac:spMkLst>
            <pc:docMk/>
            <pc:sldMk cId="506073215" sldId="322"/>
            <ac:spMk id="43" creationId="{DD2D3FB3-CC49-41CB-89EC-5F0F3F1E47AE}"/>
          </ac:spMkLst>
        </pc:spChg>
        <pc:spChg chg="add mod">
          <ac:chgData name="Singletary, David S." userId="45c19336-5b87-4564-b40a-d17e89ba411b" providerId="ADAL" clId="{E4C33980-02FE-4DE2-95F9-0718197E5264}" dt="2022-04-07T18:55:38.868" v="4543" actId="14100"/>
          <ac:spMkLst>
            <pc:docMk/>
            <pc:sldMk cId="506073215" sldId="322"/>
            <ac:spMk id="51" creationId="{FE062194-A2B9-4F53-88F9-8AF568AE29BA}"/>
          </ac:spMkLst>
        </pc:spChg>
        <pc:spChg chg="add mod">
          <ac:chgData name="Singletary, David S." userId="45c19336-5b87-4564-b40a-d17e89ba411b" providerId="ADAL" clId="{E4C33980-02FE-4DE2-95F9-0718197E5264}" dt="2022-04-07T18:56:06.463" v="4556" actId="1038"/>
          <ac:spMkLst>
            <pc:docMk/>
            <pc:sldMk cId="506073215" sldId="322"/>
            <ac:spMk id="52" creationId="{A63BB9EE-807C-4EE0-A209-2710DC251A34}"/>
          </ac:spMkLst>
        </pc:spChg>
        <pc:spChg chg="add mod">
          <ac:chgData name="Singletary, David S." userId="45c19336-5b87-4564-b40a-d17e89ba411b" providerId="ADAL" clId="{E4C33980-02FE-4DE2-95F9-0718197E5264}" dt="2022-04-07T18:56:26.390" v="4562" actId="1076"/>
          <ac:spMkLst>
            <pc:docMk/>
            <pc:sldMk cId="506073215" sldId="322"/>
            <ac:spMk id="59" creationId="{70D1E5AB-305C-4946-824A-914CD581E845}"/>
          </ac:spMkLst>
        </pc:spChg>
        <pc:spChg chg="add mod">
          <ac:chgData name="Singletary, David S." userId="45c19336-5b87-4564-b40a-d17e89ba411b" providerId="ADAL" clId="{E4C33980-02FE-4DE2-95F9-0718197E5264}" dt="2022-04-07T18:57:01.972" v="4568" actId="1076"/>
          <ac:spMkLst>
            <pc:docMk/>
            <pc:sldMk cId="506073215" sldId="322"/>
            <ac:spMk id="63" creationId="{17E1457F-075E-42D0-960C-B3F1931991C5}"/>
          </ac:spMkLst>
        </pc:spChg>
        <pc:cxnChg chg="add mod">
          <ac:chgData name="Singletary, David S." userId="45c19336-5b87-4564-b40a-d17e89ba411b" providerId="ADAL" clId="{E4C33980-02FE-4DE2-95F9-0718197E5264}" dt="2022-04-07T18:53:01.874" v="4493" actId="14100"/>
          <ac:cxnSpMkLst>
            <pc:docMk/>
            <pc:sldMk cId="506073215" sldId="322"/>
            <ac:cxnSpMk id="13" creationId="{9AD8CE22-6E72-4021-B76D-123041E8EAD4}"/>
          </ac:cxnSpMkLst>
        </pc:cxnChg>
        <pc:cxnChg chg="add del mod">
          <ac:chgData name="Singletary, David S." userId="45c19336-5b87-4564-b40a-d17e89ba411b" providerId="ADAL" clId="{E4C33980-02FE-4DE2-95F9-0718197E5264}" dt="2022-04-07T18:52:43.030" v="4489" actId="478"/>
          <ac:cxnSpMkLst>
            <pc:docMk/>
            <pc:sldMk cId="506073215" sldId="322"/>
            <ac:cxnSpMk id="14" creationId="{8A95B0D2-C693-4923-8E18-CCDC332C8E31}"/>
          </ac:cxnSpMkLst>
        </pc:cxnChg>
        <pc:cxnChg chg="add mod">
          <ac:chgData name="Singletary, David S." userId="45c19336-5b87-4564-b40a-d17e89ba411b" providerId="ADAL" clId="{E4C33980-02FE-4DE2-95F9-0718197E5264}" dt="2022-04-07T18:53:09.268" v="4495" actId="14100"/>
          <ac:cxnSpMkLst>
            <pc:docMk/>
            <pc:sldMk cId="506073215" sldId="322"/>
            <ac:cxnSpMk id="21" creationId="{FB41C72D-16D1-4F42-9E3D-36A7A04A1284}"/>
          </ac:cxnSpMkLst>
        </pc:cxnChg>
        <pc:cxnChg chg="add del mod">
          <ac:chgData name="Singletary, David S." userId="45c19336-5b87-4564-b40a-d17e89ba411b" providerId="ADAL" clId="{E4C33980-02FE-4DE2-95F9-0718197E5264}" dt="2022-04-07T18:52:46.279" v="4491" actId="478"/>
          <ac:cxnSpMkLst>
            <pc:docMk/>
            <pc:sldMk cId="506073215" sldId="322"/>
            <ac:cxnSpMk id="24" creationId="{DE0339B9-74B6-47B6-8E0F-06F83C89CA40}"/>
          </ac:cxnSpMkLst>
        </pc:cxnChg>
        <pc:cxnChg chg="add mod">
          <ac:chgData name="Singletary, David S." userId="45c19336-5b87-4564-b40a-d17e89ba411b" providerId="ADAL" clId="{E4C33980-02FE-4DE2-95F9-0718197E5264}" dt="2022-04-07T18:52:56.235" v="4492" actId="554"/>
          <ac:cxnSpMkLst>
            <pc:docMk/>
            <pc:sldMk cId="506073215" sldId="322"/>
            <ac:cxnSpMk id="28" creationId="{A833030E-EC60-4152-BC04-AA4B21917D77}"/>
          </ac:cxnSpMkLst>
        </pc:cxnChg>
        <pc:cxnChg chg="add mod">
          <ac:chgData name="Singletary, David S." userId="45c19336-5b87-4564-b40a-d17e89ba411b" providerId="ADAL" clId="{E4C33980-02FE-4DE2-95F9-0718197E5264}" dt="2022-04-07T18:52:56.235" v="4492" actId="554"/>
          <ac:cxnSpMkLst>
            <pc:docMk/>
            <pc:sldMk cId="506073215" sldId="322"/>
            <ac:cxnSpMk id="32" creationId="{7936A826-79E5-4602-BF9B-584D92938EFF}"/>
          </ac:cxnSpMkLst>
        </pc:cxnChg>
        <pc:cxnChg chg="add mod">
          <ac:chgData name="Singletary, David S." userId="45c19336-5b87-4564-b40a-d17e89ba411b" providerId="ADAL" clId="{E4C33980-02FE-4DE2-95F9-0718197E5264}" dt="2022-04-07T18:55:13.633" v="4535" actId="1582"/>
          <ac:cxnSpMkLst>
            <pc:docMk/>
            <pc:sldMk cId="506073215" sldId="322"/>
            <ac:cxnSpMk id="50" creationId="{1C43F60F-06CB-49E7-BCDB-A5FF731ED550}"/>
          </ac:cxnSpMkLst>
        </pc:cxnChg>
        <pc:cxnChg chg="add mod">
          <ac:chgData name="Singletary, David S." userId="45c19336-5b87-4564-b40a-d17e89ba411b" providerId="ADAL" clId="{E4C33980-02FE-4DE2-95F9-0718197E5264}" dt="2022-04-07T18:55:59.654" v="4550" actId="14100"/>
          <ac:cxnSpMkLst>
            <pc:docMk/>
            <pc:sldMk cId="506073215" sldId="322"/>
            <ac:cxnSpMk id="53" creationId="{3FFDAA36-3C16-4F11-AB8C-726CC0AD7AA2}"/>
          </ac:cxnSpMkLst>
        </pc:cxnChg>
        <pc:cxnChg chg="add mod">
          <ac:chgData name="Singletary, David S." userId="45c19336-5b87-4564-b40a-d17e89ba411b" providerId="ADAL" clId="{E4C33980-02FE-4DE2-95F9-0718197E5264}" dt="2022-04-07T18:56:17.927" v="4560" actId="14100"/>
          <ac:cxnSpMkLst>
            <pc:docMk/>
            <pc:sldMk cId="506073215" sldId="322"/>
            <ac:cxnSpMk id="56" creationId="{580D8633-1A66-4599-A8B3-EA4E1E88FCC4}"/>
          </ac:cxnSpMkLst>
        </pc:cxnChg>
        <pc:cxnChg chg="add mod">
          <ac:chgData name="Singletary, David S." userId="45c19336-5b87-4564-b40a-d17e89ba411b" providerId="ADAL" clId="{E4C33980-02FE-4DE2-95F9-0718197E5264}" dt="2022-04-07T18:56:36.673" v="4565" actId="14100"/>
          <ac:cxnSpMkLst>
            <pc:docMk/>
            <pc:sldMk cId="506073215" sldId="322"/>
            <ac:cxnSpMk id="60" creationId="{88A99596-3768-4E48-9B0A-1BD3D3C70741}"/>
          </ac:cxnSpMkLst>
        </pc:cxnChg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1012955876" sldId="322"/>
        </pc:sldMkLst>
      </pc:sldChg>
      <pc:sldChg chg="addSp modSp add mod">
        <pc:chgData name="Singletary, David S." userId="45c19336-5b87-4564-b40a-d17e89ba411b" providerId="ADAL" clId="{E4C33980-02FE-4DE2-95F9-0718197E5264}" dt="2022-04-07T22:37:17.545" v="5252" actId="20577"/>
        <pc:sldMkLst>
          <pc:docMk/>
          <pc:sldMk cId="3927873534" sldId="323"/>
        </pc:sldMkLst>
        <pc:spChg chg="mod">
          <ac:chgData name="Singletary, David S." userId="45c19336-5b87-4564-b40a-d17e89ba411b" providerId="ADAL" clId="{E4C33980-02FE-4DE2-95F9-0718197E5264}" dt="2022-04-07T22:22:22.791" v="4615" actId="20577"/>
          <ac:spMkLst>
            <pc:docMk/>
            <pc:sldMk cId="3927873534" sldId="323"/>
            <ac:spMk id="2" creationId="{62435AD5-6B8C-48C3-875A-0BB8003F362E}"/>
          </ac:spMkLst>
        </pc:spChg>
        <pc:spChg chg="add mod">
          <ac:chgData name="Singletary, David S." userId="45c19336-5b87-4564-b40a-d17e89ba411b" providerId="ADAL" clId="{E4C33980-02FE-4DE2-95F9-0718197E5264}" dt="2022-04-07T22:29:51.957" v="5030" actId="20577"/>
          <ac:spMkLst>
            <pc:docMk/>
            <pc:sldMk cId="3927873534" sldId="323"/>
            <ac:spMk id="3" creationId="{92E71DB3-124F-4C22-9BE2-980A661D8DA7}"/>
          </ac:spMkLst>
        </pc:spChg>
        <pc:spChg chg="mod">
          <ac:chgData name="Singletary, David S." userId="45c19336-5b87-4564-b40a-d17e89ba411b" providerId="ADAL" clId="{E4C33980-02FE-4DE2-95F9-0718197E5264}" dt="2022-04-07T22:37:17.545" v="5252" actId="20577"/>
          <ac:spMkLst>
            <pc:docMk/>
            <pc:sldMk cId="3927873534" sldId="323"/>
            <ac:spMk id="4" creationId="{8A416CDA-0C51-495F-B0B3-B6D505182592}"/>
          </ac:spMkLst>
        </pc:spChg>
        <pc:spChg chg="add mod">
          <ac:chgData name="Singletary, David S." userId="45c19336-5b87-4564-b40a-d17e89ba411b" providerId="ADAL" clId="{E4C33980-02FE-4DE2-95F9-0718197E5264}" dt="2022-04-07T22:30:01.743" v="5038" actId="20577"/>
          <ac:spMkLst>
            <pc:docMk/>
            <pc:sldMk cId="3927873534" sldId="323"/>
            <ac:spMk id="5" creationId="{A6A78288-DB61-4BD2-BAEB-106B1F7095EB}"/>
          </ac:spMkLst>
        </pc:spChg>
        <pc:spChg chg="add mod">
          <ac:chgData name="Singletary, David S." userId="45c19336-5b87-4564-b40a-d17e89ba411b" providerId="ADAL" clId="{E4C33980-02FE-4DE2-95F9-0718197E5264}" dt="2022-04-07T22:29:46.921" v="5022" actId="20577"/>
          <ac:spMkLst>
            <pc:docMk/>
            <pc:sldMk cId="3927873534" sldId="323"/>
            <ac:spMk id="6" creationId="{EF382874-93CC-4592-B556-608E7608CD15}"/>
          </ac:spMkLst>
        </pc:spChg>
        <pc:spChg chg="add mod">
          <ac:chgData name="Singletary, David S." userId="45c19336-5b87-4564-b40a-d17e89ba411b" providerId="ADAL" clId="{E4C33980-02FE-4DE2-95F9-0718197E5264}" dt="2022-04-07T22:29:37.420" v="5015" actId="207"/>
          <ac:spMkLst>
            <pc:docMk/>
            <pc:sldMk cId="3927873534" sldId="323"/>
            <ac:spMk id="7" creationId="{18AC67B2-550C-4D82-9490-F3AE2D56FB79}"/>
          </ac:spMkLst>
        </pc:spChg>
        <pc:spChg chg="add mod">
          <ac:chgData name="Singletary, David S." userId="45c19336-5b87-4564-b40a-d17e89ba411b" providerId="ADAL" clId="{E4C33980-02FE-4DE2-95F9-0718197E5264}" dt="2022-04-07T22:30:34.821" v="5056" actId="207"/>
          <ac:spMkLst>
            <pc:docMk/>
            <pc:sldMk cId="3927873534" sldId="323"/>
            <ac:spMk id="8" creationId="{33146F5D-3460-46F2-B9D9-74DEB05BAFCF}"/>
          </ac:spMkLst>
        </pc:spChg>
        <pc:spChg chg="add mod">
          <ac:chgData name="Singletary, David S." userId="45c19336-5b87-4564-b40a-d17e89ba411b" providerId="ADAL" clId="{E4C33980-02FE-4DE2-95F9-0718197E5264}" dt="2022-04-07T22:28:01.294" v="4954" actId="207"/>
          <ac:spMkLst>
            <pc:docMk/>
            <pc:sldMk cId="3927873534" sldId="323"/>
            <ac:spMk id="9" creationId="{6EA60BC6-F93A-4698-A7DF-EF56F2C8BA79}"/>
          </ac:spMkLst>
        </pc:spChg>
        <pc:spChg chg="add mod">
          <ac:chgData name="Singletary, David S." userId="45c19336-5b87-4564-b40a-d17e89ba411b" providerId="ADAL" clId="{E4C33980-02FE-4DE2-95F9-0718197E5264}" dt="2022-04-07T22:30:49.732" v="5081" actId="207"/>
          <ac:spMkLst>
            <pc:docMk/>
            <pc:sldMk cId="3927873534" sldId="323"/>
            <ac:spMk id="10" creationId="{152DC7EF-F4BE-47B6-A9D7-F9714FB31020}"/>
          </ac:spMkLst>
        </pc:spChg>
        <pc:spChg chg="add mod">
          <ac:chgData name="Singletary, David S." userId="45c19336-5b87-4564-b40a-d17e89ba411b" providerId="ADAL" clId="{E4C33980-02FE-4DE2-95F9-0718197E5264}" dt="2022-04-07T22:33:10.060" v="5175" actId="14100"/>
          <ac:spMkLst>
            <pc:docMk/>
            <pc:sldMk cId="3927873534" sldId="323"/>
            <ac:spMk id="11" creationId="{296F8BF6-AE60-47BC-8CA5-75C76361B62C}"/>
          </ac:spMkLst>
        </pc:spChg>
        <pc:spChg chg="add mod">
          <ac:chgData name="Singletary, David S." userId="45c19336-5b87-4564-b40a-d17e89ba411b" providerId="ADAL" clId="{E4C33980-02FE-4DE2-95F9-0718197E5264}" dt="2022-04-07T22:31:17.766" v="5102" actId="207"/>
          <ac:spMkLst>
            <pc:docMk/>
            <pc:sldMk cId="3927873534" sldId="323"/>
            <ac:spMk id="12" creationId="{638A0909-1381-4AFA-B4F2-DDEFCB530FC6}"/>
          </ac:spMkLst>
        </pc:spChg>
        <pc:spChg chg="add mod">
          <ac:chgData name="Singletary, David S." userId="45c19336-5b87-4564-b40a-d17e89ba411b" providerId="ADAL" clId="{E4C33980-02FE-4DE2-95F9-0718197E5264}" dt="2022-04-07T22:31:31.180" v="5138" actId="207"/>
          <ac:spMkLst>
            <pc:docMk/>
            <pc:sldMk cId="3927873534" sldId="323"/>
            <ac:spMk id="13" creationId="{B7A655DE-8604-4C98-BA6E-E9D68B298544}"/>
          </ac:spMkLst>
        </pc:spChg>
        <pc:spChg chg="add mod">
          <ac:chgData name="Singletary, David S." userId="45c19336-5b87-4564-b40a-d17e89ba411b" providerId="ADAL" clId="{E4C33980-02FE-4DE2-95F9-0718197E5264}" dt="2022-04-07T22:32:55.612" v="5171" actId="554"/>
          <ac:spMkLst>
            <pc:docMk/>
            <pc:sldMk cId="3927873534" sldId="323"/>
            <ac:spMk id="14" creationId="{E73D3716-5A9B-4941-B844-03C367B352E9}"/>
          </ac:spMkLst>
        </pc:spChg>
        <pc:spChg chg="add mod">
          <ac:chgData name="Singletary, David S." userId="45c19336-5b87-4564-b40a-d17e89ba411b" providerId="ADAL" clId="{E4C33980-02FE-4DE2-95F9-0718197E5264}" dt="2022-04-07T22:32:57.329" v="5172" actId="408"/>
          <ac:spMkLst>
            <pc:docMk/>
            <pc:sldMk cId="3927873534" sldId="323"/>
            <ac:spMk id="15" creationId="{488D3F13-A963-4E6A-8642-F90B6477BE55}"/>
          </ac:spMkLst>
        </pc:spChg>
        <pc:spChg chg="add mod">
          <ac:chgData name="Singletary, David S." userId="45c19336-5b87-4564-b40a-d17e89ba411b" providerId="ADAL" clId="{E4C33980-02FE-4DE2-95F9-0718197E5264}" dt="2022-04-07T22:32:55.612" v="5171" actId="554"/>
          <ac:spMkLst>
            <pc:docMk/>
            <pc:sldMk cId="3927873534" sldId="323"/>
            <ac:spMk id="16" creationId="{1F951C7F-5158-4D18-B32B-F92645E406B7}"/>
          </ac:spMkLst>
        </pc:spChg>
        <pc:spChg chg="add mod">
          <ac:chgData name="Singletary, David S." userId="45c19336-5b87-4564-b40a-d17e89ba411b" providerId="ADAL" clId="{E4C33980-02FE-4DE2-95F9-0718197E5264}" dt="2022-04-07T22:34:30.594" v="5200" actId="14100"/>
          <ac:spMkLst>
            <pc:docMk/>
            <pc:sldMk cId="3927873534" sldId="323"/>
            <ac:spMk id="17" creationId="{FE6A8F31-4D87-41FF-947A-C5B4933A124D}"/>
          </ac:spMkLst>
        </pc:spChg>
        <pc:spChg chg="add mod">
          <ac:chgData name="Singletary, David S." userId="45c19336-5b87-4564-b40a-d17e89ba411b" providerId="ADAL" clId="{E4C33980-02FE-4DE2-95F9-0718197E5264}" dt="2022-04-07T22:35:44.199" v="5217" actId="1037"/>
          <ac:spMkLst>
            <pc:docMk/>
            <pc:sldMk cId="3927873534" sldId="323"/>
            <ac:spMk id="18" creationId="{1C0808D5-0669-4A24-B17A-7BD856412E07}"/>
          </ac:spMkLst>
        </pc:spChg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616525014" sldId="324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4205860548" sldId="325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3225734050" sldId="326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4197615823" sldId="327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3466816510" sldId="328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1919758957" sldId="329"/>
        </pc:sldMkLst>
      </pc:sldChg>
      <pc:sldChg chg="del">
        <pc:chgData name="Singletary, David S." userId="45c19336-5b87-4564-b40a-d17e89ba411b" providerId="ADAL" clId="{E4C33980-02FE-4DE2-95F9-0718197E5264}" dt="2022-04-02T21:44:57.429" v="0" actId="2696"/>
        <pc:sldMkLst>
          <pc:docMk/>
          <pc:sldMk cId="3364020442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F2FB9-AFA6-4E67-837D-2BFA2AA91ADA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AFC8F-6678-4243-BEC0-2CC946EB1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4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79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9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1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A311-1294-4C0E-AEBB-651D56357DC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9377-9CFE-45E5-9E2A-693627E5E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84CE-2D9C-44F1-9570-A43659FA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09208"/>
          </a:xfrm>
        </p:spPr>
        <p:txBody>
          <a:bodyPr/>
          <a:lstStyle/>
          <a:p>
            <a:r>
              <a:rPr lang="en-US"/>
              <a:t>CIS 2349C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C4D05-8FCF-4F4C-A6C9-49405FCD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39296"/>
            <a:ext cx="8791575" cy="676048"/>
          </a:xfrm>
        </p:spPr>
        <p:txBody>
          <a:bodyPr>
            <a:normAutofit lnSpcReduction="10000"/>
          </a:bodyPr>
          <a:lstStyle/>
          <a:p>
            <a:r>
              <a:rPr lang="en-US" sz="3600" cap="none"/>
              <a:t>Introduction To Big Data Using Hadoop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35DF90-D6F6-42F2-AED5-E74C11067F20}"/>
              </a:ext>
            </a:extLst>
          </p:cNvPr>
          <p:cNvSpPr txBox="1">
            <a:spLocks/>
          </p:cNvSpPr>
          <p:nvPr/>
        </p:nvSpPr>
        <p:spPr>
          <a:xfrm>
            <a:off x="1876423" y="3123069"/>
            <a:ext cx="8791575" cy="295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cap="none" dirty="0"/>
              <a:t>Module 10: Real-Time Analysis</a:t>
            </a:r>
          </a:p>
          <a:p>
            <a:pPr>
              <a:lnSpc>
                <a:spcPct val="100000"/>
              </a:lnSpc>
            </a:pPr>
            <a:r>
              <a:rPr lang="en-US" sz="2400" cap="none" dirty="0"/>
              <a:t>                Textbook (Bahga) Ch. 9</a:t>
            </a:r>
            <a:r>
              <a:rPr lang="en-US" sz="2400" cap="none"/>
              <a:t> </a:t>
            </a:r>
            <a:r>
              <a:rPr lang="en-US" sz="2400" cap="none" dirty="0"/>
              <a:t>Interactive Querying</a:t>
            </a:r>
          </a:p>
        </p:txBody>
      </p:sp>
    </p:spTree>
    <p:extLst>
      <p:ext uri="{BB962C8B-B14F-4D97-AF65-F5344CB8AC3E}">
        <p14:creationId xmlns:p14="http://schemas.microsoft.com/office/powerpoint/2010/main" val="198905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B09D-A84E-47B8-A7A7-D4B651E6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14" y="193975"/>
            <a:ext cx="9724797" cy="663275"/>
          </a:xfrm>
        </p:spPr>
        <p:txBody>
          <a:bodyPr/>
          <a:lstStyle/>
          <a:p>
            <a:r>
              <a:rPr lang="en-US" dirty="0"/>
              <a:t>Interactive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0095-D3A9-43FF-A5AC-D97F8358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14" y="1020536"/>
            <a:ext cx="9724797" cy="5380264"/>
          </a:xfrm>
        </p:spPr>
        <p:txBody>
          <a:bodyPr>
            <a:normAutofit/>
          </a:bodyPr>
          <a:lstStyle/>
          <a:p>
            <a:r>
              <a:rPr lang="en-US" sz="2800" dirty="0"/>
              <a:t>Interactive querying utilizes SQL or SQL-like languages to query large datasets</a:t>
            </a:r>
          </a:p>
          <a:p>
            <a:r>
              <a:rPr lang="en-US" sz="2800" dirty="0"/>
              <a:t>Various frameworks are available:</a:t>
            </a:r>
          </a:p>
          <a:p>
            <a:pPr lvl="1"/>
            <a:r>
              <a:rPr lang="en-US" sz="2400" dirty="0"/>
              <a:t>Spark SQL</a:t>
            </a:r>
          </a:p>
          <a:p>
            <a:pPr lvl="1"/>
            <a:r>
              <a:rPr lang="en-US" sz="2400" dirty="0"/>
              <a:t>Hive</a:t>
            </a:r>
          </a:p>
          <a:p>
            <a:pPr lvl="1"/>
            <a:r>
              <a:rPr lang="en-US" sz="2400" dirty="0"/>
              <a:t>Amazon Redshift</a:t>
            </a:r>
          </a:p>
          <a:p>
            <a:pPr lvl="1"/>
            <a:r>
              <a:rPr lang="en-US" sz="2400" dirty="0"/>
              <a:t>Google </a:t>
            </a:r>
            <a:r>
              <a:rPr lang="en-US" sz="2400" dirty="0" err="1"/>
              <a:t>BigQuery</a:t>
            </a:r>
            <a:endParaRPr lang="en-US" sz="2400" dirty="0"/>
          </a:p>
          <a:p>
            <a:pPr lvl="1"/>
            <a:r>
              <a:rPr lang="en-US" sz="2400" dirty="0"/>
              <a:t>Azure Data Lake</a:t>
            </a:r>
          </a:p>
        </p:txBody>
      </p:sp>
    </p:spTree>
    <p:extLst>
      <p:ext uri="{BB962C8B-B14F-4D97-AF65-F5344CB8AC3E}">
        <p14:creationId xmlns:p14="http://schemas.microsoft.com/office/powerpoint/2010/main" val="236890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B09D-A84E-47B8-A7A7-D4B651E6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14" y="193975"/>
            <a:ext cx="9724797" cy="663275"/>
          </a:xfrm>
        </p:spPr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0095-D3A9-43FF-A5AC-D97F8358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14" y="1020536"/>
            <a:ext cx="9724797" cy="5380264"/>
          </a:xfrm>
        </p:spPr>
        <p:txBody>
          <a:bodyPr>
            <a:normAutofit/>
          </a:bodyPr>
          <a:lstStyle/>
          <a:p>
            <a:r>
              <a:rPr lang="en-US" sz="2800" dirty="0"/>
              <a:t>Spark SQL is a Spark module for structured data processing using a SQL dialect and a Dataset API. </a:t>
            </a:r>
          </a:p>
          <a:p>
            <a:r>
              <a:rPr lang="en-US" sz="2800" dirty="0"/>
              <a:t>Spark SQL provides options to comply with the ANSI SQL standard; otherwise the dialect provided is Hive compliant.</a:t>
            </a:r>
          </a:p>
          <a:p>
            <a:r>
              <a:rPr lang="en-US" sz="2800" dirty="0"/>
              <a:t>Spark SQL also includes a data source that can read data from other databases using JDBC.</a:t>
            </a:r>
          </a:p>
          <a:p>
            <a:r>
              <a:rPr lang="en-US" sz="2800" dirty="0"/>
              <a:t>A </a:t>
            </a:r>
            <a:r>
              <a:rPr lang="en-US" sz="2800" b="1" dirty="0"/>
              <a:t>Dataset</a:t>
            </a:r>
            <a:r>
              <a:rPr lang="en-US" sz="2800" dirty="0"/>
              <a:t> is a distributed collection of data which enhances Spark RDDs with optimized execution using Spark SQL.</a:t>
            </a:r>
          </a:p>
          <a:p>
            <a:r>
              <a:rPr lang="en-US" sz="2800" dirty="0"/>
              <a:t>A </a:t>
            </a:r>
            <a:r>
              <a:rPr lang="en-US" sz="2800" b="1" dirty="0" err="1"/>
              <a:t>DataFrame</a:t>
            </a:r>
            <a:r>
              <a:rPr lang="en-US" sz="2800" dirty="0"/>
              <a:t> is a Dataset organized into named columns. </a:t>
            </a:r>
          </a:p>
        </p:txBody>
      </p:sp>
    </p:spTree>
    <p:extLst>
      <p:ext uri="{BB962C8B-B14F-4D97-AF65-F5344CB8AC3E}">
        <p14:creationId xmlns:p14="http://schemas.microsoft.com/office/powerpoint/2010/main" val="147228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B09D-A84E-47B8-A7A7-D4B651E6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14" y="193975"/>
            <a:ext cx="9724797" cy="663275"/>
          </a:xfrm>
        </p:spPr>
        <p:txBody>
          <a:bodyPr/>
          <a:lstStyle/>
          <a:p>
            <a:r>
              <a:rPr lang="en-US" dirty="0"/>
              <a:t>Spark SQL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0095-D3A9-43FF-A5AC-D97F8358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14" y="1020536"/>
            <a:ext cx="9724797" cy="5380264"/>
          </a:xfrm>
        </p:spPr>
        <p:txBody>
          <a:bodyPr>
            <a:normAutofit/>
          </a:bodyPr>
          <a:lstStyle/>
          <a:p>
            <a:r>
              <a:rPr lang="en-US" sz="2800" dirty="0" err="1"/>
              <a:t>Dataframes</a:t>
            </a:r>
            <a:r>
              <a:rPr lang="en-US" sz="2800" dirty="0"/>
              <a:t> can be created from sources such as relational databases and JSON.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DataFrame</a:t>
            </a:r>
            <a:r>
              <a:rPr lang="en-US" sz="2800" dirty="0"/>
              <a:t> can be operated on using relational transformations and can also be used to create a temporary view.</a:t>
            </a:r>
          </a:p>
          <a:p>
            <a:r>
              <a:rPr lang="en-US" sz="2800" dirty="0"/>
              <a:t>A </a:t>
            </a:r>
            <a:r>
              <a:rPr lang="en-US" sz="2800" b="1" dirty="0" err="1"/>
              <a:t>SQLContext</a:t>
            </a:r>
            <a:r>
              <a:rPr lang="en-US" sz="2800" dirty="0"/>
              <a:t> object provides the ability to create </a:t>
            </a:r>
            <a:r>
              <a:rPr lang="en-US" sz="2800" dirty="0" err="1"/>
              <a:t>DataFrames</a:t>
            </a:r>
            <a:r>
              <a:rPr lang="en-US" sz="2800" dirty="0"/>
              <a:t> using Spark SQL</a:t>
            </a:r>
          </a:p>
          <a:p>
            <a:r>
              <a:rPr lang="en-US" sz="2800" dirty="0" err="1"/>
              <a:t>DataFrames</a:t>
            </a:r>
            <a:r>
              <a:rPr lang="en-US" sz="2800" dirty="0"/>
              <a:t> can be filtered, grouped, and aggregated</a:t>
            </a:r>
          </a:p>
        </p:txBody>
      </p:sp>
    </p:spTree>
    <p:extLst>
      <p:ext uri="{BB962C8B-B14F-4D97-AF65-F5344CB8AC3E}">
        <p14:creationId xmlns:p14="http://schemas.microsoft.com/office/powerpoint/2010/main" val="23699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B09D-A84E-47B8-A7A7-D4B651E6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14" y="193975"/>
            <a:ext cx="9724797" cy="663275"/>
          </a:xfrm>
        </p:spPr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0095-D3A9-43FF-A5AC-D97F8358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14" y="1020536"/>
            <a:ext cx="9724797" cy="538026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Apache Hive is a data warehousing framework built on top of Hadoop. </a:t>
            </a:r>
          </a:p>
          <a:p>
            <a:r>
              <a:rPr lang="en-US" sz="2800" dirty="0"/>
              <a:t>Hive uses a SQL dialect called </a:t>
            </a:r>
            <a:r>
              <a:rPr lang="en-US" sz="2800" b="1" dirty="0"/>
              <a:t>Hive Query Language </a:t>
            </a:r>
            <a:r>
              <a:rPr lang="en-US" sz="2800" dirty="0"/>
              <a:t>(HiveQL, or HQL) for querying HDFS data.</a:t>
            </a:r>
          </a:p>
          <a:p>
            <a:r>
              <a:rPr lang="en-US" sz="2800" dirty="0"/>
              <a:t>Hive data is stored in HDFS in partitioned tabular formats.</a:t>
            </a:r>
          </a:p>
          <a:p>
            <a:pPr lvl="1"/>
            <a:r>
              <a:rPr lang="en-US" sz="2400" dirty="0"/>
              <a:t>Partitions are divided into </a:t>
            </a:r>
            <a:r>
              <a:rPr lang="en-US" sz="2400" b="1" dirty="0"/>
              <a:t>buckets </a:t>
            </a:r>
            <a:r>
              <a:rPr lang="en-US" sz="2400" dirty="0"/>
              <a:t>(e.g. by user ID) for more efficient queries</a:t>
            </a:r>
          </a:p>
          <a:p>
            <a:r>
              <a:rPr lang="en-US" sz="2800" dirty="0"/>
              <a:t>Table metadata (e.g. schemas) is also stored in HDFS.</a:t>
            </a:r>
          </a:p>
          <a:p>
            <a:r>
              <a:rPr lang="en-US" sz="2800" dirty="0"/>
              <a:t>A command line tool (Hive shell) and JDBC driver are provided to connect users to Hive.</a:t>
            </a:r>
          </a:p>
          <a:p>
            <a:r>
              <a:rPr lang="en-US" sz="2800" dirty="0"/>
              <a:t>HQL queries are converted into a series of jobs executed on the Hadoop cluster using MapReduce or Apache Tez.</a:t>
            </a:r>
          </a:p>
        </p:txBody>
      </p:sp>
    </p:spTree>
    <p:extLst>
      <p:ext uri="{BB962C8B-B14F-4D97-AF65-F5344CB8AC3E}">
        <p14:creationId xmlns:p14="http://schemas.microsoft.com/office/powerpoint/2010/main" val="117495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B09D-A84E-47B8-A7A7-D4B651E6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14" y="193975"/>
            <a:ext cx="9724797" cy="663275"/>
          </a:xfrm>
        </p:spPr>
        <p:txBody>
          <a:bodyPr/>
          <a:lstStyle/>
          <a:p>
            <a:r>
              <a:rPr lang="en-US" dirty="0"/>
              <a:t>HiveQL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0095-D3A9-43FF-A5AC-D97F8358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14" y="1020536"/>
            <a:ext cx="9724797" cy="5380264"/>
          </a:xfrm>
        </p:spPr>
        <p:txBody>
          <a:bodyPr>
            <a:normAutofit/>
          </a:bodyPr>
          <a:lstStyle/>
          <a:p>
            <a:r>
              <a:rPr lang="en-US" sz="2800" dirty="0"/>
              <a:t>HiveQL is mostly case-insensitive</a:t>
            </a:r>
          </a:p>
          <a:p>
            <a:r>
              <a:rPr lang="en-US" sz="2800" dirty="0"/>
              <a:t>Commands must be terminated with a semi-colon</a:t>
            </a:r>
          </a:p>
          <a:p>
            <a:pPr marL="9144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hive&gt; show tables;</a:t>
            </a:r>
          </a:p>
          <a:p>
            <a:r>
              <a:rPr lang="en-US" sz="2800" dirty="0"/>
              <a:t>Hive can be executed non-interactively using the –f option to execute a file containing HQL commands from the command line, e.g. "</a:t>
            </a:r>
            <a:r>
              <a:rPr lang="en-US" sz="2800" dirty="0" err="1"/>
              <a:t>script.q</a:t>
            </a:r>
            <a:r>
              <a:rPr lang="en-US" sz="2800" dirty="0"/>
              <a:t>":</a:t>
            </a:r>
          </a:p>
          <a:p>
            <a:pPr marL="91440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hive –f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script.q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indent="-222250"/>
            <a:r>
              <a:rPr lang="en-US" sz="2800" dirty="0"/>
              <a:t>Linux commands can be executed from inside Hive interactive mode using the ! prefix</a:t>
            </a:r>
          </a:p>
        </p:txBody>
      </p:sp>
    </p:spTree>
    <p:extLst>
      <p:ext uri="{BB962C8B-B14F-4D97-AF65-F5344CB8AC3E}">
        <p14:creationId xmlns:p14="http://schemas.microsoft.com/office/powerpoint/2010/main" val="396987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B09D-A84E-47B8-A7A7-D4B651E6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14" y="193975"/>
            <a:ext cx="9724797" cy="663275"/>
          </a:xfrm>
        </p:spPr>
        <p:txBody>
          <a:bodyPr/>
          <a:lstStyle/>
          <a:p>
            <a:r>
              <a:rPr lang="en-US" dirty="0"/>
              <a:t>Amazon Redshift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0095-D3A9-43FF-A5AC-D97F8358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14" y="1020536"/>
            <a:ext cx="9724797" cy="538026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Redshift is a massive-scale managed data warehouse service which specializes in queries of data up to a petabyte or more using a Massively Parallel Processing (MPP) architecture</a:t>
            </a:r>
          </a:p>
          <a:p>
            <a:r>
              <a:rPr lang="en-US" sz="2800" dirty="0"/>
              <a:t>SQL queries are executed in parallel across a Redshift cluster using columnar storage and advanced compression.</a:t>
            </a:r>
          </a:p>
          <a:p>
            <a:r>
              <a:rPr lang="en-US" sz="2800" dirty="0"/>
              <a:t>The service can handle connections from most applications using ODBC and JDBC.</a:t>
            </a:r>
          </a:p>
          <a:p>
            <a:r>
              <a:rPr lang="en-US" sz="2800" dirty="0"/>
              <a:t>As of 2022 Redshift has the largest market share in big data infrastructure (https://www.slintel.com/tech/big-data-infrastructure/amazon-redshift-market-share)</a:t>
            </a:r>
          </a:p>
        </p:txBody>
      </p:sp>
    </p:spTree>
    <p:extLst>
      <p:ext uri="{BB962C8B-B14F-4D97-AF65-F5344CB8AC3E}">
        <p14:creationId xmlns:p14="http://schemas.microsoft.com/office/powerpoint/2010/main" val="81562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B09D-A84E-47B8-A7A7-D4B651E6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14" y="193975"/>
            <a:ext cx="9724797" cy="663275"/>
          </a:xfrm>
        </p:spPr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0095-D3A9-43FF-A5AC-D97F8358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45" y="1054092"/>
            <a:ext cx="9724797" cy="538026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BigQuery</a:t>
            </a:r>
            <a:r>
              <a:rPr lang="en-US" sz="2800" dirty="0"/>
              <a:t> is used to query large datasets using SQL-like queries</a:t>
            </a:r>
          </a:p>
          <a:p>
            <a:r>
              <a:rPr lang="en-US" sz="2800" dirty="0" err="1"/>
              <a:t>BigQuery</a:t>
            </a:r>
            <a:r>
              <a:rPr lang="en-US" sz="2800" dirty="0"/>
              <a:t> queries run against </a:t>
            </a:r>
            <a:r>
              <a:rPr lang="en-US" sz="2800" b="1" dirty="0"/>
              <a:t>append-only</a:t>
            </a:r>
            <a:r>
              <a:rPr lang="en-US" sz="2800" dirty="0"/>
              <a:t> tables in </a:t>
            </a:r>
            <a:r>
              <a:rPr lang="en-US" sz="2800" b="1" dirty="0"/>
              <a:t>columnar</a:t>
            </a:r>
            <a:r>
              <a:rPr lang="en-US" sz="2800" dirty="0"/>
              <a:t> format.</a:t>
            </a:r>
          </a:p>
          <a:p>
            <a:pPr lvl="1"/>
            <a:r>
              <a:rPr lang="en-US" sz="2400" dirty="0"/>
              <a:t>To update or delete data, a table must be recreated in its entirety.</a:t>
            </a:r>
          </a:p>
          <a:p>
            <a:r>
              <a:rPr lang="en-US" sz="2800" dirty="0"/>
              <a:t>JSON and CSV are supported</a:t>
            </a:r>
          </a:p>
          <a:p>
            <a:r>
              <a:rPr lang="en-US" sz="2800" dirty="0"/>
              <a:t>Unlike RedShift, </a:t>
            </a:r>
            <a:r>
              <a:rPr lang="en-US" sz="2800" dirty="0" err="1"/>
              <a:t>BigQuery</a:t>
            </a:r>
            <a:r>
              <a:rPr lang="en-US" sz="2800" dirty="0"/>
              <a:t> does not require provisioning (preparing for access) before use</a:t>
            </a:r>
          </a:p>
          <a:p>
            <a:r>
              <a:rPr lang="en-US" sz="2800" dirty="0" err="1"/>
              <a:t>BigQuery</a:t>
            </a:r>
            <a:r>
              <a:rPr lang="en-US" sz="2800" dirty="0"/>
              <a:t> supports </a:t>
            </a:r>
            <a:r>
              <a:rPr lang="en-US" sz="2800" b="1" dirty="0"/>
              <a:t>federated queries</a:t>
            </a:r>
            <a:r>
              <a:rPr lang="en-US" sz="2800" dirty="0"/>
              <a:t> (joining tables from different datasets)</a:t>
            </a:r>
          </a:p>
          <a:p>
            <a:r>
              <a:rPr lang="en-US" sz="2800" dirty="0"/>
              <a:t>Interfaces include Google Cloud Console interface and the </a:t>
            </a:r>
            <a:r>
              <a:rPr lang="en-US" sz="2800" dirty="0" err="1"/>
              <a:t>BigQuery</a:t>
            </a:r>
            <a:r>
              <a:rPr lang="en-US" sz="2800" dirty="0"/>
              <a:t> command-line tool. </a:t>
            </a:r>
          </a:p>
          <a:p>
            <a:r>
              <a:rPr lang="en-US" sz="2800" dirty="0"/>
              <a:t>Client libraries support Python, Java, JavaScript, and Go, as well as REST APIs and RPC APIs to transform and manage data</a:t>
            </a:r>
          </a:p>
          <a:p>
            <a:pPr marL="227013" indent="0">
              <a:buNone/>
            </a:pPr>
            <a:r>
              <a:rPr lang="en-US" sz="1900" dirty="0"/>
              <a:t>https://cloud.google.com/bigquery/docs/introduction</a:t>
            </a:r>
          </a:p>
        </p:txBody>
      </p:sp>
    </p:spTree>
    <p:extLst>
      <p:ext uri="{BB962C8B-B14F-4D97-AF65-F5344CB8AC3E}">
        <p14:creationId xmlns:p14="http://schemas.microsoft.com/office/powerpoint/2010/main" val="3299312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4963</TotalTime>
  <Words>588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Tw Cen MT</vt:lpstr>
      <vt:lpstr>Circuit</vt:lpstr>
      <vt:lpstr>CIS 2349C</vt:lpstr>
      <vt:lpstr>Interactive Querying</vt:lpstr>
      <vt:lpstr>Spark SQL</vt:lpstr>
      <vt:lpstr>Spark SQL DataFrames</vt:lpstr>
      <vt:lpstr>Hive</vt:lpstr>
      <vt:lpstr>HiveQL</vt:lpstr>
      <vt:lpstr>Amazon Redshift</vt:lpstr>
      <vt:lpstr>Google BigQuery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2349C</dc:title>
  <dc:creator>Singletary, David S.</dc:creator>
  <cp:lastModifiedBy>Singletary, David S.</cp:lastModifiedBy>
  <cp:revision>24</cp:revision>
  <dcterms:created xsi:type="dcterms:W3CDTF">2020-04-19T18:12:41Z</dcterms:created>
  <dcterms:modified xsi:type="dcterms:W3CDTF">2022-05-02T15:21:54Z</dcterms:modified>
</cp:coreProperties>
</file>