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3" r:id="rId5"/>
    <p:sldId id="301" r:id="rId6"/>
    <p:sldId id="300" r:id="rId7"/>
    <p:sldId id="302" r:id="rId8"/>
    <p:sldId id="262" r:id="rId9"/>
    <p:sldId id="264" r:id="rId10"/>
    <p:sldId id="274" r:id="rId11"/>
    <p:sldId id="273" r:id="rId12"/>
    <p:sldId id="275" r:id="rId13"/>
    <p:sldId id="276" r:id="rId14"/>
    <p:sldId id="277" r:id="rId15"/>
    <p:sldId id="278" r:id="rId16"/>
    <p:sldId id="269" r:id="rId17"/>
    <p:sldId id="280" r:id="rId18"/>
    <p:sldId id="279" r:id="rId19"/>
    <p:sldId id="281" r:id="rId20"/>
    <p:sldId id="282" r:id="rId21"/>
    <p:sldId id="283" r:id="rId22"/>
    <p:sldId id="284" r:id="rId23"/>
    <p:sldId id="265" r:id="rId24"/>
    <p:sldId id="266" r:id="rId25"/>
    <p:sldId id="267" r:id="rId26"/>
    <p:sldId id="268" r:id="rId27"/>
    <p:sldId id="270" r:id="rId28"/>
    <p:sldId id="271" r:id="rId29"/>
    <p:sldId id="272"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5" r:id="rId46"/>
    <p:sldId id="303" r:id="rId47"/>
    <p:sldId id="306" r:id="rId48"/>
    <p:sldId id="30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60"/>
  </p:normalViewPr>
  <p:slideViewPr>
    <p:cSldViewPr snapToGrid="0">
      <p:cViewPr varScale="1">
        <p:scale>
          <a:sx n="98" d="100"/>
          <a:sy n="98" d="100"/>
        </p:scale>
        <p:origin x="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letary, David S." userId="45c19336-5b87-4564-b40a-d17e89ba411b" providerId="ADAL" clId="{BAF20921-70F8-4EB3-9B96-5A295593807E}"/>
    <pc:docChg chg="modSld">
      <pc:chgData name="Singletary, David S." userId="45c19336-5b87-4564-b40a-d17e89ba411b" providerId="ADAL" clId="{BAF20921-70F8-4EB3-9B96-5A295593807E}" dt="2022-05-05T21:26:13.494" v="10" actId="20577"/>
      <pc:docMkLst>
        <pc:docMk/>
      </pc:docMkLst>
      <pc:sldChg chg="modSp mod">
        <pc:chgData name="Singletary, David S." userId="45c19336-5b87-4564-b40a-d17e89ba411b" providerId="ADAL" clId="{BAF20921-70F8-4EB3-9B96-5A295593807E}" dt="2022-05-05T21:26:13.494" v="10" actId="20577"/>
        <pc:sldMkLst>
          <pc:docMk/>
          <pc:sldMk cId="2081703790" sldId="304"/>
        </pc:sldMkLst>
        <pc:spChg chg="mod">
          <ac:chgData name="Singletary, David S." userId="45c19336-5b87-4564-b40a-d17e89ba411b" providerId="ADAL" clId="{BAF20921-70F8-4EB3-9B96-5A295593807E}" dt="2022-05-05T21:26:13.494" v="10" actId="20577"/>
          <ac:spMkLst>
            <pc:docMk/>
            <pc:sldMk cId="2081703790" sldId="304"/>
            <ac:spMk id="2" creationId="{C00B6E76-B3BF-4129-932A-38B538031F19}"/>
          </ac:spMkLst>
        </pc:spChg>
      </pc:sldChg>
    </pc:docChg>
  </pc:docChgLst>
  <pc:docChgLst>
    <pc:chgData name="Singletary, David S." userId="45c19336-5b87-4564-b40a-d17e89ba411b" providerId="ADAL" clId="{E4B5366F-54A0-43C8-90E8-D896E029B8D3}"/>
    <pc:docChg chg="custSel modSld">
      <pc:chgData name="Singletary, David S." userId="45c19336-5b87-4564-b40a-d17e89ba411b" providerId="ADAL" clId="{E4B5366F-54A0-43C8-90E8-D896E029B8D3}" dt="2022-01-25T14:49:34.208" v="37" actId="20577"/>
      <pc:docMkLst>
        <pc:docMk/>
      </pc:docMkLst>
      <pc:sldChg chg="modSp mod">
        <pc:chgData name="Singletary, David S." userId="45c19336-5b87-4564-b40a-d17e89ba411b" providerId="ADAL" clId="{E4B5366F-54A0-43C8-90E8-D896E029B8D3}" dt="2022-01-25T14:49:34.208" v="37" actId="20577"/>
        <pc:sldMkLst>
          <pc:docMk/>
          <pc:sldMk cId="3894654276" sldId="256"/>
        </pc:sldMkLst>
        <pc:spChg chg="mod">
          <ac:chgData name="Singletary, David S." userId="45c19336-5b87-4564-b40a-d17e89ba411b" providerId="ADAL" clId="{E4B5366F-54A0-43C8-90E8-D896E029B8D3}" dt="2022-01-25T14:49:34.208" v="37" actId="20577"/>
          <ac:spMkLst>
            <pc:docMk/>
            <pc:sldMk cId="3894654276" sldId="256"/>
            <ac:spMk id="4" creationId="{B835DF90-D6F6-42F2-AED5-E74C11067F20}"/>
          </ac:spMkLst>
        </pc:spChg>
      </pc:sldChg>
    </pc:docChg>
  </pc:docChgLst>
  <pc:docChgLst>
    <pc:chgData name="Singletary, David S." userId="45c19336-5b87-4564-b40a-d17e89ba411b" providerId="ADAL" clId="{7C708DBE-4571-4654-A368-6B0D03D4EA69}"/>
    <pc:docChg chg="undo redo custSel addSld delSld modSld sldOrd">
      <pc:chgData name="Singletary, David S." userId="45c19336-5b87-4564-b40a-d17e89ba411b" providerId="ADAL" clId="{7C708DBE-4571-4654-A368-6B0D03D4EA69}" dt="2021-12-09T19:07:36.466" v="4423" actId="15"/>
      <pc:docMkLst>
        <pc:docMk/>
      </pc:docMkLst>
      <pc:sldChg chg="modSp mod">
        <pc:chgData name="Singletary, David S." userId="45c19336-5b87-4564-b40a-d17e89ba411b" providerId="ADAL" clId="{7C708DBE-4571-4654-A368-6B0D03D4EA69}" dt="2021-12-09T16:25:12.882" v="3182"/>
        <pc:sldMkLst>
          <pc:docMk/>
          <pc:sldMk cId="3894654276" sldId="256"/>
        </pc:sldMkLst>
        <pc:spChg chg="mod">
          <ac:chgData name="Singletary, David S." userId="45c19336-5b87-4564-b40a-d17e89ba411b" providerId="ADAL" clId="{7C708DBE-4571-4654-A368-6B0D03D4EA69}" dt="2021-12-09T16:25:12.882" v="3182"/>
          <ac:spMkLst>
            <pc:docMk/>
            <pc:sldMk cId="3894654276" sldId="256"/>
            <ac:spMk id="4" creationId="{B835DF90-D6F6-42F2-AED5-E74C11067F20}"/>
          </ac:spMkLst>
        </pc:spChg>
      </pc:sldChg>
      <pc:sldChg chg="modSp mod">
        <pc:chgData name="Singletary, David S." userId="45c19336-5b87-4564-b40a-d17e89ba411b" providerId="ADAL" clId="{7C708DBE-4571-4654-A368-6B0D03D4EA69}" dt="2021-12-06T23:23:15.813" v="1842" actId="20577"/>
        <pc:sldMkLst>
          <pc:docMk/>
          <pc:sldMk cId="3912213653" sldId="260"/>
        </pc:sldMkLst>
        <pc:spChg chg="mod">
          <ac:chgData name="Singletary, David S." userId="45c19336-5b87-4564-b40a-d17e89ba411b" providerId="ADAL" clId="{7C708DBE-4571-4654-A368-6B0D03D4EA69}" dt="2021-12-06T20:50:46.175" v="1180" actId="20577"/>
          <ac:spMkLst>
            <pc:docMk/>
            <pc:sldMk cId="3912213653" sldId="260"/>
            <ac:spMk id="2" creationId="{C00B6E76-B3BF-4129-932A-38B538031F19}"/>
          </ac:spMkLst>
        </pc:spChg>
        <pc:spChg chg="mod">
          <ac:chgData name="Singletary, David S." userId="45c19336-5b87-4564-b40a-d17e89ba411b" providerId="ADAL" clId="{7C708DBE-4571-4654-A368-6B0D03D4EA69}" dt="2021-12-06T23:23:15.813" v="1842" actId="20577"/>
          <ac:spMkLst>
            <pc:docMk/>
            <pc:sldMk cId="3912213653" sldId="260"/>
            <ac:spMk id="5" creationId="{9A05574B-8937-4007-8E6B-0DF340E2031C}"/>
          </ac:spMkLst>
        </pc:spChg>
      </pc:sldChg>
      <pc:sldChg chg="addSp delSp modSp add mod">
        <pc:chgData name="Singletary, David S." userId="45c19336-5b87-4564-b40a-d17e89ba411b" providerId="ADAL" clId="{7C708DBE-4571-4654-A368-6B0D03D4EA69}" dt="2021-12-06T20:26:09.779" v="251" actId="208"/>
        <pc:sldMkLst>
          <pc:docMk/>
          <pc:sldMk cId="832459974" sldId="261"/>
        </pc:sldMkLst>
        <pc:spChg chg="del mod">
          <ac:chgData name="Singletary, David S." userId="45c19336-5b87-4564-b40a-d17e89ba411b" providerId="ADAL" clId="{7C708DBE-4571-4654-A368-6B0D03D4EA69}" dt="2021-12-06T20:21:48.959" v="113"/>
          <ac:spMkLst>
            <pc:docMk/>
            <pc:sldMk cId="832459974" sldId="261"/>
            <ac:spMk id="5" creationId="{9A05574B-8937-4007-8E6B-0DF340E2031C}"/>
          </ac:spMkLst>
        </pc:spChg>
        <pc:spChg chg="add mod">
          <ac:chgData name="Singletary, David S." userId="45c19336-5b87-4564-b40a-d17e89ba411b" providerId="ADAL" clId="{7C708DBE-4571-4654-A368-6B0D03D4EA69}" dt="2021-12-06T20:24:06.332" v="201" actId="1076"/>
          <ac:spMkLst>
            <pc:docMk/>
            <pc:sldMk cId="832459974" sldId="261"/>
            <ac:spMk id="10" creationId="{CAF95EBC-8215-4217-9370-11CEF0DC471E}"/>
          </ac:spMkLst>
        </pc:spChg>
        <pc:picChg chg="add mod">
          <ac:chgData name="Singletary, David S." userId="45c19336-5b87-4564-b40a-d17e89ba411b" providerId="ADAL" clId="{7C708DBE-4571-4654-A368-6B0D03D4EA69}" dt="2021-12-06T20:26:09.779" v="251" actId="208"/>
          <ac:picMkLst>
            <pc:docMk/>
            <pc:sldMk cId="832459974" sldId="261"/>
            <ac:picMk id="1026" creationId="{E1F6AB80-B0FF-4DB3-B21B-0AEE7F909115}"/>
          </ac:picMkLst>
        </pc:picChg>
        <pc:cxnChg chg="add del mod">
          <ac:chgData name="Singletary, David S." userId="45c19336-5b87-4564-b40a-d17e89ba411b" providerId="ADAL" clId="{7C708DBE-4571-4654-A368-6B0D03D4EA69}" dt="2021-12-06T20:22:09.926" v="117" actId="11529"/>
          <ac:cxnSpMkLst>
            <pc:docMk/>
            <pc:sldMk cId="832459974" sldId="261"/>
            <ac:cxnSpMk id="4" creationId="{BD1842F3-47A7-4E5F-92B8-4172D8EB5976}"/>
          </ac:cxnSpMkLst>
        </pc:cxnChg>
        <pc:cxnChg chg="add mod">
          <ac:chgData name="Singletary, David S." userId="45c19336-5b87-4564-b40a-d17e89ba411b" providerId="ADAL" clId="{7C708DBE-4571-4654-A368-6B0D03D4EA69}" dt="2021-12-06T20:22:33.778" v="122"/>
          <ac:cxnSpMkLst>
            <pc:docMk/>
            <pc:sldMk cId="832459974" sldId="261"/>
            <ac:cxnSpMk id="7" creationId="{83706D6C-FA6E-4647-A83C-AA4C39344E25}"/>
          </ac:cxnSpMkLst>
        </pc:cxnChg>
      </pc:sldChg>
      <pc:sldChg chg="del">
        <pc:chgData name="Singletary, David S." userId="45c19336-5b87-4564-b40a-d17e89ba411b" providerId="ADAL" clId="{7C708DBE-4571-4654-A368-6B0D03D4EA69}" dt="2021-12-06T20:14:34.896" v="26" actId="2696"/>
        <pc:sldMkLst>
          <pc:docMk/>
          <pc:sldMk cId="3368992059" sldId="261"/>
        </pc:sldMkLst>
      </pc:sldChg>
      <pc:sldChg chg="addSp delSp modSp add mod">
        <pc:chgData name="Singletary, David S." userId="45c19336-5b87-4564-b40a-d17e89ba411b" providerId="ADAL" clId="{7C708DBE-4571-4654-A368-6B0D03D4EA69}" dt="2021-12-09T15:52:41.224" v="2265" actId="20577"/>
        <pc:sldMkLst>
          <pc:docMk/>
          <pc:sldMk cId="1679744752" sldId="262"/>
        </pc:sldMkLst>
        <pc:spChg chg="mod">
          <ac:chgData name="Singletary, David S." userId="45c19336-5b87-4564-b40a-d17e89ba411b" providerId="ADAL" clId="{7C708DBE-4571-4654-A368-6B0D03D4EA69}" dt="2021-12-06T20:29:11.174" v="381" actId="20577"/>
          <ac:spMkLst>
            <pc:docMk/>
            <pc:sldMk cId="1679744752" sldId="262"/>
            <ac:spMk id="2" creationId="{C00B6E76-B3BF-4129-932A-38B538031F19}"/>
          </ac:spMkLst>
        </pc:spChg>
        <pc:spChg chg="add del mod">
          <ac:chgData name="Singletary, David S." userId="45c19336-5b87-4564-b40a-d17e89ba411b" providerId="ADAL" clId="{7C708DBE-4571-4654-A368-6B0D03D4EA69}" dt="2021-12-06T20:25:19.814" v="204" actId="478"/>
          <ac:spMkLst>
            <pc:docMk/>
            <pc:sldMk cId="1679744752" sldId="262"/>
            <ac:spMk id="3" creationId="{04B6D384-EFFD-4264-8951-1205E85AF9DC}"/>
          </ac:spMkLst>
        </pc:spChg>
        <pc:spChg chg="mod">
          <ac:chgData name="Singletary, David S." userId="45c19336-5b87-4564-b40a-d17e89ba411b" providerId="ADAL" clId="{7C708DBE-4571-4654-A368-6B0D03D4EA69}" dt="2021-12-09T15:52:41.224" v="2265" actId="20577"/>
          <ac:spMkLst>
            <pc:docMk/>
            <pc:sldMk cId="1679744752" sldId="262"/>
            <ac:spMk id="10" creationId="{CAF95EBC-8215-4217-9370-11CEF0DC471E}"/>
          </ac:spMkLst>
        </pc:spChg>
        <pc:picChg chg="del">
          <ac:chgData name="Singletary, David S." userId="45c19336-5b87-4564-b40a-d17e89ba411b" providerId="ADAL" clId="{7C708DBE-4571-4654-A368-6B0D03D4EA69}" dt="2021-12-06T20:25:15.024" v="203" actId="478"/>
          <ac:picMkLst>
            <pc:docMk/>
            <pc:sldMk cId="1679744752" sldId="262"/>
            <ac:picMk id="1026" creationId="{E1F6AB80-B0FF-4DB3-B21B-0AEE7F909115}"/>
          </ac:picMkLst>
        </pc:picChg>
        <pc:picChg chg="add mod">
          <ac:chgData name="Singletary, David S." userId="45c19336-5b87-4564-b40a-d17e89ba411b" providerId="ADAL" clId="{7C708DBE-4571-4654-A368-6B0D03D4EA69}" dt="2021-12-06T20:27:37.765" v="333" actId="2085"/>
          <ac:picMkLst>
            <pc:docMk/>
            <pc:sldMk cId="1679744752" sldId="262"/>
            <ac:picMk id="2050" creationId="{155B7727-F8AA-4B68-8443-2AC7937CE984}"/>
          </ac:picMkLst>
        </pc:picChg>
        <pc:cxnChg chg="del">
          <ac:chgData name="Singletary, David S." userId="45c19336-5b87-4564-b40a-d17e89ba411b" providerId="ADAL" clId="{7C708DBE-4571-4654-A368-6B0D03D4EA69}" dt="2021-12-06T20:25:30.133" v="243" actId="478"/>
          <ac:cxnSpMkLst>
            <pc:docMk/>
            <pc:sldMk cId="1679744752" sldId="262"/>
            <ac:cxnSpMk id="7" creationId="{83706D6C-FA6E-4647-A83C-AA4C39344E25}"/>
          </ac:cxnSpMkLst>
        </pc:cxnChg>
      </pc:sldChg>
      <pc:sldChg chg="del">
        <pc:chgData name="Singletary, David S." userId="45c19336-5b87-4564-b40a-d17e89ba411b" providerId="ADAL" clId="{7C708DBE-4571-4654-A368-6B0D03D4EA69}" dt="2021-12-06T20:14:34.896" v="26" actId="2696"/>
        <pc:sldMkLst>
          <pc:docMk/>
          <pc:sldMk cId="3407692382" sldId="262"/>
        </pc:sldMkLst>
      </pc:sldChg>
      <pc:sldChg chg="del">
        <pc:chgData name="Singletary, David S." userId="45c19336-5b87-4564-b40a-d17e89ba411b" providerId="ADAL" clId="{7C708DBE-4571-4654-A368-6B0D03D4EA69}" dt="2021-12-06T20:14:34.896" v="26" actId="2696"/>
        <pc:sldMkLst>
          <pc:docMk/>
          <pc:sldMk cId="1037451350" sldId="263"/>
        </pc:sldMkLst>
      </pc:sldChg>
      <pc:sldChg chg="addSp delSp modSp add mod ord">
        <pc:chgData name="Singletary, David S." userId="45c19336-5b87-4564-b40a-d17e89ba411b" providerId="ADAL" clId="{7C708DBE-4571-4654-A368-6B0D03D4EA69}" dt="2021-12-06T22:38:46.752" v="1653" actId="208"/>
        <pc:sldMkLst>
          <pc:docMk/>
          <pc:sldMk cId="2063887545" sldId="263"/>
        </pc:sldMkLst>
        <pc:spChg chg="mod">
          <ac:chgData name="Singletary, David S." userId="45c19336-5b87-4564-b40a-d17e89ba411b" providerId="ADAL" clId="{7C708DBE-4571-4654-A368-6B0D03D4EA69}" dt="2021-12-06T20:29:03.740" v="362"/>
          <ac:spMkLst>
            <pc:docMk/>
            <pc:sldMk cId="2063887545" sldId="263"/>
            <ac:spMk id="2" creationId="{C00B6E76-B3BF-4129-932A-38B538031F19}"/>
          </ac:spMkLst>
        </pc:spChg>
        <pc:spChg chg="mod">
          <ac:chgData name="Singletary, David S." userId="45c19336-5b87-4564-b40a-d17e89ba411b" providerId="ADAL" clId="{7C708DBE-4571-4654-A368-6B0D03D4EA69}" dt="2021-12-06T22:38:38.937" v="1651" actId="14100"/>
          <ac:spMkLst>
            <pc:docMk/>
            <pc:sldMk cId="2063887545" sldId="263"/>
            <ac:spMk id="10" creationId="{CAF95EBC-8215-4217-9370-11CEF0DC471E}"/>
          </ac:spMkLst>
        </pc:spChg>
        <pc:picChg chg="add mod">
          <ac:chgData name="Singletary, David S." userId="45c19336-5b87-4564-b40a-d17e89ba411b" providerId="ADAL" clId="{7C708DBE-4571-4654-A368-6B0D03D4EA69}" dt="2021-12-06T22:38:46.752" v="1653" actId="208"/>
          <ac:picMkLst>
            <pc:docMk/>
            <pc:sldMk cId="2063887545" sldId="263"/>
            <ac:picMk id="3" creationId="{2A1410F2-211F-495E-B218-201CD483E270}"/>
          </ac:picMkLst>
        </pc:picChg>
        <pc:picChg chg="del">
          <ac:chgData name="Singletary, David S." userId="45c19336-5b87-4564-b40a-d17e89ba411b" providerId="ADAL" clId="{7C708DBE-4571-4654-A368-6B0D03D4EA69}" dt="2021-12-06T22:38:19.972" v="1647" actId="478"/>
          <ac:picMkLst>
            <pc:docMk/>
            <pc:sldMk cId="2063887545" sldId="263"/>
            <ac:picMk id="2050" creationId="{155B7727-F8AA-4B68-8443-2AC7937CE984}"/>
          </ac:picMkLst>
        </pc:picChg>
      </pc:sldChg>
      <pc:sldChg chg="del">
        <pc:chgData name="Singletary, David S." userId="45c19336-5b87-4564-b40a-d17e89ba411b" providerId="ADAL" clId="{7C708DBE-4571-4654-A368-6B0D03D4EA69}" dt="2021-12-06T20:14:34.896" v="26" actId="2696"/>
        <pc:sldMkLst>
          <pc:docMk/>
          <pc:sldMk cId="669149677" sldId="264"/>
        </pc:sldMkLst>
      </pc:sldChg>
      <pc:sldChg chg="modSp add mod ord">
        <pc:chgData name="Singletary, David S." userId="45c19336-5b87-4564-b40a-d17e89ba411b" providerId="ADAL" clId="{7C708DBE-4571-4654-A368-6B0D03D4EA69}" dt="2021-12-06T20:47:12.611" v="1122" actId="20577"/>
        <pc:sldMkLst>
          <pc:docMk/>
          <pc:sldMk cId="2251519485" sldId="264"/>
        </pc:sldMkLst>
        <pc:spChg chg="mod">
          <ac:chgData name="Singletary, David S." userId="45c19336-5b87-4564-b40a-d17e89ba411b" providerId="ADAL" clId="{7C708DBE-4571-4654-A368-6B0D03D4EA69}" dt="2021-12-06T20:47:10.092" v="1121" actId="20577"/>
          <ac:spMkLst>
            <pc:docMk/>
            <pc:sldMk cId="2251519485" sldId="264"/>
            <ac:spMk id="2" creationId="{C00B6E76-B3BF-4129-932A-38B538031F19}"/>
          </ac:spMkLst>
        </pc:spChg>
        <pc:spChg chg="mod">
          <ac:chgData name="Singletary, David S." userId="45c19336-5b87-4564-b40a-d17e89ba411b" providerId="ADAL" clId="{7C708DBE-4571-4654-A368-6B0D03D4EA69}" dt="2021-12-06T20:47:12.611" v="1122" actId="20577"/>
          <ac:spMkLst>
            <pc:docMk/>
            <pc:sldMk cId="2251519485" sldId="264"/>
            <ac:spMk id="5" creationId="{9A05574B-8937-4007-8E6B-0DF340E2031C}"/>
          </ac:spMkLst>
        </pc:spChg>
      </pc:sldChg>
      <pc:sldChg chg="del">
        <pc:chgData name="Singletary, David S." userId="45c19336-5b87-4564-b40a-d17e89ba411b" providerId="ADAL" clId="{7C708DBE-4571-4654-A368-6B0D03D4EA69}" dt="2021-12-06T20:14:34.896" v="26" actId="2696"/>
        <pc:sldMkLst>
          <pc:docMk/>
          <pc:sldMk cId="1292604506" sldId="265"/>
        </pc:sldMkLst>
      </pc:sldChg>
      <pc:sldChg chg="modSp add mod ord">
        <pc:chgData name="Singletary, David S." userId="45c19336-5b87-4564-b40a-d17e89ba411b" providerId="ADAL" clId="{7C708DBE-4571-4654-A368-6B0D03D4EA69}" dt="2021-12-06T21:07:15.841" v="1326" actId="15"/>
        <pc:sldMkLst>
          <pc:docMk/>
          <pc:sldMk cId="2294271837" sldId="265"/>
        </pc:sldMkLst>
        <pc:spChg chg="mod">
          <ac:chgData name="Singletary, David S." userId="45c19336-5b87-4564-b40a-d17e89ba411b" providerId="ADAL" clId="{7C708DBE-4571-4654-A368-6B0D03D4EA69}" dt="2021-12-06T20:51:01.093" v="1195" actId="20577"/>
          <ac:spMkLst>
            <pc:docMk/>
            <pc:sldMk cId="2294271837" sldId="265"/>
            <ac:spMk id="2" creationId="{C00B6E76-B3BF-4129-932A-38B538031F19}"/>
          </ac:spMkLst>
        </pc:spChg>
        <pc:spChg chg="mod">
          <ac:chgData name="Singletary, David S." userId="45c19336-5b87-4564-b40a-d17e89ba411b" providerId="ADAL" clId="{7C708DBE-4571-4654-A368-6B0D03D4EA69}" dt="2021-12-06T21:07:15.841" v="1326" actId="15"/>
          <ac:spMkLst>
            <pc:docMk/>
            <pc:sldMk cId="2294271837" sldId="265"/>
            <ac:spMk id="5" creationId="{9A05574B-8937-4007-8E6B-0DF340E2031C}"/>
          </ac:spMkLst>
        </pc:spChg>
      </pc:sldChg>
      <pc:sldChg chg="modSp add mod">
        <pc:chgData name="Singletary, David S." userId="45c19336-5b87-4564-b40a-d17e89ba411b" providerId="ADAL" clId="{7C708DBE-4571-4654-A368-6B0D03D4EA69}" dt="2021-12-06T23:09:40.013" v="1697" actId="20577"/>
        <pc:sldMkLst>
          <pc:docMk/>
          <pc:sldMk cId="1104928244" sldId="266"/>
        </pc:sldMkLst>
        <pc:spChg chg="mod">
          <ac:chgData name="Singletary, David S." userId="45c19336-5b87-4564-b40a-d17e89ba411b" providerId="ADAL" clId="{7C708DBE-4571-4654-A368-6B0D03D4EA69}" dt="2021-12-06T21:08:25.510" v="1355" actId="20577"/>
          <ac:spMkLst>
            <pc:docMk/>
            <pc:sldMk cId="1104928244" sldId="266"/>
            <ac:spMk id="2" creationId="{C00B6E76-B3BF-4129-932A-38B538031F19}"/>
          </ac:spMkLst>
        </pc:spChg>
        <pc:spChg chg="mod">
          <ac:chgData name="Singletary, David S." userId="45c19336-5b87-4564-b40a-d17e89ba411b" providerId="ADAL" clId="{7C708DBE-4571-4654-A368-6B0D03D4EA69}" dt="2021-12-06T23:09:40.013" v="1697" actId="20577"/>
          <ac:spMkLst>
            <pc:docMk/>
            <pc:sldMk cId="1104928244" sldId="266"/>
            <ac:spMk id="5" creationId="{9A05574B-8937-4007-8E6B-0DF340E2031C}"/>
          </ac:spMkLst>
        </pc:spChg>
      </pc:sldChg>
      <pc:sldChg chg="del">
        <pc:chgData name="Singletary, David S." userId="45c19336-5b87-4564-b40a-d17e89ba411b" providerId="ADAL" clId="{7C708DBE-4571-4654-A368-6B0D03D4EA69}" dt="2021-12-06T20:14:34.896" v="26" actId="2696"/>
        <pc:sldMkLst>
          <pc:docMk/>
          <pc:sldMk cId="2141354752" sldId="266"/>
        </pc:sldMkLst>
      </pc:sldChg>
      <pc:sldChg chg="modSp add mod">
        <pc:chgData name="Singletary, David S." userId="45c19336-5b87-4564-b40a-d17e89ba411b" providerId="ADAL" clId="{7C708DBE-4571-4654-A368-6B0D03D4EA69}" dt="2021-12-06T23:11:52.903" v="1785" actId="15"/>
        <pc:sldMkLst>
          <pc:docMk/>
          <pc:sldMk cId="2445504636" sldId="267"/>
        </pc:sldMkLst>
        <pc:spChg chg="mod">
          <ac:chgData name="Singletary, David S." userId="45c19336-5b87-4564-b40a-d17e89ba411b" providerId="ADAL" clId="{7C708DBE-4571-4654-A368-6B0D03D4EA69}" dt="2021-12-06T23:11:52.903" v="1785" actId="15"/>
          <ac:spMkLst>
            <pc:docMk/>
            <pc:sldMk cId="2445504636" sldId="267"/>
            <ac:spMk id="5" creationId="{9A05574B-8937-4007-8E6B-0DF340E2031C}"/>
          </ac:spMkLst>
        </pc:spChg>
      </pc:sldChg>
      <pc:sldChg chg="del">
        <pc:chgData name="Singletary, David S." userId="45c19336-5b87-4564-b40a-d17e89ba411b" providerId="ADAL" clId="{7C708DBE-4571-4654-A368-6B0D03D4EA69}" dt="2021-12-06T20:14:34.896" v="26" actId="2696"/>
        <pc:sldMkLst>
          <pc:docMk/>
          <pc:sldMk cId="2972840836" sldId="267"/>
        </pc:sldMkLst>
      </pc:sldChg>
      <pc:sldChg chg="del">
        <pc:chgData name="Singletary, David S." userId="45c19336-5b87-4564-b40a-d17e89ba411b" providerId="ADAL" clId="{7C708DBE-4571-4654-A368-6B0D03D4EA69}" dt="2021-12-06T20:14:34.896" v="26" actId="2696"/>
        <pc:sldMkLst>
          <pc:docMk/>
          <pc:sldMk cId="1417903798" sldId="268"/>
        </pc:sldMkLst>
      </pc:sldChg>
      <pc:sldChg chg="modSp add mod">
        <pc:chgData name="Singletary, David S." userId="45c19336-5b87-4564-b40a-d17e89ba411b" providerId="ADAL" clId="{7C708DBE-4571-4654-A368-6B0D03D4EA69}" dt="2021-12-06T23:22:56.843" v="1841" actId="113"/>
        <pc:sldMkLst>
          <pc:docMk/>
          <pc:sldMk cId="3435294720" sldId="268"/>
        </pc:sldMkLst>
        <pc:spChg chg="mod">
          <ac:chgData name="Singletary, David S." userId="45c19336-5b87-4564-b40a-d17e89ba411b" providerId="ADAL" clId="{7C708DBE-4571-4654-A368-6B0D03D4EA69}" dt="2021-12-06T23:22:56.843" v="1841" actId="113"/>
          <ac:spMkLst>
            <pc:docMk/>
            <pc:sldMk cId="3435294720" sldId="268"/>
            <ac:spMk id="5" creationId="{9A05574B-8937-4007-8E6B-0DF340E2031C}"/>
          </ac:spMkLst>
        </pc:spChg>
      </pc:sldChg>
      <pc:sldChg chg="addSp modSp add mod">
        <pc:chgData name="Singletary, David S." userId="45c19336-5b87-4564-b40a-d17e89ba411b" providerId="ADAL" clId="{7C708DBE-4571-4654-A368-6B0D03D4EA69}" dt="2021-12-07T04:02:09.297" v="2262" actId="14100"/>
        <pc:sldMkLst>
          <pc:docMk/>
          <pc:sldMk cId="1455699154" sldId="269"/>
        </pc:sldMkLst>
        <pc:spChg chg="mod">
          <ac:chgData name="Singletary, David S." userId="45c19336-5b87-4564-b40a-d17e89ba411b" providerId="ADAL" clId="{7C708DBE-4571-4654-A368-6B0D03D4EA69}" dt="2021-12-07T03:46:09.582" v="1904" actId="20577"/>
          <ac:spMkLst>
            <pc:docMk/>
            <pc:sldMk cId="1455699154" sldId="269"/>
            <ac:spMk id="2" creationId="{C00B6E76-B3BF-4129-932A-38B538031F19}"/>
          </ac:spMkLst>
        </pc:spChg>
        <pc:spChg chg="add mod">
          <ac:chgData name="Singletary, David S." userId="45c19336-5b87-4564-b40a-d17e89ba411b" providerId="ADAL" clId="{7C708DBE-4571-4654-A368-6B0D03D4EA69}" dt="2021-12-07T03:58:00.101" v="2243" actId="1076"/>
          <ac:spMkLst>
            <pc:docMk/>
            <pc:sldMk cId="1455699154" sldId="269"/>
            <ac:spMk id="3" creationId="{DC08F5F3-4317-410B-8E27-6B2D4DB13B72}"/>
          </ac:spMkLst>
        </pc:spChg>
        <pc:spChg chg="mod">
          <ac:chgData name="Singletary, David S." userId="45c19336-5b87-4564-b40a-d17e89ba411b" providerId="ADAL" clId="{7C708DBE-4571-4654-A368-6B0D03D4EA69}" dt="2021-12-07T04:00:56.292" v="2245" actId="113"/>
          <ac:spMkLst>
            <pc:docMk/>
            <pc:sldMk cId="1455699154" sldId="269"/>
            <ac:spMk id="5" creationId="{9A05574B-8937-4007-8E6B-0DF340E2031C}"/>
          </ac:spMkLst>
        </pc:spChg>
        <pc:spChg chg="add mod">
          <ac:chgData name="Singletary, David S." userId="45c19336-5b87-4564-b40a-d17e89ba411b" providerId="ADAL" clId="{7C708DBE-4571-4654-A368-6B0D03D4EA69}" dt="2021-12-07T03:58:00.101" v="2243" actId="1076"/>
          <ac:spMkLst>
            <pc:docMk/>
            <pc:sldMk cId="1455699154" sldId="269"/>
            <ac:spMk id="6" creationId="{4EE59559-5550-4D98-99C3-100AA7EAE399}"/>
          </ac:spMkLst>
        </pc:spChg>
        <pc:spChg chg="add mod">
          <ac:chgData name="Singletary, David S." userId="45c19336-5b87-4564-b40a-d17e89ba411b" providerId="ADAL" clId="{7C708DBE-4571-4654-A368-6B0D03D4EA69}" dt="2021-12-07T03:58:00.101" v="2243" actId="1076"/>
          <ac:spMkLst>
            <pc:docMk/>
            <pc:sldMk cId="1455699154" sldId="269"/>
            <ac:spMk id="7" creationId="{E56D6820-CA00-4C32-874F-5645878FEC16}"/>
          </ac:spMkLst>
        </pc:spChg>
        <pc:spChg chg="add mod">
          <ac:chgData name="Singletary, David S." userId="45c19336-5b87-4564-b40a-d17e89ba411b" providerId="ADAL" clId="{7C708DBE-4571-4654-A368-6B0D03D4EA69}" dt="2021-12-07T03:58:00.101" v="2243" actId="1076"/>
          <ac:spMkLst>
            <pc:docMk/>
            <pc:sldMk cId="1455699154" sldId="269"/>
            <ac:spMk id="8" creationId="{7A7590E1-4403-433F-B9BE-840687528DA1}"/>
          </ac:spMkLst>
        </pc:spChg>
        <pc:spChg chg="add mod">
          <ac:chgData name="Singletary, David S." userId="45c19336-5b87-4564-b40a-d17e89ba411b" providerId="ADAL" clId="{7C708DBE-4571-4654-A368-6B0D03D4EA69}" dt="2021-12-07T03:58:00.101" v="2243" actId="1076"/>
          <ac:spMkLst>
            <pc:docMk/>
            <pc:sldMk cId="1455699154" sldId="269"/>
            <ac:spMk id="9" creationId="{A19BE5D0-7942-49C1-8ED4-641AC972EEA7}"/>
          </ac:spMkLst>
        </pc:spChg>
        <pc:spChg chg="add mod">
          <ac:chgData name="Singletary, David S." userId="45c19336-5b87-4564-b40a-d17e89ba411b" providerId="ADAL" clId="{7C708DBE-4571-4654-A368-6B0D03D4EA69}" dt="2021-12-07T03:58:00.101" v="2243" actId="1076"/>
          <ac:spMkLst>
            <pc:docMk/>
            <pc:sldMk cId="1455699154" sldId="269"/>
            <ac:spMk id="10" creationId="{BD38B890-F214-488A-8D19-1EF478237433}"/>
          </ac:spMkLst>
        </pc:spChg>
        <pc:cxnChg chg="add mod">
          <ac:chgData name="Singletary, David S." userId="45c19336-5b87-4564-b40a-d17e89ba411b" providerId="ADAL" clId="{7C708DBE-4571-4654-A368-6B0D03D4EA69}" dt="2021-12-07T03:58:00.101" v="2243" actId="1076"/>
          <ac:cxnSpMkLst>
            <pc:docMk/>
            <pc:sldMk cId="1455699154" sldId="269"/>
            <ac:cxnSpMk id="11" creationId="{01302590-D5EF-4058-8691-443AF34C2A3D}"/>
          </ac:cxnSpMkLst>
        </pc:cxnChg>
        <pc:cxnChg chg="add mod">
          <ac:chgData name="Singletary, David S." userId="45c19336-5b87-4564-b40a-d17e89ba411b" providerId="ADAL" clId="{7C708DBE-4571-4654-A368-6B0D03D4EA69}" dt="2021-12-07T03:58:00.101" v="2243" actId="1076"/>
          <ac:cxnSpMkLst>
            <pc:docMk/>
            <pc:sldMk cId="1455699154" sldId="269"/>
            <ac:cxnSpMk id="14" creationId="{44115B7A-24CC-45B1-8DE2-BD66C90C0916}"/>
          </ac:cxnSpMkLst>
        </pc:cxnChg>
        <pc:cxnChg chg="add mod">
          <ac:chgData name="Singletary, David S." userId="45c19336-5b87-4564-b40a-d17e89ba411b" providerId="ADAL" clId="{7C708DBE-4571-4654-A368-6B0D03D4EA69}" dt="2021-12-07T04:01:09.112" v="2248" actId="14100"/>
          <ac:cxnSpMkLst>
            <pc:docMk/>
            <pc:sldMk cId="1455699154" sldId="269"/>
            <ac:cxnSpMk id="17" creationId="{2EF62253-F911-47E4-9D4F-AB5D93791416}"/>
          </ac:cxnSpMkLst>
        </pc:cxnChg>
        <pc:cxnChg chg="add mod">
          <ac:chgData name="Singletary, David S." userId="45c19336-5b87-4564-b40a-d17e89ba411b" providerId="ADAL" clId="{7C708DBE-4571-4654-A368-6B0D03D4EA69}" dt="2021-12-07T04:01:25.262" v="2252" actId="14100"/>
          <ac:cxnSpMkLst>
            <pc:docMk/>
            <pc:sldMk cId="1455699154" sldId="269"/>
            <ac:cxnSpMk id="20" creationId="{F71D91D5-2251-49A5-B4ED-DD13AE366EE2}"/>
          </ac:cxnSpMkLst>
        </pc:cxnChg>
        <pc:cxnChg chg="add mod">
          <ac:chgData name="Singletary, David S." userId="45c19336-5b87-4564-b40a-d17e89ba411b" providerId="ADAL" clId="{7C708DBE-4571-4654-A368-6B0D03D4EA69}" dt="2021-12-07T04:01:37.490" v="2255" actId="14100"/>
          <ac:cxnSpMkLst>
            <pc:docMk/>
            <pc:sldMk cId="1455699154" sldId="269"/>
            <ac:cxnSpMk id="23" creationId="{507D822C-5146-4526-A486-15A9DCA37A99}"/>
          </ac:cxnSpMkLst>
        </pc:cxnChg>
        <pc:cxnChg chg="add mod">
          <ac:chgData name="Singletary, David S." userId="45c19336-5b87-4564-b40a-d17e89ba411b" providerId="ADAL" clId="{7C708DBE-4571-4654-A368-6B0D03D4EA69}" dt="2021-12-07T04:01:53.143" v="2259" actId="14100"/>
          <ac:cxnSpMkLst>
            <pc:docMk/>
            <pc:sldMk cId="1455699154" sldId="269"/>
            <ac:cxnSpMk id="25" creationId="{FE07EF60-E9AE-45D7-9597-B97F8D5DD579}"/>
          </ac:cxnSpMkLst>
        </pc:cxnChg>
        <pc:cxnChg chg="add mod">
          <ac:chgData name="Singletary, David S." userId="45c19336-5b87-4564-b40a-d17e89ba411b" providerId="ADAL" clId="{7C708DBE-4571-4654-A368-6B0D03D4EA69}" dt="2021-12-07T04:02:09.297" v="2262" actId="14100"/>
          <ac:cxnSpMkLst>
            <pc:docMk/>
            <pc:sldMk cId="1455699154" sldId="269"/>
            <ac:cxnSpMk id="29" creationId="{D5007373-25F2-4727-86DF-6D9DC0C7FDA4}"/>
          </ac:cxnSpMkLst>
        </pc:cxnChg>
      </pc:sldChg>
      <pc:sldChg chg="del">
        <pc:chgData name="Singletary, David S." userId="45c19336-5b87-4564-b40a-d17e89ba411b" providerId="ADAL" clId="{7C708DBE-4571-4654-A368-6B0D03D4EA69}" dt="2021-12-06T20:14:34.896" v="26" actId="2696"/>
        <pc:sldMkLst>
          <pc:docMk/>
          <pc:sldMk cId="2668373609" sldId="269"/>
        </pc:sldMkLst>
      </pc:sldChg>
      <pc:sldChg chg="modSp add mod">
        <pc:chgData name="Singletary, David S." userId="45c19336-5b87-4564-b40a-d17e89ba411b" providerId="ADAL" clId="{7C708DBE-4571-4654-A368-6B0D03D4EA69}" dt="2021-12-09T16:13:50.300" v="2991" actId="207"/>
        <pc:sldMkLst>
          <pc:docMk/>
          <pc:sldMk cId="744742891" sldId="270"/>
        </pc:sldMkLst>
        <pc:spChg chg="mod">
          <ac:chgData name="Singletary, David S." userId="45c19336-5b87-4564-b40a-d17e89ba411b" providerId="ADAL" clId="{7C708DBE-4571-4654-A368-6B0D03D4EA69}" dt="2021-12-09T15:54:00.771" v="2281" actId="20577"/>
          <ac:spMkLst>
            <pc:docMk/>
            <pc:sldMk cId="744742891" sldId="270"/>
            <ac:spMk id="2" creationId="{C00B6E76-B3BF-4129-932A-38B538031F19}"/>
          </ac:spMkLst>
        </pc:spChg>
        <pc:spChg chg="mod">
          <ac:chgData name="Singletary, David S." userId="45c19336-5b87-4564-b40a-d17e89ba411b" providerId="ADAL" clId="{7C708DBE-4571-4654-A368-6B0D03D4EA69}" dt="2021-12-09T16:13:50.300" v="2991" actId="207"/>
          <ac:spMkLst>
            <pc:docMk/>
            <pc:sldMk cId="744742891" sldId="270"/>
            <ac:spMk id="5" creationId="{9A05574B-8937-4007-8E6B-0DF340E2031C}"/>
          </ac:spMkLst>
        </pc:spChg>
      </pc:sldChg>
      <pc:sldChg chg="del">
        <pc:chgData name="Singletary, David S." userId="45c19336-5b87-4564-b40a-d17e89ba411b" providerId="ADAL" clId="{7C708DBE-4571-4654-A368-6B0D03D4EA69}" dt="2021-12-06T20:14:34.896" v="26" actId="2696"/>
        <pc:sldMkLst>
          <pc:docMk/>
          <pc:sldMk cId="1037637496" sldId="270"/>
        </pc:sldMkLst>
      </pc:sldChg>
      <pc:sldChg chg="modSp add mod">
        <pc:chgData name="Singletary, David S." userId="45c19336-5b87-4564-b40a-d17e89ba411b" providerId="ADAL" clId="{7C708DBE-4571-4654-A368-6B0D03D4EA69}" dt="2021-12-09T18:55:29.606" v="4088" actId="20577"/>
        <pc:sldMkLst>
          <pc:docMk/>
          <pc:sldMk cId="727726971" sldId="271"/>
        </pc:sldMkLst>
        <pc:spChg chg="mod">
          <ac:chgData name="Singletary, David S." userId="45c19336-5b87-4564-b40a-d17e89ba411b" providerId="ADAL" clId="{7C708DBE-4571-4654-A368-6B0D03D4EA69}" dt="2021-12-09T18:55:29.606" v="4088" actId="20577"/>
          <ac:spMkLst>
            <pc:docMk/>
            <pc:sldMk cId="727726971" sldId="271"/>
            <ac:spMk id="5" creationId="{9A05574B-8937-4007-8E6B-0DF340E2031C}"/>
          </ac:spMkLst>
        </pc:spChg>
      </pc:sldChg>
      <pc:sldChg chg="del">
        <pc:chgData name="Singletary, David S." userId="45c19336-5b87-4564-b40a-d17e89ba411b" providerId="ADAL" clId="{7C708DBE-4571-4654-A368-6B0D03D4EA69}" dt="2021-12-06T20:14:34.896" v="26" actId="2696"/>
        <pc:sldMkLst>
          <pc:docMk/>
          <pc:sldMk cId="1262636409" sldId="271"/>
        </pc:sldMkLst>
      </pc:sldChg>
      <pc:sldChg chg="modSp add mod">
        <pc:chgData name="Singletary, David S." userId="45c19336-5b87-4564-b40a-d17e89ba411b" providerId="ADAL" clId="{7C708DBE-4571-4654-A368-6B0D03D4EA69}" dt="2021-12-09T19:07:36.466" v="4423" actId="15"/>
        <pc:sldMkLst>
          <pc:docMk/>
          <pc:sldMk cId="3077927111" sldId="272"/>
        </pc:sldMkLst>
        <pc:spChg chg="mod">
          <ac:chgData name="Singletary, David S." userId="45c19336-5b87-4564-b40a-d17e89ba411b" providerId="ADAL" clId="{7C708DBE-4571-4654-A368-6B0D03D4EA69}" dt="2021-12-09T19:07:36.466" v="4423" actId="15"/>
          <ac:spMkLst>
            <pc:docMk/>
            <pc:sldMk cId="3077927111" sldId="272"/>
            <ac:spMk id="5" creationId="{9A05574B-8937-4007-8E6B-0DF340E2031C}"/>
          </ac:spMkLst>
        </pc:spChg>
      </pc:sldChg>
      <pc:sldChg chg="del">
        <pc:chgData name="Singletary, David S." userId="45c19336-5b87-4564-b40a-d17e89ba411b" providerId="ADAL" clId="{7C708DBE-4571-4654-A368-6B0D03D4EA69}" dt="2021-12-06T20:14:34.896" v="26" actId="2696"/>
        <pc:sldMkLst>
          <pc:docMk/>
          <pc:sldMk cId="4159377106" sldId="272"/>
        </pc:sldMkLst>
      </pc:sldChg>
      <pc:sldChg chg="del">
        <pc:chgData name="Singletary, David S." userId="45c19336-5b87-4564-b40a-d17e89ba411b" providerId="ADAL" clId="{7C708DBE-4571-4654-A368-6B0D03D4EA69}" dt="2021-12-06T20:14:34.896" v="26" actId="2696"/>
        <pc:sldMkLst>
          <pc:docMk/>
          <pc:sldMk cId="3726487614" sldId="273"/>
        </pc:sldMkLst>
      </pc:sldChg>
      <pc:sldChg chg="del">
        <pc:chgData name="Singletary, David S." userId="45c19336-5b87-4564-b40a-d17e89ba411b" providerId="ADAL" clId="{7C708DBE-4571-4654-A368-6B0D03D4EA69}" dt="2021-12-06T20:14:34.896" v="26" actId="2696"/>
        <pc:sldMkLst>
          <pc:docMk/>
          <pc:sldMk cId="2134759194" sldId="274"/>
        </pc:sldMkLst>
      </pc:sldChg>
      <pc:sldChg chg="del">
        <pc:chgData name="Singletary, David S." userId="45c19336-5b87-4564-b40a-d17e89ba411b" providerId="ADAL" clId="{7C708DBE-4571-4654-A368-6B0D03D4EA69}" dt="2021-12-06T20:14:34.896" v="26" actId="2696"/>
        <pc:sldMkLst>
          <pc:docMk/>
          <pc:sldMk cId="1219855318" sldId="278"/>
        </pc:sldMkLst>
      </pc:sldChg>
      <pc:sldChg chg="del">
        <pc:chgData name="Singletary, David S." userId="45c19336-5b87-4564-b40a-d17e89ba411b" providerId="ADAL" clId="{7C708DBE-4571-4654-A368-6B0D03D4EA69}" dt="2021-12-06T20:14:34.896" v="26" actId="2696"/>
        <pc:sldMkLst>
          <pc:docMk/>
          <pc:sldMk cId="506860422" sldId="279"/>
        </pc:sldMkLst>
      </pc:sldChg>
      <pc:sldChg chg="del">
        <pc:chgData name="Singletary, David S." userId="45c19336-5b87-4564-b40a-d17e89ba411b" providerId="ADAL" clId="{7C708DBE-4571-4654-A368-6B0D03D4EA69}" dt="2021-12-06T20:14:34.896" v="26" actId="2696"/>
        <pc:sldMkLst>
          <pc:docMk/>
          <pc:sldMk cId="1963139672" sldId="280"/>
        </pc:sldMkLst>
      </pc:sldChg>
      <pc:sldChg chg="del">
        <pc:chgData name="Singletary, David S." userId="45c19336-5b87-4564-b40a-d17e89ba411b" providerId="ADAL" clId="{7C708DBE-4571-4654-A368-6B0D03D4EA69}" dt="2021-12-06T20:14:34.896" v="26" actId="2696"/>
        <pc:sldMkLst>
          <pc:docMk/>
          <pc:sldMk cId="3861800638" sldId="281"/>
        </pc:sldMkLst>
      </pc:sldChg>
      <pc:sldChg chg="del">
        <pc:chgData name="Singletary, David S." userId="45c19336-5b87-4564-b40a-d17e89ba411b" providerId="ADAL" clId="{7C708DBE-4571-4654-A368-6B0D03D4EA69}" dt="2021-12-06T20:14:34.896" v="26" actId="2696"/>
        <pc:sldMkLst>
          <pc:docMk/>
          <pc:sldMk cId="4228370239" sldId="282"/>
        </pc:sldMkLst>
      </pc:sldChg>
      <pc:sldChg chg="del">
        <pc:chgData name="Singletary, David S." userId="45c19336-5b87-4564-b40a-d17e89ba411b" providerId="ADAL" clId="{7C708DBE-4571-4654-A368-6B0D03D4EA69}" dt="2021-12-06T20:14:34.896" v="26" actId="2696"/>
        <pc:sldMkLst>
          <pc:docMk/>
          <pc:sldMk cId="2097323768" sldId="283"/>
        </pc:sldMkLst>
      </pc:sldChg>
      <pc:sldChg chg="del">
        <pc:chgData name="Singletary, David S." userId="45c19336-5b87-4564-b40a-d17e89ba411b" providerId="ADAL" clId="{7C708DBE-4571-4654-A368-6B0D03D4EA69}" dt="2021-12-06T20:14:34.896" v="26" actId="2696"/>
        <pc:sldMkLst>
          <pc:docMk/>
          <pc:sldMk cId="1275352033" sldId="284"/>
        </pc:sldMkLst>
      </pc:sldChg>
    </pc:docChg>
  </pc:docChgLst>
  <pc:docChgLst>
    <pc:chgData name="Singletary, David S." userId="45c19336-5b87-4564-b40a-d17e89ba411b" providerId="ADAL" clId="{27750A46-C73E-4AFF-9426-E9F926D5AF74}"/>
    <pc:docChg chg="undo redo custSel addSld delSld modSld sldOrd">
      <pc:chgData name="Singletary, David S." userId="45c19336-5b87-4564-b40a-d17e89ba411b" providerId="ADAL" clId="{27750A46-C73E-4AFF-9426-E9F926D5AF74}" dt="2022-01-05T01:44:58.139" v="7056" actId="20577"/>
      <pc:docMkLst>
        <pc:docMk/>
      </pc:docMkLst>
      <pc:sldChg chg="addSp delSp modSp mod">
        <pc:chgData name="Singletary, David S." userId="45c19336-5b87-4564-b40a-d17e89ba411b" providerId="ADAL" clId="{27750A46-C73E-4AFF-9426-E9F926D5AF74}" dt="2022-01-03T20:54:10.381" v="5536" actId="20577"/>
        <pc:sldMkLst>
          <pc:docMk/>
          <pc:sldMk cId="3894654276" sldId="256"/>
        </pc:sldMkLst>
        <pc:spChg chg="mod">
          <ac:chgData name="Singletary, David S." userId="45c19336-5b87-4564-b40a-d17e89ba411b" providerId="ADAL" clId="{27750A46-C73E-4AFF-9426-E9F926D5AF74}" dt="2022-01-03T20:54:10.381" v="5536" actId="20577"/>
          <ac:spMkLst>
            <pc:docMk/>
            <pc:sldMk cId="3894654276" sldId="256"/>
            <ac:spMk id="4" creationId="{B835DF90-D6F6-42F2-AED5-E74C11067F20}"/>
          </ac:spMkLst>
        </pc:spChg>
        <pc:spChg chg="add del">
          <ac:chgData name="Singletary, David S." userId="45c19336-5b87-4564-b40a-d17e89ba411b" providerId="ADAL" clId="{27750A46-C73E-4AFF-9426-E9F926D5AF74}" dt="2022-01-03T20:53:05.776" v="5485" actId="22"/>
          <ac:spMkLst>
            <pc:docMk/>
            <pc:sldMk cId="3894654276" sldId="256"/>
            <ac:spMk id="6" creationId="{27575344-53ED-485A-A5FB-25074E0C05C6}"/>
          </ac:spMkLst>
        </pc:spChg>
      </pc:sldChg>
      <pc:sldChg chg="modSp mod">
        <pc:chgData name="Singletary, David S." userId="45c19336-5b87-4564-b40a-d17e89ba411b" providerId="ADAL" clId="{27750A46-C73E-4AFF-9426-E9F926D5AF74}" dt="2022-01-01T19:31:36.231" v="4136" actId="20577"/>
        <pc:sldMkLst>
          <pc:docMk/>
          <pc:sldMk cId="1679744752" sldId="262"/>
        </pc:sldMkLst>
        <pc:spChg chg="mod">
          <ac:chgData name="Singletary, David S." userId="45c19336-5b87-4564-b40a-d17e89ba411b" providerId="ADAL" clId="{27750A46-C73E-4AFF-9426-E9F926D5AF74}" dt="2022-01-01T19:31:36.231" v="4136" actId="20577"/>
          <ac:spMkLst>
            <pc:docMk/>
            <pc:sldMk cId="1679744752" sldId="262"/>
            <ac:spMk id="10" creationId="{CAF95EBC-8215-4217-9370-11CEF0DC471E}"/>
          </ac:spMkLst>
        </pc:spChg>
      </pc:sldChg>
      <pc:sldChg chg="modSp mod">
        <pc:chgData name="Singletary, David S." userId="45c19336-5b87-4564-b40a-d17e89ba411b" providerId="ADAL" clId="{27750A46-C73E-4AFF-9426-E9F926D5AF74}" dt="2022-01-01T19:58:50.047" v="4558" actId="207"/>
        <pc:sldMkLst>
          <pc:docMk/>
          <pc:sldMk cId="2063887545" sldId="263"/>
        </pc:sldMkLst>
        <pc:spChg chg="mod">
          <ac:chgData name="Singletary, David S." userId="45c19336-5b87-4564-b40a-d17e89ba411b" providerId="ADAL" clId="{27750A46-C73E-4AFF-9426-E9F926D5AF74}" dt="2022-01-01T19:58:50.047" v="4558" actId="207"/>
          <ac:spMkLst>
            <pc:docMk/>
            <pc:sldMk cId="2063887545" sldId="263"/>
            <ac:spMk id="10" creationId="{CAF95EBC-8215-4217-9370-11CEF0DC471E}"/>
          </ac:spMkLst>
        </pc:spChg>
        <pc:picChg chg="mod">
          <ac:chgData name="Singletary, David S." userId="45c19336-5b87-4564-b40a-d17e89ba411b" providerId="ADAL" clId="{27750A46-C73E-4AFF-9426-E9F926D5AF74}" dt="2022-01-01T19:51:01.343" v="4212" actId="1076"/>
          <ac:picMkLst>
            <pc:docMk/>
            <pc:sldMk cId="2063887545" sldId="263"/>
            <ac:picMk id="3" creationId="{2A1410F2-211F-495E-B218-201CD483E270}"/>
          </ac:picMkLst>
        </pc:picChg>
      </pc:sldChg>
      <pc:sldChg chg="modSp mod">
        <pc:chgData name="Singletary, David S." userId="45c19336-5b87-4564-b40a-d17e89ba411b" providerId="ADAL" clId="{27750A46-C73E-4AFF-9426-E9F926D5AF74}" dt="2021-12-29T21:12:43.128" v="3235" actId="20577"/>
        <pc:sldMkLst>
          <pc:docMk/>
          <pc:sldMk cId="2251519485" sldId="264"/>
        </pc:sldMkLst>
        <pc:spChg chg="mod">
          <ac:chgData name="Singletary, David S." userId="45c19336-5b87-4564-b40a-d17e89ba411b" providerId="ADAL" clId="{27750A46-C73E-4AFF-9426-E9F926D5AF74}" dt="2021-12-29T21:12:43.128" v="3235" actId="20577"/>
          <ac:spMkLst>
            <pc:docMk/>
            <pc:sldMk cId="2251519485" sldId="264"/>
            <ac:spMk id="5" creationId="{9A05574B-8937-4007-8E6B-0DF340E2031C}"/>
          </ac:spMkLst>
        </pc:spChg>
      </pc:sldChg>
      <pc:sldChg chg="modSp mod">
        <pc:chgData name="Singletary, David S." userId="45c19336-5b87-4564-b40a-d17e89ba411b" providerId="ADAL" clId="{27750A46-C73E-4AFF-9426-E9F926D5AF74}" dt="2021-12-29T21:16:31.007" v="3275" actId="20577"/>
        <pc:sldMkLst>
          <pc:docMk/>
          <pc:sldMk cId="2787118104" sldId="280"/>
        </pc:sldMkLst>
        <pc:spChg chg="mod">
          <ac:chgData name="Singletary, David S." userId="45c19336-5b87-4564-b40a-d17e89ba411b" providerId="ADAL" clId="{27750A46-C73E-4AFF-9426-E9F926D5AF74}" dt="2021-12-29T21:16:31.007" v="3275" actId="20577"/>
          <ac:spMkLst>
            <pc:docMk/>
            <pc:sldMk cId="2787118104" sldId="280"/>
            <ac:spMk id="5" creationId="{9A05574B-8937-4007-8E6B-0DF340E2031C}"/>
          </ac:spMkLst>
        </pc:spChg>
        <pc:picChg chg="mod">
          <ac:chgData name="Singletary, David S." userId="45c19336-5b87-4564-b40a-d17e89ba411b" providerId="ADAL" clId="{27750A46-C73E-4AFF-9426-E9F926D5AF74}" dt="2021-12-29T21:16:09.153" v="3265" actId="1076"/>
          <ac:picMkLst>
            <pc:docMk/>
            <pc:sldMk cId="2787118104" sldId="280"/>
            <ac:picMk id="12" creationId="{E50DDC29-CA13-4EFA-8DA2-882D76A5F6D0}"/>
          </ac:picMkLst>
        </pc:picChg>
      </pc:sldChg>
      <pc:sldChg chg="modSp mod">
        <pc:chgData name="Singletary, David S." userId="45c19336-5b87-4564-b40a-d17e89ba411b" providerId="ADAL" clId="{27750A46-C73E-4AFF-9426-E9F926D5AF74}" dt="2021-12-29T21:17:30.100" v="3300" actId="20577"/>
        <pc:sldMkLst>
          <pc:docMk/>
          <pc:sldMk cId="1172948773" sldId="282"/>
        </pc:sldMkLst>
        <pc:spChg chg="mod">
          <ac:chgData name="Singletary, David S." userId="45c19336-5b87-4564-b40a-d17e89ba411b" providerId="ADAL" clId="{27750A46-C73E-4AFF-9426-E9F926D5AF74}" dt="2021-12-29T21:17:30.100" v="3300" actId="20577"/>
          <ac:spMkLst>
            <pc:docMk/>
            <pc:sldMk cId="1172948773" sldId="282"/>
            <ac:spMk id="5" creationId="{9A05574B-8937-4007-8E6B-0DF340E2031C}"/>
          </ac:spMkLst>
        </pc:spChg>
      </pc:sldChg>
      <pc:sldChg chg="modSp mod">
        <pc:chgData name="Singletary, David S." userId="45c19336-5b87-4564-b40a-d17e89ba411b" providerId="ADAL" clId="{27750A46-C73E-4AFF-9426-E9F926D5AF74}" dt="2021-12-29T21:17:40.140" v="3328" actId="20577"/>
        <pc:sldMkLst>
          <pc:docMk/>
          <pc:sldMk cId="3652948185" sldId="283"/>
        </pc:sldMkLst>
        <pc:spChg chg="mod">
          <ac:chgData name="Singletary, David S." userId="45c19336-5b87-4564-b40a-d17e89ba411b" providerId="ADAL" clId="{27750A46-C73E-4AFF-9426-E9F926D5AF74}" dt="2021-12-29T21:17:40.140" v="3328" actId="20577"/>
          <ac:spMkLst>
            <pc:docMk/>
            <pc:sldMk cId="3652948185" sldId="283"/>
            <ac:spMk id="5" creationId="{9A05574B-8937-4007-8E6B-0DF340E2031C}"/>
          </ac:spMkLst>
        </pc:spChg>
      </pc:sldChg>
      <pc:sldChg chg="modSp mod">
        <pc:chgData name="Singletary, David S." userId="45c19336-5b87-4564-b40a-d17e89ba411b" providerId="ADAL" clId="{27750A46-C73E-4AFF-9426-E9F926D5AF74}" dt="2021-12-26T16:09:36.272" v="1012" actId="2"/>
        <pc:sldMkLst>
          <pc:docMk/>
          <pc:sldMk cId="1526550064" sldId="285"/>
        </pc:sldMkLst>
        <pc:spChg chg="mod">
          <ac:chgData name="Singletary, David S." userId="45c19336-5b87-4564-b40a-d17e89ba411b" providerId="ADAL" clId="{27750A46-C73E-4AFF-9426-E9F926D5AF74}" dt="2021-12-26T16:09:36.272" v="1012" actId="2"/>
          <ac:spMkLst>
            <pc:docMk/>
            <pc:sldMk cId="1526550064" sldId="285"/>
            <ac:spMk id="7" creationId="{20492746-6C8D-4941-A0C6-CD4D39603559}"/>
          </ac:spMkLst>
        </pc:spChg>
      </pc:sldChg>
      <pc:sldChg chg="modSp mod">
        <pc:chgData name="Singletary, David S." userId="45c19336-5b87-4564-b40a-d17e89ba411b" providerId="ADAL" clId="{27750A46-C73E-4AFF-9426-E9F926D5AF74}" dt="2021-12-28T19:39:33.113" v="3158" actId="20577"/>
        <pc:sldMkLst>
          <pc:docMk/>
          <pc:sldMk cId="1840717123" sldId="286"/>
        </pc:sldMkLst>
        <pc:spChg chg="mod">
          <ac:chgData name="Singletary, David S." userId="45c19336-5b87-4564-b40a-d17e89ba411b" providerId="ADAL" clId="{27750A46-C73E-4AFF-9426-E9F926D5AF74}" dt="2021-12-28T19:39:33.113" v="3158" actId="20577"/>
          <ac:spMkLst>
            <pc:docMk/>
            <pc:sldMk cId="1840717123" sldId="286"/>
            <ac:spMk id="5" creationId="{9A05574B-8937-4007-8E6B-0DF340E2031C}"/>
          </ac:spMkLst>
        </pc:spChg>
      </pc:sldChg>
      <pc:sldChg chg="modSp mod">
        <pc:chgData name="Singletary, David S." userId="45c19336-5b87-4564-b40a-d17e89ba411b" providerId="ADAL" clId="{27750A46-C73E-4AFF-9426-E9F926D5AF74}" dt="2021-12-28T19:49:12.370" v="3200" actId="207"/>
        <pc:sldMkLst>
          <pc:docMk/>
          <pc:sldMk cId="2442977524" sldId="287"/>
        </pc:sldMkLst>
        <pc:spChg chg="mod">
          <ac:chgData name="Singletary, David S." userId="45c19336-5b87-4564-b40a-d17e89ba411b" providerId="ADAL" clId="{27750A46-C73E-4AFF-9426-E9F926D5AF74}" dt="2021-12-28T19:49:12.370" v="3200" actId="207"/>
          <ac:spMkLst>
            <pc:docMk/>
            <pc:sldMk cId="2442977524" sldId="287"/>
            <ac:spMk id="5" creationId="{9A05574B-8937-4007-8E6B-0DF340E2031C}"/>
          </ac:spMkLst>
        </pc:spChg>
      </pc:sldChg>
      <pc:sldChg chg="modSp mod">
        <pc:chgData name="Singletary, David S." userId="45c19336-5b87-4564-b40a-d17e89ba411b" providerId="ADAL" clId="{27750A46-C73E-4AFF-9426-E9F926D5AF74}" dt="2021-12-29T21:20:08.819" v="3342" actId="20577"/>
        <pc:sldMkLst>
          <pc:docMk/>
          <pc:sldMk cId="3024318337" sldId="292"/>
        </pc:sldMkLst>
        <pc:spChg chg="mod">
          <ac:chgData name="Singletary, David S." userId="45c19336-5b87-4564-b40a-d17e89ba411b" providerId="ADAL" clId="{27750A46-C73E-4AFF-9426-E9F926D5AF74}" dt="2021-12-29T21:19:59.903" v="3338" actId="20577"/>
          <ac:spMkLst>
            <pc:docMk/>
            <pc:sldMk cId="3024318337" sldId="292"/>
            <ac:spMk id="2" creationId="{C00B6E76-B3BF-4129-932A-38B538031F19}"/>
          </ac:spMkLst>
        </pc:spChg>
        <pc:spChg chg="mod">
          <ac:chgData name="Singletary, David S." userId="45c19336-5b87-4564-b40a-d17e89ba411b" providerId="ADAL" clId="{27750A46-C73E-4AFF-9426-E9F926D5AF74}" dt="2021-12-29T21:20:08.819" v="3342" actId="20577"/>
          <ac:spMkLst>
            <pc:docMk/>
            <pc:sldMk cId="3024318337" sldId="292"/>
            <ac:spMk id="5" creationId="{9A05574B-8937-4007-8E6B-0DF340E2031C}"/>
          </ac:spMkLst>
        </pc:spChg>
      </pc:sldChg>
      <pc:sldChg chg="addSp modSp mod">
        <pc:chgData name="Singletary, David S." userId="45c19336-5b87-4564-b40a-d17e89ba411b" providerId="ADAL" clId="{27750A46-C73E-4AFF-9426-E9F926D5AF74}" dt="2021-12-27T01:38:16.941" v="2317" actId="20577"/>
        <pc:sldMkLst>
          <pc:docMk/>
          <pc:sldMk cId="1250335081" sldId="293"/>
        </pc:sldMkLst>
        <pc:spChg chg="mod">
          <ac:chgData name="Singletary, David S." userId="45c19336-5b87-4564-b40a-d17e89ba411b" providerId="ADAL" clId="{27750A46-C73E-4AFF-9426-E9F926D5AF74}" dt="2021-12-27T01:32:35.607" v="2055" actId="20577"/>
          <ac:spMkLst>
            <pc:docMk/>
            <pc:sldMk cId="1250335081" sldId="293"/>
            <ac:spMk id="2" creationId="{C00B6E76-B3BF-4129-932A-38B538031F19}"/>
          </ac:spMkLst>
        </pc:spChg>
        <pc:spChg chg="mod">
          <ac:chgData name="Singletary, David S." userId="45c19336-5b87-4564-b40a-d17e89ba411b" providerId="ADAL" clId="{27750A46-C73E-4AFF-9426-E9F926D5AF74}" dt="2021-12-27T01:36:16.704" v="2314" actId="20577"/>
          <ac:spMkLst>
            <pc:docMk/>
            <pc:sldMk cId="1250335081" sldId="293"/>
            <ac:spMk id="5" creationId="{9A05574B-8937-4007-8E6B-0DF340E2031C}"/>
          </ac:spMkLst>
        </pc:spChg>
        <pc:spChg chg="add mod">
          <ac:chgData name="Singletary, David S." userId="45c19336-5b87-4564-b40a-d17e89ba411b" providerId="ADAL" clId="{27750A46-C73E-4AFF-9426-E9F926D5AF74}" dt="2021-12-26T19:58:33.926" v="1973" actId="1037"/>
          <ac:spMkLst>
            <pc:docMk/>
            <pc:sldMk cId="1250335081" sldId="293"/>
            <ac:spMk id="7" creationId="{12DE7C6B-982D-448E-A16E-D007367F8CDA}"/>
          </ac:spMkLst>
        </pc:spChg>
        <pc:graphicFrameChg chg="add mod modGraphic">
          <ac:chgData name="Singletary, David S." userId="45c19336-5b87-4564-b40a-d17e89ba411b" providerId="ADAL" clId="{27750A46-C73E-4AFF-9426-E9F926D5AF74}" dt="2021-12-27T01:38:16.941" v="2317" actId="20577"/>
          <ac:graphicFrameMkLst>
            <pc:docMk/>
            <pc:sldMk cId="1250335081" sldId="293"/>
            <ac:graphicFrameMk id="3" creationId="{20122EC3-43D5-4BA4-8974-51D52E04F5BB}"/>
          </ac:graphicFrameMkLst>
        </pc:graphicFrameChg>
        <pc:graphicFrameChg chg="add mod">
          <ac:chgData name="Singletary, David S." userId="45c19336-5b87-4564-b40a-d17e89ba411b" providerId="ADAL" clId="{27750A46-C73E-4AFF-9426-E9F926D5AF74}" dt="2021-12-26T16:33:22.958" v="1185" actId="571"/>
          <ac:graphicFrameMkLst>
            <pc:docMk/>
            <pc:sldMk cId="1250335081" sldId="293"/>
            <ac:graphicFrameMk id="6" creationId="{6E8FF8BE-06EC-4D85-9AA9-CAB40B0B9579}"/>
          </ac:graphicFrameMkLst>
        </pc:graphicFrameChg>
      </pc:sldChg>
      <pc:sldChg chg="modSp add mod">
        <pc:chgData name="Singletary, David S." userId="45c19336-5b87-4564-b40a-d17e89ba411b" providerId="ADAL" clId="{27750A46-C73E-4AFF-9426-E9F926D5AF74}" dt="2021-12-27T01:40:36.164" v="2444" actId="20577"/>
        <pc:sldMkLst>
          <pc:docMk/>
          <pc:sldMk cId="2372963394" sldId="294"/>
        </pc:sldMkLst>
        <pc:spChg chg="mod">
          <ac:chgData name="Singletary, David S." userId="45c19336-5b87-4564-b40a-d17e89ba411b" providerId="ADAL" clId="{27750A46-C73E-4AFF-9426-E9F926D5AF74}" dt="2021-12-27T01:32:47.001" v="2080" actId="20577"/>
          <ac:spMkLst>
            <pc:docMk/>
            <pc:sldMk cId="2372963394" sldId="294"/>
            <ac:spMk id="2" creationId="{C00B6E76-B3BF-4129-932A-38B538031F19}"/>
          </ac:spMkLst>
        </pc:spChg>
        <pc:spChg chg="mod">
          <ac:chgData name="Singletary, David S." userId="45c19336-5b87-4564-b40a-d17e89ba411b" providerId="ADAL" clId="{27750A46-C73E-4AFF-9426-E9F926D5AF74}" dt="2021-12-27T01:40:36.164" v="2444" actId="20577"/>
          <ac:spMkLst>
            <pc:docMk/>
            <pc:sldMk cId="2372963394" sldId="294"/>
            <ac:spMk id="5" creationId="{9A05574B-8937-4007-8E6B-0DF340E2031C}"/>
          </ac:spMkLst>
        </pc:spChg>
      </pc:sldChg>
      <pc:sldChg chg="addSp delSp modSp add del mod">
        <pc:chgData name="Singletary, David S." userId="45c19336-5b87-4564-b40a-d17e89ba411b" providerId="ADAL" clId="{27750A46-C73E-4AFF-9426-E9F926D5AF74}" dt="2021-12-26T16:40:18.144" v="1264" actId="2696"/>
        <pc:sldMkLst>
          <pc:docMk/>
          <pc:sldMk cId="1202441701" sldId="295"/>
        </pc:sldMkLst>
        <pc:spChg chg="mod">
          <ac:chgData name="Singletary, David S." userId="45c19336-5b87-4564-b40a-d17e89ba411b" providerId="ADAL" clId="{27750A46-C73E-4AFF-9426-E9F926D5AF74}" dt="2021-12-19T19:06:28.663" v="966" actId="14100"/>
          <ac:spMkLst>
            <pc:docMk/>
            <pc:sldMk cId="1202441701" sldId="295"/>
            <ac:spMk id="5" creationId="{9A05574B-8937-4007-8E6B-0DF340E2031C}"/>
          </ac:spMkLst>
        </pc:spChg>
        <pc:spChg chg="add mod">
          <ac:chgData name="Singletary, David S." userId="45c19336-5b87-4564-b40a-d17e89ba411b" providerId="ADAL" clId="{27750A46-C73E-4AFF-9426-E9F926D5AF74}" dt="2021-12-19T18:57:50.319" v="804" actId="571"/>
          <ac:spMkLst>
            <pc:docMk/>
            <pc:sldMk cId="1202441701" sldId="295"/>
            <ac:spMk id="6" creationId="{02EA0C3B-F1E7-4FAD-8693-7563F000CAEA}"/>
          </ac:spMkLst>
        </pc:spChg>
        <pc:spChg chg="add mod">
          <ac:chgData name="Singletary, David S." userId="45c19336-5b87-4564-b40a-d17e89ba411b" providerId="ADAL" clId="{27750A46-C73E-4AFF-9426-E9F926D5AF74}" dt="2021-12-25T14:18:16.472" v="1010" actId="20577"/>
          <ac:spMkLst>
            <pc:docMk/>
            <pc:sldMk cId="1202441701" sldId="295"/>
            <ac:spMk id="13" creationId="{0A46D497-CE6A-48B6-969C-BC20C3C28C6D}"/>
          </ac:spMkLst>
        </pc:spChg>
        <pc:grpChg chg="add del mod">
          <ac:chgData name="Singletary, David S." userId="45c19336-5b87-4564-b40a-d17e89ba411b" providerId="ADAL" clId="{27750A46-C73E-4AFF-9426-E9F926D5AF74}" dt="2021-12-19T19:05:04.763" v="881" actId="478"/>
          <ac:grpSpMkLst>
            <pc:docMk/>
            <pc:sldMk cId="1202441701" sldId="295"/>
            <ac:grpSpMk id="9" creationId="{99F2461D-C0FE-4183-8BC5-81C9E6365506}"/>
          </ac:grpSpMkLst>
        </pc:grpChg>
        <pc:picChg chg="add mod">
          <ac:chgData name="Singletary, David S." userId="45c19336-5b87-4564-b40a-d17e89ba411b" providerId="ADAL" clId="{27750A46-C73E-4AFF-9426-E9F926D5AF74}" dt="2021-12-19T19:01:33.051" v="880" actId="1076"/>
          <ac:picMkLst>
            <pc:docMk/>
            <pc:sldMk cId="1202441701" sldId="295"/>
            <ac:picMk id="4" creationId="{BE768942-8ED1-486E-A8AD-BFEF8F9097AF}"/>
          </ac:picMkLst>
        </pc:picChg>
        <pc:picChg chg="add mod">
          <ac:chgData name="Singletary, David S." userId="45c19336-5b87-4564-b40a-d17e89ba411b" providerId="ADAL" clId="{27750A46-C73E-4AFF-9426-E9F926D5AF74}" dt="2021-12-19T18:57:50.319" v="804" actId="571"/>
          <ac:picMkLst>
            <pc:docMk/>
            <pc:sldMk cId="1202441701" sldId="295"/>
            <ac:picMk id="7" creationId="{47EA096A-567C-431B-8D97-9B08C4C31153}"/>
          </ac:picMkLst>
        </pc:picChg>
        <pc:picChg chg="add mod">
          <ac:chgData name="Singletary, David S." userId="45c19336-5b87-4564-b40a-d17e89ba411b" providerId="ADAL" clId="{27750A46-C73E-4AFF-9426-E9F926D5AF74}" dt="2021-12-19T19:01:33.051" v="880" actId="1076"/>
          <ac:picMkLst>
            <pc:docMk/>
            <pc:sldMk cId="1202441701" sldId="295"/>
            <ac:picMk id="8" creationId="{7209533B-B95D-4068-A537-5922BFEE32E1}"/>
          </ac:picMkLst>
        </pc:picChg>
        <pc:picChg chg="add mod">
          <ac:chgData name="Singletary, David S." userId="45c19336-5b87-4564-b40a-d17e89ba411b" providerId="ADAL" clId="{27750A46-C73E-4AFF-9426-E9F926D5AF74}" dt="2021-12-25T14:18:20.333" v="1011" actId="1076"/>
          <ac:picMkLst>
            <pc:docMk/>
            <pc:sldMk cId="1202441701" sldId="295"/>
            <ac:picMk id="11" creationId="{B38A3D9A-5C58-460A-9B4D-5C00A8ACE411}"/>
          </ac:picMkLst>
        </pc:picChg>
        <pc:picChg chg="add del mod">
          <ac:chgData name="Singletary, David S." userId="45c19336-5b87-4564-b40a-d17e89ba411b" providerId="ADAL" clId="{27750A46-C73E-4AFF-9426-E9F926D5AF74}" dt="2021-12-19T19:05:05.383" v="882" actId="478"/>
          <ac:picMkLst>
            <pc:docMk/>
            <pc:sldMk cId="1202441701" sldId="295"/>
            <ac:picMk id="1026" creationId="{BD8D8CC5-2D89-425F-9F58-8A4DB5E3AE6E}"/>
          </ac:picMkLst>
        </pc:picChg>
      </pc:sldChg>
      <pc:sldChg chg="addSp modSp add mod">
        <pc:chgData name="Singletary, David S." userId="45c19336-5b87-4564-b40a-d17e89ba411b" providerId="ADAL" clId="{27750A46-C73E-4AFF-9426-E9F926D5AF74}" dt="2021-12-27T01:35:49.076" v="2306" actId="20577"/>
        <pc:sldMkLst>
          <pc:docMk/>
          <pc:sldMk cId="2591758264" sldId="295"/>
        </pc:sldMkLst>
        <pc:spChg chg="mod">
          <ac:chgData name="Singletary, David S." userId="45c19336-5b87-4564-b40a-d17e89ba411b" providerId="ADAL" clId="{27750A46-C73E-4AFF-9426-E9F926D5AF74}" dt="2021-12-27T01:35:49.076" v="2306" actId="20577"/>
          <ac:spMkLst>
            <pc:docMk/>
            <pc:sldMk cId="2591758264" sldId="295"/>
            <ac:spMk id="2" creationId="{C00B6E76-B3BF-4129-932A-38B538031F19}"/>
          </ac:spMkLst>
        </pc:spChg>
        <pc:spChg chg="mod">
          <ac:chgData name="Singletary, David S." userId="45c19336-5b87-4564-b40a-d17e89ba411b" providerId="ADAL" clId="{27750A46-C73E-4AFF-9426-E9F926D5AF74}" dt="2021-12-27T01:34:03.403" v="2108" actId="208"/>
          <ac:spMkLst>
            <pc:docMk/>
            <pc:sldMk cId="2591758264" sldId="295"/>
            <ac:spMk id="5" creationId="{9A05574B-8937-4007-8E6B-0DF340E2031C}"/>
          </ac:spMkLst>
        </pc:spChg>
        <pc:spChg chg="add mod">
          <ac:chgData name="Singletary, David S." userId="45c19336-5b87-4564-b40a-d17e89ba411b" providerId="ADAL" clId="{27750A46-C73E-4AFF-9426-E9F926D5AF74}" dt="2021-12-27T01:34:18.845" v="2111" actId="208"/>
          <ac:spMkLst>
            <pc:docMk/>
            <pc:sldMk cId="2591758264" sldId="295"/>
            <ac:spMk id="6" creationId="{51E5BFD4-5A80-493F-BA1F-62281A53ED4D}"/>
          </ac:spMkLst>
        </pc:spChg>
      </pc:sldChg>
      <pc:sldChg chg="modSp add mod ord">
        <pc:chgData name="Singletary, David S." userId="45c19336-5b87-4564-b40a-d17e89ba411b" providerId="ADAL" clId="{27750A46-C73E-4AFF-9426-E9F926D5AF74}" dt="2021-12-27T01:59:16.124" v="2934" actId="113"/>
        <pc:sldMkLst>
          <pc:docMk/>
          <pc:sldMk cId="847229976" sldId="296"/>
        </pc:sldMkLst>
        <pc:spChg chg="mod">
          <ac:chgData name="Singletary, David S." userId="45c19336-5b87-4564-b40a-d17e89ba411b" providerId="ADAL" clId="{27750A46-C73E-4AFF-9426-E9F926D5AF74}" dt="2021-12-27T01:46:21.493" v="2449"/>
          <ac:spMkLst>
            <pc:docMk/>
            <pc:sldMk cId="847229976" sldId="296"/>
            <ac:spMk id="2" creationId="{C00B6E76-B3BF-4129-932A-38B538031F19}"/>
          </ac:spMkLst>
        </pc:spChg>
        <pc:spChg chg="mod">
          <ac:chgData name="Singletary, David S." userId="45c19336-5b87-4564-b40a-d17e89ba411b" providerId="ADAL" clId="{27750A46-C73E-4AFF-9426-E9F926D5AF74}" dt="2021-12-27T01:59:16.124" v="2934" actId="113"/>
          <ac:spMkLst>
            <pc:docMk/>
            <pc:sldMk cId="847229976" sldId="296"/>
            <ac:spMk id="5" creationId="{9A05574B-8937-4007-8E6B-0DF340E2031C}"/>
          </ac:spMkLst>
        </pc:spChg>
      </pc:sldChg>
      <pc:sldChg chg="modSp add mod">
        <pc:chgData name="Singletary, David S." userId="45c19336-5b87-4564-b40a-d17e89ba411b" providerId="ADAL" clId="{27750A46-C73E-4AFF-9426-E9F926D5AF74}" dt="2021-12-27T18:28:00.305" v="2970" actId="20577"/>
        <pc:sldMkLst>
          <pc:docMk/>
          <pc:sldMk cId="3091002048" sldId="297"/>
        </pc:sldMkLst>
        <pc:spChg chg="mod">
          <ac:chgData name="Singletary, David S." userId="45c19336-5b87-4564-b40a-d17e89ba411b" providerId="ADAL" clId="{27750A46-C73E-4AFF-9426-E9F926D5AF74}" dt="2021-12-27T18:28:00.305" v="2970" actId="20577"/>
          <ac:spMkLst>
            <pc:docMk/>
            <pc:sldMk cId="3091002048" sldId="297"/>
            <ac:spMk id="5" creationId="{9A05574B-8937-4007-8E6B-0DF340E2031C}"/>
          </ac:spMkLst>
        </pc:spChg>
      </pc:sldChg>
      <pc:sldChg chg="modSp add del mod">
        <pc:chgData name="Singletary, David S." userId="45c19336-5b87-4564-b40a-d17e89ba411b" providerId="ADAL" clId="{27750A46-C73E-4AFF-9426-E9F926D5AF74}" dt="2021-12-28T19:49:48.264" v="3201" actId="2696"/>
        <pc:sldMkLst>
          <pc:docMk/>
          <pc:sldMk cId="1195149756" sldId="298"/>
        </pc:sldMkLst>
        <pc:spChg chg="mod">
          <ac:chgData name="Singletary, David S." userId="45c19336-5b87-4564-b40a-d17e89ba411b" providerId="ADAL" clId="{27750A46-C73E-4AFF-9426-E9F926D5AF74}" dt="2021-12-28T19:41:57.485" v="3161" actId="20577"/>
          <ac:spMkLst>
            <pc:docMk/>
            <pc:sldMk cId="1195149756" sldId="298"/>
            <ac:spMk id="5" creationId="{9A05574B-8937-4007-8E6B-0DF340E2031C}"/>
          </ac:spMkLst>
        </pc:spChg>
      </pc:sldChg>
      <pc:sldChg chg="modSp add mod ord">
        <pc:chgData name="Singletary, David S." userId="45c19336-5b87-4564-b40a-d17e89ba411b" providerId="ADAL" clId="{27750A46-C73E-4AFF-9426-E9F926D5AF74}" dt="2022-01-05T00:50:31.657" v="5765" actId="20577"/>
        <pc:sldMkLst>
          <pc:docMk/>
          <pc:sldMk cId="2282025182" sldId="298"/>
        </pc:sldMkLst>
        <pc:spChg chg="mod">
          <ac:chgData name="Singletary, David S." userId="45c19336-5b87-4564-b40a-d17e89ba411b" providerId="ADAL" clId="{27750A46-C73E-4AFF-9426-E9F926D5AF74}" dt="2022-01-05T00:50:31.657" v="5765" actId="20577"/>
          <ac:spMkLst>
            <pc:docMk/>
            <pc:sldMk cId="2282025182" sldId="298"/>
            <ac:spMk id="2" creationId="{C00B6E76-B3BF-4129-932A-38B538031F19}"/>
          </ac:spMkLst>
        </pc:spChg>
        <pc:spChg chg="mod">
          <ac:chgData name="Singletary, David S." userId="45c19336-5b87-4564-b40a-d17e89ba411b" providerId="ADAL" clId="{27750A46-C73E-4AFF-9426-E9F926D5AF74}" dt="2022-01-03T20:55:13.533" v="5566" actId="21"/>
          <ac:spMkLst>
            <pc:docMk/>
            <pc:sldMk cId="2282025182" sldId="298"/>
            <ac:spMk id="5" creationId="{9A05574B-8937-4007-8E6B-0DF340E2031C}"/>
          </ac:spMkLst>
        </pc:spChg>
      </pc:sldChg>
      <pc:sldChg chg="modSp add mod">
        <pc:chgData name="Singletary, David S." userId="45c19336-5b87-4564-b40a-d17e89ba411b" providerId="ADAL" clId="{27750A46-C73E-4AFF-9426-E9F926D5AF74}" dt="2022-01-05T01:27:45.601" v="6278" actId="113"/>
        <pc:sldMkLst>
          <pc:docMk/>
          <pc:sldMk cId="1552807876" sldId="299"/>
        </pc:sldMkLst>
        <pc:spChg chg="mod">
          <ac:chgData name="Singletary, David S." userId="45c19336-5b87-4564-b40a-d17e89ba411b" providerId="ADAL" clId="{27750A46-C73E-4AFF-9426-E9F926D5AF74}" dt="2021-12-31T22:54:26.743" v="3389" actId="20577"/>
          <ac:spMkLst>
            <pc:docMk/>
            <pc:sldMk cId="1552807876" sldId="299"/>
            <ac:spMk id="2" creationId="{C00B6E76-B3BF-4129-932A-38B538031F19}"/>
          </ac:spMkLst>
        </pc:spChg>
        <pc:spChg chg="mod">
          <ac:chgData name="Singletary, David S." userId="45c19336-5b87-4564-b40a-d17e89ba411b" providerId="ADAL" clId="{27750A46-C73E-4AFF-9426-E9F926D5AF74}" dt="2022-01-05T01:27:45.601" v="6278" actId="113"/>
          <ac:spMkLst>
            <pc:docMk/>
            <pc:sldMk cId="1552807876" sldId="299"/>
            <ac:spMk id="5" creationId="{9A05574B-8937-4007-8E6B-0DF340E2031C}"/>
          </ac:spMkLst>
        </pc:spChg>
      </pc:sldChg>
      <pc:sldChg chg="delSp modSp add mod">
        <pc:chgData name="Singletary, David S." userId="45c19336-5b87-4564-b40a-d17e89ba411b" providerId="ADAL" clId="{27750A46-C73E-4AFF-9426-E9F926D5AF74}" dt="2022-01-01T19:30:55.880" v="4131" actId="20577"/>
        <pc:sldMkLst>
          <pc:docMk/>
          <pc:sldMk cId="498009702" sldId="300"/>
        </pc:sldMkLst>
        <pc:spChg chg="mod">
          <ac:chgData name="Singletary, David S." userId="45c19336-5b87-4564-b40a-d17e89ba411b" providerId="ADAL" clId="{27750A46-C73E-4AFF-9426-E9F926D5AF74}" dt="2022-01-01T19:24:32.712" v="3634" actId="20577"/>
          <ac:spMkLst>
            <pc:docMk/>
            <pc:sldMk cId="498009702" sldId="300"/>
            <ac:spMk id="2" creationId="{C00B6E76-B3BF-4129-932A-38B538031F19}"/>
          </ac:spMkLst>
        </pc:spChg>
        <pc:spChg chg="mod">
          <ac:chgData name="Singletary, David S." userId="45c19336-5b87-4564-b40a-d17e89ba411b" providerId="ADAL" clId="{27750A46-C73E-4AFF-9426-E9F926D5AF74}" dt="2022-01-01T19:30:55.880" v="4131" actId="20577"/>
          <ac:spMkLst>
            <pc:docMk/>
            <pc:sldMk cId="498009702" sldId="300"/>
            <ac:spMk id="10" creationId="{CAF95EBC-8215-4217-9370-11CEF0DC471E}"/>
          </ac:spMkLst>
        </pc:spChg>
        <pc:picChg chg="del">
          <ac:chgData name="Singletary, David S." userId="45c19336-5b87-4564-b40a-d17e89ba411b" providerId="ADAL" clId="{27750A46-C73E-4AFF-9426-E9F926D5AF74}" dt="2022-01-01T19:24:37.276" v="3635" actId="478"/>
          <ac:picMkLst>
            <pc:docMk/>
            <pc:sldMk cId="498009702" sldId="300"/>
            <ac:picMk id="3" creationId="{2A1410F2-211F-495E-B218-201CD483E270}"/>
          </ac:picMkLst>
        </pc:picChg>
      </pc:sldChg>
      <pc:sldChg chg="delSp modSp add mod">
        <pc:chgData name="Singletary, David S." userId="45c19336-5b87-4564-b40a-d17e89ba411b" providerId="ADAL" clId="{27750A46-C73E-4AFF-9426-E9F926D5AF74}" dt="2022-01-01T20:00:33.399" v="4575" actId="20577"/>
        <pc:sldMkLst>
          <pc:docMk/>
          <pc:sldMk cId="3641885828" sldId="301"/>
        </pc:sldMkLst>
        <pc:spChg chg="mod">
          <ac:chgData name="Singletary, David S." userId="45c19336-5b87-4564-b40a-d17e89ba411b" providerId="ADAL" clId="{27750A46-C73E-4AFF-9426-E9F926D5AF74}" dt="2022-01-01T19:51:38.425" v="4232" actId="20577"/>
          <ac:spMkLst>
            <pc:docMk/>
            <pc:sldMk cId="3641885828" sldId="301"/>
            <ac:spMk id="2" creationId="{C00B6E76-B3BF-4129-932A-38B538031F19}"/>
          </ac:spMkLst>
        </pc:spChg>
        <pc:spChg chg="mod">
          <ac:chgData name="Singletary, David S." userId="45c19336-5b87-4564-b40a-d17e89ba411b" providerId="ADAL" clId="{27750A46-C73E-4AFF-9426-E9F926D5AF74}" dt="2022-01-01T20:00:33.399" v="4575" actId="20577"/>
          <ac:spMkLst>
            <pc:docMk/>
            <pc:sldMk cId="3641885828" sldId="301"/>
            <ac:spMk id="10" creationId="{CAF95EBC-8215-4217-9370-11CEF0DC471E}"/>
          </ac:spMkLst>
        </pc:spChg>
        <pc:picChg chg="del">
          <ac:chgData name="Singletary, David S." userId="45c19336-5b87-4564-b40a-d17e89ba411b" providerId="ADAL" clId="{27750A46-C73E-4AFF-9426-E9F926D5AF74}" dt="2022-01-01T19:51:49.581" v="4241" actId="478"/>
          <ac:picMkLst>
            <pc:docMk/>
            <pc:sldMk cId="3641885828" sldId="301"/>
            <ac:picMk id="3" creationId="{2A1410F2-211F-495E-B218-201CD483E270}"/>
          </ac:picMkLst>
        </pc:picChg>
      </pc:sldChg>
      <pc:sldChg chg="modSp add mod">
        <pc:chgData name="Singletary, David S." userId="45c19336-5b87-4564-b40a-d17e89ba411b" providerId="ADAL" clId="{27750A46-C73E-4AFF-9426-E9F926D5AF74}" dt="2022-01-01T23:11:33.633" v="5457" actId="20577"/>
        <pc:sldMkLst>
          <pc:docMk/>
          <pc:sldMk cId="3831778914" sldId="302"/>
        </pc:sldMkLst>
        <pc:spChg chg="mod">
          <ac:chgData name="Singletary, David S." userId="45c19336-5b87-4564-b40a-d17e89ba411b" providerId="ADAL" clId="{27750A46-C73E-4AFF-9426-E9F926D5AF74}" dt="2022-01-01T20:01:15.224" v="4605" actId="20577"/>
          <ac:spMkLst>
            <pc:docMk/>
            <pc:sldMk cId="3831778914" sldId="302"/>
            <ac:spMk id="2" creationId="{C00B6E76-B3BF-4129-932A-38B538031F19}"/>
          </ac:spMkLst>
        </pc:spChg>
        <pc:spChg chg="mod">
          <ac:chgData name="Singletary, David S." userId="45c19336-5b87-4564-b40a-d17e89ba411b" providerId="ADAL" clId="{27750A46-C73E-4AFF-9426-E9F926D5AF74}" dt="2022-01-01T23:11:33.633" v="5457" actId="20577"/>
          <ac:spMkLst>
            <pc:docMk/>
            <pc:sldMk cId="3831778914" sldId="302"/>
            <ac:spMk id="10" creationId="{CAF95EBC-8215-4217-9370-11CEF0DC471E}"/>
          </ac:spMkLst>
        </pc:spChg>
      </pc:sldChg>
      <pc:sldChg chg="modSp add mod">
        <pc:chgData name="Singletary, David S." userId="45c19336-5b87-4564-b40a-d17e89ba411b" providerId="ADAL" clId="{27750A46-C73E-4AFF-9426-E9F926D5AF74}" dt="2022-01-05T01:39:16.973" v="6599" actId="20577"/>
        <pc:sldMkLst>
          <pc:docMk/>
          <pc:sldMk cId="1964026157" sldId="303"/>
        </pc:sldMkLst>
        <pc:spChg chg="mod">
          <ac:chgData name="Singletary, David S." userId="45c19336-5b87-4564-b40a-d17e89ba411b" providerId="ADAL" clId="{27750A46-C73E-4AFF-9426-E9F926D5AF74}" dt="2022-01-05T01:39:16.973" v="6599" actId="20577"/>
          <ac:spMkLst>
            <pc:docMk/>
            <pc:sldMk cId="1964026157" sldId="303"/>
            <ac:spMk id="5" creationId="{9A05574B-8937-4007-8E6B-0DF340E2031C}"/>
          </ac:spMkLst>
        </pc:spChg>
      </pc:sldChg>
      <pc:sldChg chg="addSp modSp add mod">
        <pc:chgData name="Singletary, David S." userId="45c19336-5b87-4564-b40a-d17e89ba411b" providerId="ADAL" clId="{27750A46-C73E-4AFF-9426-E9F926D5AF74}" dt="2022-01-05T01:40:33.948" v="6710" actId="20577"/>
        <pc:sldMkLst>
          <pc:docMk/>
          <pc:sldMk cId="2081703790" sldId="304"/>
        </pc:sldMkLst>
        <pc:spChg chg="mod">
          <ac:chgData name="Singletary, David S." userId="45c19336-5b87-4564-b40a-d17e89ba411b" providerId="ADAL" clId="{27750A46-C73E-4AFF-9426-E9F926D5AF74}" dt="2022-01-05T01:40:33.948" v="6710" actId="20577"/>
          <ac:spMkLst>
            <pc:docMk/>
            <pc:sldMk cId="2081703790" sldId="304"/>
            <ac:spMk id="5" creationId="{9A05574B-8937-4007-8E6B-0DF340E2031C}"/>
          </ac:spMkLst>
        </pc:spChg>
        <pc:picChg chg="add mod">
          <ac:chgData name="Singletary, David S." userId="45c19336-5b87-4564-b40a-d17e89ba411b" providerId="ADAL" clId="{27750A46-C73E-4AFF-9426-E9F926D5AF74}" dt="2022-01-05T01:09:10.350" v="5929" actId="208"/>
          <ac:picMkLst>
            <pc:docMk/>
            <pc:sldMk cId="2081703790" sldId="304"/>
            <ac:picMk id="4" creationId="{F31CFB24-0BF5-445F-8C65-032E72E85195}"/>
          </ac:picMkLst>
        </pc:picChg>
      </pc:sldChg>
      <pc:sldChg chg="modSp add mod">
        <pc:chgData name="Singletary, David S." userId="45c19336-5b87-4564-b40a-d17e89ba411b" providerId="ADAL" clId="{27750A46-C73E-4AFF-9426-E9F926D5AF74}" dt="2022-01-05T01:36:31.866" v="6429" actId="20577"/>
        <pc:sldMkLst>
          <pc:docMk/>
          <pc:sldMk cId="3822128820" sldId="305"/>
        </pc:sldMkLst>
        <pc:spChg chg="mod">
          <ac:chgData name="Singletary, David S." userId="45c19336-5b87-4564-b40a-d17e89ba411b" providerId="ADAL" clId="{27750A46-C73E-4AFF-9426-E9F926D5AF74}" dt="2022-01-05T01:36:31.866" v="6429" actId="20577"/>
          <ac:spMkLst>
            <pc:docMk/>
            <pc:sldMk cId="3822128820" sldId="305"/>
            <ac:spMk id="5" creationId="{9A05574B-8937-4007-8E6B-0DF340E2031C}"/>
          </ac:spMkLst>
        </pc:spChg>
      </pc:sldChg>
      <pc:sldChg chg="modSp add mod">
        <pc:chgData name="Singletary, David S." userId="45c19336-5b87-4564-b40a-d17e89ba411b" providerId="ADAL" clId="{27750A46-C73E-4AFF-9426-E9F926D5AF74}" dt="2022-01-05T01:44:58.139" v="7056" actId="20577"/>
        <pc:sldMkLst>
          <pc:docMk/>
          <pc:sldMk cId="3608433513" sldId="306"/>
        </pc:sldMkLst>
        <pc:spChg chg="mod">
          <ac:chgData name="Singletary, David S." userId="45c19336-5b87-4564-b40a-d17e89ba411b" providerId="ADAL" clId="{27750A46-C73E-4AFF-9426-E9F926D5AF74}" dt="2022-01-05T01:44:58.139" v="7056" actId="20577"/>
          <ac:spMkLst>
            <pc:docMk/>
            <pc:sldMk cId="3608433513" sldId="306"/>
            <ac:spMk id="5" creationId="{9A05574B-8937-4007-8E6B-0DF340E2031C}"/>
          </ac:spMkLst>
        </pc:spChg>
      </pc:sldChg>
    </pc:docChg>
  </pc:docChgLst>
  <pc:docChgLst>
    <pc:chgData name="Singletary, David S." userId="45c19336-5b87-4564-b40a-d17e89ba411b" providerId="ADAL" clId="{092BF3C9-C3C4-4E15-9E9E-76939415195B}"/>
    <pc:docChg chg="undo custSel addSld delSld modSld sldOrd">
      <pc:chgData name="Singletary, David S." userId="45c19336-5b87-4564-b40a-d17e89ba411b" providerId="ADAL" clId="{092BF3C9-C3C4-4E15-9E9E-76939415195B}" dt="2021-12-17T17:51:29.080" v="5785" actId="20577"/>
      <pc:docMkLst>
        <pc:docMk/>
      </pc:docMkLst>
      <pc:sldChg chg="modSp mod">
        <pc:chgData name="Singletary, David S." userId="45c19336-5b87-4564-b40a-d17e89ba411b" providerId="ADAL" clId="{092BF3C9-C3C4-4E15-9E9E-76939415195B}" dt="2021-12-15T01:27:46.206" v="298" actId="403"/>
        <pc:sldMkLst>
          <pc:docMk/>
          <pc:sldMk cId="2251519485" sldId="264"/>
        </pc:sldMkLst>
        <pc:spChg chg="mod">
          <ac:chgData name="Singletary, David S." userId="45c19336-5b87-4564-b40a-d17e89ba411b" providerId="ADAL" clId="{092BF3C9-C3C4-4E15-9E9E-76939415195B}" dt="2021-12-15T01:17:32.045" v="158" actId="1076"/>
          <ac:spMkLst>
            <pc:docMk/>
            <pc:sldMk cId="2251519485" sldId="264"/>
            <ac:spMk id="2" creationId="{C00B6E76-B3BF-4129-932A-38B538031F19}"/>
          </ac:spMkLst>
        </pc:spChg>
        <pc:spChg chg="mod">
          <ac:chgData name="Singletary, David S." userId="45c19336-5b87-4564-b40a-d17e89ba411b" providerId="ADAL" clId="{092BF3C9-C3C4-4E15-9E9E-76939415195B}" dt="2021-12-15T01:27:46.206" v="298" actId="403"/>
          <ac:spMkLst>
            <pc:docMk/>
            <pc:sldMk cId="2251519485" sldId="264"/>
            <ac:spMk id="5" creationId="{9A05574B-8937-4007-8E6B-0DF340E2031C}"/>
          </ac:spMkLst>
        </pc:spChg>
      </pc:sldChg>
      <pc:sldChg chg="addSp modSp mod">
        <pc:chgData name="Singletary, David S." userId="45c19336-5b87-4564-b40a-d17e89ba411b" providerId="ADAL" clId="{092BF3C9-C3C4-4E15-9E9E-76939415195B}" dt="2021-12-15T01:47:33.417" v="758" actId="20577"/>
        <pc:sldMkLst>
          <pc:docMk/>
          <pc:sldMk cId="1455699154" sldId="269"/>
        </pc:sldMkLst>
        <pc:spChg chg="add mod">
          <ac:chgData name="Singletary, David S." userId="45c19336-5b87-4564-b40a-d17e89ba411b" providerId="ADAL" clId="{092BF3C9-C3C4-4E15-9E9E-76939415195B}" dt="2021-12-15T01:47:28.771" v="757" actId="1076"/>
          <ac:spMkLst>
            <pc:docMk/>
            <pc:sldMk cId="1455699154" sldId="269"/>
            <ac:spMk id="4" creationId="{7D4CB249-716D-4CC2-AF25-5E4ECF2B615F}"/>
          </ac:spMkLst>
        </pc:spChg>
        <pc:spChg chg="add mod">
          <ac:chgData name="Singletary, David S." userId="45c19336-5b87-4564-b40a-d17e89ba411b" providerId="ADAL" clId="{092BF3C9-C3C4-4E15-9E9E-76939415195B}" dt="2021-12-15T01:47:33.417" v="758" actId="20577"/>
          <ac:spMkLst>
            <pc:docMk/>
            <pc:sldMk cId="1455699154" sldId="269"/>
            <ac:spMk id="18" creationId="{9F1A20F6-7095-4D87-A603-AA24C82A741E}"/>
          </ac:spMkLst>
        </pc:spChg>
      </pc:sldChg>
      <pc:sldChg chg="modSp mod">
        <pc:chgData name="Singletary, David S." userId="45c19336-5b87-4564-b40a-d17e89ba411b" providerId="ADAL" clId="{092BF3C9-C3C4-4E15-9E9E-76939415195B}" dt="2021-12-15T23:09:07.835" v="3253" actId="1076"/>
        <pc:sldMkLst>
          <pc:docMk/>
          <pc:sldMk cId="727726971" sldId="271"/>
        </pc:sldMkLst>
        <pc:spChg chg="mod">
          <ac:chgData name="Singletary, David S." userId="45c19336-5b87-4564-b40a-d17e89ba411b" providerId="ADAL" clId="{092BF3C9-C3C4-4E15-9E9E-76939415195B}" dt="2021-12-15T23:09:07.835" v="3253" actId="1076"/>
          <ac:spMkLst>
            <pc:docMk/>
            <pc:sldMk cId="727726971" sldId="271"/>
            <ac:spMk id="5" creationId="{9A05574B-8937-4007-8E6B-0DF340E2031C}"/>
          </ac:spMkLst>
        </pc:spChg>
      </pc:sldChg>
      <pc:sldChg chg="modSp mod">
        <pc:chgData name="Singletary, David S." userId="45c19336-5b87-4564-b40a-d17e89ba411b" providerId="ADAL" clId="{092BF3C9-C3C4-4E15-9E9E-76939415195B}" dt="2021-12-15T23:09:05.912" v="3252" actId="20577"/>
        <pc:sldMkLst>
          <pc:docMk/>
          <pc:sldMk cId="3077927111" sldId="272"/>
        </pc:sldMkLst>
        <pc:spChg chg="mod">
          <ac:chgData name="Singletary, David S." userId="45c19336-5b87-4564-b40a-d17e89ba411b" providerId="ADAL" clId="{092BF3C9-C3C4-4E15-9E9E-76939415195B}" dt="2021-12-15T23:09:05.912" v="3252" actId="20577"/>
          <ac:spMkLst>
            <pc:docMk/>
            <pc:sldMk cId="3077927111" sldId="272"/>
            <ac:spMk id="5" creationId="{9A05574B-8937-4007-8E6B-0DF340E2031C}"/>
          </ac:spMkLst>
        </pc:spChg>
      </pc:sldChg>
      <pc:sldChg chg="modSp add mod">
        <pc:chgData name="Singletary, David S." userId="45c19336-5b87-4564-b40a-d17e89ba411b" providerId="ADAL" clId="{092BF3C9-C3C4-4E15-9E9E-76939415195B}" dt="2021-12-15T01:29:22.151" v="301" actId="14100"/>
        <pc:sldMkLst>
          <pc:docMk/>
          <pc:sldMk cId="3841727747" sldId="273"/>
        </pc:sldMkLst>
        <pc:spChg chg="mod">
          <ac:chgData name="Singletary, David S." userId="45c19336-5b87-4564-b40a-d17e89ba411b" providerId="ADAL" clId="{092BF3C9-C3C4-4E15-9E9E-76939415195B}" dt="2021-12-15T01:17:39.053" v="159" actId="1076"/>
          <ac:spMkLst>
            <pc:docMk/>
            <pc:sldMk cId="3841727747" sldId="273"/>
            <ac:spMk id="2" creationId="{C00B6E76-B3BF-4129-932A-38B538031F19}"/>
          </ac:spMkLst>
        </pc:spChg>
        <pc:spChg chg="mod">
          <ac:chgData name="Singletary, David S." userId="45c19336-5b87-4564-b40a-d17e89ba411b" providerId="ADAL" clId="{092BF3C9-C3C4-4E15-9E9E-76939415195B}" dt="2021-12-15T01:29:22.151" v="301" actId="14100"/>
          <ac:spMkLst>
            <pc:docMk/>
            <pc:sldMk cId="3841727747" sldId="273"/>
            <ac:spMk id="5" creationId="{9A05574B-8937-4007-8E6B-0DF340E2031C}"/>
          </ac:spMkLst>
        </pc:spChg>
      </pc:sldChg>
      <pc:sldChg chg="modSp add mod">
        <pc:chgData name="Singletary, David S." userId="45c19336-5b87-4564-b40a-d17e89ba411b" providerId="ADAL" clId="{092BF3C9-C3C4-4E15-9E9E-76939415195B}" dt="2021-12-15T01:27:59.064" v="300" actId="403"/>
        <pc:sldMkLst>
          <pc:docMk/>
          <pc:sldMk cId="3336491724" sldId="274"/>
        </pc:sldMkLst>
        <pc:spChg chg="mod">
          <ac:chgData name="Singletary, David S." userId="45c19336-5b87-4564-b40a-d17e89ba411b" providerId="ADAL" clId="{092BF3C9-C3C4-4E15-9E9E-76939415195B}" dt="2021-12-15T01:27:59.064" v="300" actId="403"/>
          <ac:spMkLst>
            <pc:docMk/>
            <pc:sldMk cId="3336491724" sldId="274"/>
            <ac:spMk id="5" creationId="{9A05574B-8937-4007-8E6B-0DF340E2031C}"/>
          </ac:spMkLst>
        </pc:spChg>
      </pc:sldChg>
      <pc:sldChg chg="modSp add mod">
        <pc:chgData name="Singletary, David S." userId="45c19336-5b87-4564-b40a-d17e89ba411b" providerId="ADAL" clId="{092BF3C9-C3C4-4E15-9E9E-76939415195B}" dt="2021-12-15T01:31:24.956" v="344" actId="20577"/>
        <pc:sldMkLst>
          <pc:docMk/>
          <pc:sldMk cId="3376491453" sldId="275"/>
        </pc:sldMkLst>
        <pc:spChg chg="mod">
          <ac:chgData name="Singletary, David S." userId="45c19336-5b87-4564-b40a-d17e89ba411b" providerId="ADAL" clId="{092BF3C9-C3C4-4E15-9E9E-76939415195B}" dt="2021-12-15T01:29:46.929" v="322" actId="20577"/>
          <ac:spMkLst>
            <pc:docMk/>
            <pc:sldMk cId="3376491453" sldId="275"/>
            <ac:spMk id="2" creationId="{C00B6E76-B3BF-4129-932A-38B538031F19}"/>
          </ac:spMkLst>
        </pc:spChg>
        <pc:spChg chg="mod">
          <ac:chgData name="Singletary, David S." userId="45c19336-5b87-4564-b40a-d17e89ba411b" providerId="ADAL" clId="{092BF3C9-C3C4-4E15-9E9E-76939415195B}" dt="2021-12-15T01:31:24.956" v="344" actId="20577"/>
          <ac:spMkLst>
            <pc:docMk/>
            <pc:sldMk cId="3376491453" sldId="275"/>
            <ac:spMk id="5" creationId="{9A05574B-8937-4007-8E6B-0DF340E2031C}"/>
          </ac:spMkLst>
        </pc:spChg>
      </pc:sldChg>
      <pc:sldChg chg="modSp add mod">
        <pc:chgData name="Singletary, David S." userId="45c19336-5b87-4564-b40a-d17e89ba411b" providerId="ADAL" clId="{092BF3C9-C3C4-4E15-9E9E-76939415195B}" dt="2021-12-15T01:32:14.890" v="379" actId="20577"/>
        <pc:sldMkLst>
          <pc:docMk/>
          <pc:sldMk cId="1021395424" sldId="276"/>
        </pc:sldMkLst>
        <pc:spChg chg="mod">
          <ac:chgData name="Singletary, David S." userId="45c19336-5b87-4564-b40a-d17e89ba411b" providerId="ADAL" clId="{092BF3C9-C3C4-4E15-9E9E-76939415195B}" dt="2021-12-15T01:32:14.890" v="379" actId="20577"/>
          <ac:spMkLst>
            <pc:docMk/>
            <pc:sldMk cId="1021395424" sldId="276"/>
            <ac:spMk id="5" creationId="{9A05574B-8937-4007-8E6B-0DF340E2031C}"/>
          </ac:spMkLst>
        </pc:spChg>
      </pc:sldChg>
      <pc:sldChg chg="modSp add mod">
        <pc:chgData name="Singletary, David S." userId="45c19336-5b87-4564-b40a-d17e89ba411b" providerId="ADAL" clId="{092BF3C9-C3C4-4E15-9E9E-76939415195B}" dt="2021-12-15T01:41:25.820" v="664" actId="15"/>
        <pc:sldMkLst>
          <pc:docMk/>
          <pc:sldMk cId="1035516471" sldId="277"/>
        </pc:sldMkLst>
        <pc:spChg chg="mod">
          <ac:chgData name="Singletary, David S." userId="45c19336-5b87-4564-b40a-d17e89ba411b" providerId="ADAL" clId="{092BF3C9-C3C4-4E15-9E9E-76939415195B}" dt="2021-12-15T01:41:25.820" v="664" actId="15"/>
          <ac:spMkLst>
            <pc:docMk/>
            <pc:sldMk cId="1035516471" sldId="277"/>
            <ac:spMk id="5" creationId="{9A05574B-8937-4007-8E6B-0DF340E2031C}"/>
          </ac:spMkLst>
        </pc:spChg>
      </pc:sldChg>
      <pc:sldChg chg="modSp add mod">
        <pc:chgData name="Singletary, David S." userId="45c19336-5b87-4564-b40a-d17e89ba411b" providerId="ADAL" clId="{092BF3C9-C3C4-4E15-9E9E-76939415195B}" dt="2021-12-15T21:15:29.717" v="1645" actId="20577"/>
        <pc:sldMkLst>
          <pc:docMk/>
          <pc:sldMk cId="1418052220" sldId="278"/>
        </pc:sldMkLst>
        <pc:spChg chg="mod">
          <ac:chgData name="Singletary, David S." userId="45c19336-5b87-4564-b40a-d17e89ba411b" providerId="ADAL" clId="{092BF3C9-C3C4-4E15-9E9E-76939415195B}" dt="2021-12-15T01:52:41.921" v="760"/>
          <ac:spMkLst>
            <pc:docMk/>
            <pc:sldMk cId="1418052220" sldId="278"/>
            <ac:spMk id="2" creationId="{C00B6E76-B3BF-4129-932A-38B538031F19}"/>
          </ac:spMkLst>
        </pc:spChg>
        <pc:spChg chg="mod">
          <ac:chgData name="Singletary, David S." userId="45c19336-5b87-4564-b40a-d17e89ba411b" providerId="ADAL" clId="{092BF3C9-C3C4-4E15-9E9E-76939415195B}" dt="2021-12-15T21:15:29.717" v="1645" actId="20577"/>
          <ac:spMkLst>
            <pc:docMk/>
            <pc:sldMk cId="1418052220" sldId="278"/>
            <ac:spMk id="5" creationId="{9A05574B-8937-4007-8E6B-0DF340E2031C}"/>
          </ac:spMkLst>
        </pc:spChg>
      </pc:sldChg>
      <pc:sldChg chg="modSp add mod ord">
        <pc:chgData name="Singletary, David S." userId="45c19336-5b87-4564-b40a-d17e89ba411b" providerId="ADAL" clId="{092BF3C9-C3C4-4E15-9E9E-76939415195B}" dt="2021-12-15T22:07:01.888" v="2644" actId="20577"/>
        <pc:sldMkLst>
          <pc:docMk/>
          <pc:sldMk cId="9187686" sldId="279"/>
        </pc:sldMkLst>
        <pc:spChg chg="mod">
          <ac:chgData name="Singletary, David S." userId="45c19336-5b87-4564-b40a-d17e89ba411b" providerId="ADAL" clId="{092BF3C9-C3C4-4E15-9E9E-76939415195B}" dt="2021-12-15T21:19:20.622" v="1712" actId="20577"/>
          <ac:spMkLst>
            <pc:docMk/>
            <pc:sldMk cId="9187686" sldId="279"/>
            <ac:spMk id="2" creationId="{C00B6E76-B3BF-4129-932A-38B538031F19}"/>
          </ac:spMkLst>
        </pc:spChg>
        <pc:spChg chg="mod">
          <ac:chgData name="Singletary, David S." userId="45c19336-5b87-4564-b40a-d17e89ba411b" providerId="ADAL" clId="{092BF3C9-C3C4-4E15-9E9E-76939415195B}" dt="2021-12-15T22:07:01.888" v="2644" actId="20577"/>
          <ac:spMkLst>
            <pc:docMk/>
            <pc:sldMk cId="9187686" sldId="279"/>
            <ac:spMk id="5" creationId="{9A05574B-8937-4007-8E6B-0DF340E2031C}"/>
          </ac:spMkLst>
        </pc:spChg>
      </pc:sldChg>
      <pc:sldChg chg="addSp delSp modSp add mod">
        <pc:chgData name="Singletary, David S." userId="45c19336-5b87-4564-b40a-d17e89ba411b" providerId="ADAL" clId="{092BF3C9-C3C4-4E15-9E9E-76939415195B}" dt="2021-12-15T21:16:12.463" v="1686" actId="20577"/>
        <pc:sldMkLst>
          <pc:docMk/>
          <pc:sldMk cId="2787118104" sldId="280"/>
        </pc:sldMkLst>
        <pc:spChg chg="del">
          <ac:chgData name="Singletary, David S." userId="45c19336-5b87-4564-b40a-d17e89ba411b" providerId="ADAL" clId="{092BF3C9-C3C4-4E15-9E9E-76939415195B}" dt="2021-12-15T02:09:17.689" v="1284" actId="478"/>
          <ac:spMkLst>
            <pc:docMk/>
            <pc:sldMk cId="2787118104" sldId="280"/>
            <ac:spMk id="3" creationId="{DC08F5F3-4317-410B-8E27-6B2D4DB13B72}"/>
          </ac:spMkLst>
        </pc:spChg>
        <pc:spChg chg="del">
          <ac:chgData name="Singletary, David S." userId="45c19336-5b87-4564-b40a-d17e89ba411b" providerId="ADAL" clId="{092BF3C9-C3C4-4E15-9E9E-76939415195B}" dt="2021-12-15T02:09:17.689" v="1284" actId="478"/>
          <ac:spMkLst>
            <pc:docMk/>
            <pc:sldMk cId="2787118104" sldId="280"/>
            <ac:spMk id="4" creationId="{7D4CB249-716D-4CC2-AF25-5E4ECF2B615F}"/>
          </ac:spMkLst>
        </pc:spChg>
        <pc:spChg chg="mod">
          <ac:chgData name="Singletary, David S." userId="45c19336-5b87-4564-b40a-d17e89ba411b" providerId="ADAL" clId="{092BF3C9-C3C4-4E15-9E9E-76939415195B}" dt="2021-12-15T21:16:12.463" v="1686" actId="20577"/>
          <ac:spMkLst>
            <pc:docMk/>
            <pc:sldMk cId="2787118104" sldId="280"/>
            <ac:spMk id="5" creationId="{9A05574B-8937-4007-8E6B-0DF340E2031C}"/>
          </ac:spMkLst>
        </pc:spChg>
        <pc:spChg chg="del">
          <ac:chgData name="Singletary, David S." userId="45c19336-5b87-4564-b40a-d17e89ba411b" providerId="ADAL" clId="{092BF3C9-C3C4-4E15-9E9E-76939415195B}" dt="2021-12-15T02:09:17.689" v="1284" actId="478"/>
          <ac:spMkLst>
            <pc:docMk/>
            <pc:sldMk cId="2787118104" sldId="280"/>
            <ac:spMk id="6" creationId="{4EE59559-5550-4D98-99C3-100AA7EAE399}"/>
          </ac:spMkLst>
        </pc:spChg>
        <pc:spChg chg="del">
          <ac:chgData name="Singletary, David S." userId="45c19336-5b87-4564-b40a-d17e89ba411b" providerId="ADAL" clId="{092BF3C9-C3C4-4E15-9E9E-76939415195B}" dt="2021-12-15T02:09:17.689" v="1284" actId="478"/>
          <ac:spMkLst>
            <pc:docMk/>
            <pc:sldMk cId="2787118104" sldId="280"/>
            <ac:spMk id="7" creationId="{E56D6820-CA00-4C32-874F-5645878FEC16}"/>
          </ac:spMkLst>
        </pc:spChg>
        <pc:spChg chg="del">
          <ac:chgData name="Singletary, David S." userId="45c19336-5b87-4564-b40a-d17e89ba411b" providerId="ADAL" clId="{092BF3C9-C3C4-4E15-9E9E-76939415195B}" dt="2021-12-15T02:09:17.689" v="1284" actId="478"/>
          <ac:spMkLst>
            <pc:docMk/>
            <pc:sldMk cId="2787118104" sldId="280"/>
            <ac:spMk id="8" creationId="{7A7590E1-4403-433F-B9BE-840687528DA1}"/>
          </ac:spMkLst>
        </pc:spChg>
        <pc:spChg chg="del">
          <ac:chgData name="Singletary, David S." userId="45c19336-5b87-4564-b40a-d17e89ba411b" providerId="ADAL" clId="{092BF3C9-C3C4-4E15-9E9E-76939415195B}" dt="2021-12-15T02:09:17.689" v="1284" actId="478"/>
          <ac:spMkLst>
            <pc:docMk/>
            <pc:sldMk cId="2787118104" sldId="280"/>
            <ac:spMk id="9" creationId="{A19BE5D0-7942-49C1-8ED4-641AC972EEA7}"/>
          </ac:spMkLst>
        </pc:spChg>
        <pc:spChg chg="del">
          <ac:chgData name="Singletary, David S." userId="45c19336-5b87-4564-b40a-d17e89ba411b" providerId="ADAL" clId="{092BF3C9-C3C4-4E15-9E9E-76939415195B}" dt="2021-12-15T02:09:17.689" v="1284" actId="478"/>
          <ac:spMkLst>
            <pc:docMk/>
            <pc:sldMk cId="2787118104" sldId="280"/>
            <ac:spMk id="10" creationId="{BD38B890-F214-488A-8D19-1EF478237433}"/>
          </ac:spMkLst>
        </pc:spChg>
        <pc:spChg chg="del">
          <ac:chgData name="Singletary, David S." userId="45c19336-5b87-4564-b40a-d17e89ba411b" providerId="ADAL" clId="{092BF3C9-C3C4-4E15-9E9E-76939415195B}" dt="2021-12-15T02:09:17.689" v="1284" actId="478"/>
          <ac:spMkLst>
            <pc:docMk/>
            <pc:sldMk cId="2787118104" sldId="280"/>
            <ac:spMk id="18" creationId="{9F1A20F6-7095-4D87-A603-AA24C82A741E}"/>
          </ac:spMkLst>
        </pc:spChg>
        <pc:spChg chg="add mod">
          <ac:chgData name="Singletary, David S." userId="45c19336-5b87-4564-b40a-d17e89ba411b" providerId="ADAL" clId="{092BF3C9-C3C4-4E15-9E9E-76939415195B}" dt="2021-12-15T02:14:38.829" v="1537" actId="1076"/>
          <ac:spMkLst>
            <pc:docMk/>
            <pc:sldMk cId="2787118104" sldId="280"/>
            <ac:spMk id="21" creationId="{4E4C5912-D771-4384-9E90-5896EC5AB3D8}"/>
          </ac:spMkLst>
        </pc:spChg>
        <pc:picChg chg="add mod">
          <ac:chgData name="Singletary, David S." userId="45c19336-5b87-4564-b40a-d17e89ba411b" providerId="ADAL" clId="{092BF3C9-C3C4-4E15-9E9E-76939415195B}" dt="2021-12-15T02:14:25.983" v="1533" actId="1076"/>
          <ac:picMkLst>
            <pc:docMk/>
            <pc:sldMk cId="2787118104" sldId="280"/>
            <ac:picMk id="12" creationId="{E50DDC29-CA13-4EFA-8DA2-882D76A5F6D0}"/>
          </ac:picMkLst>
        </pc:picChg>
        <pc:cxnChg chg="del mod">
          <ac:chgData name="Singletary, David S." userId="45c19336-5b87-4564-b40a-d17e89ba411b" providerId="ADAL" clId="{092BF3C9-C3C4-4E15-9E9E-76939415195B}" dt="2021-12-15T02:09:17.689" v="1284" actId="478"/>
          <ac:cxnSpMkLst>
            <pc:docMk/>
            <pc:sldMk cId="2787118104" sldId="280"/>
            <ac:cxnSpMk id="11" creationId="{01302590-D5EF-4058-8691-443AF34C2A3D}"/>
          </ac:cxnSpMkLst>
        </pc:cxnChg>
        <pc:cxnChg chg="del mod">
          <ac:chgData name="Singletary, David S." userId="45c19336-5b87-4564-b40a-d17e89ba411b" providerId="ADAL" clId="{092BF3C9-C3C4-4E15-9E9E-76939415195B}" dt="2021-12-15T02:09:17.689" v="1284" actId="478"/>
          <ac:cxnSpMkLst>
            <pc:docMk/>
            <pc:sldMk cId="2787118104" sldId="280"/>
            <ac:cxnSpMk id="14" creationId="{44115B7A-24CC-45B1-8DE2-BD66C90C0916}"/>
          </ac:cxnSpMkLst>
        </pc:cxnChg>
        <pc:cxnChg chg="del mod">
          <ac:chgData name="Singletary, David S." userId="45c19336-5b87-4564-b40a-d17e89ba411b" providerId="ADAL" clId="{092BF3C9-C3C4-4E15-9E9E-76939415195B}" dt="2021-12-15T02:09:17.689" v="1284" actId="478"/>
          <ac:cxnSpMkLst>
            <pc:docMk/>
            <pc:sldMk cId="2787118104" sldId="280"/>
            <ac:cxnSpMk id="17" creationId="{2EF62253-F911-47E4-9D4F-AB5D93791416}"/>
          </ac:cxnSpMkLst>
        </pc:cxnChg>
        <pc:cxnChg chg="del mod">
          <ac:chgData name="Singletary, David S." userId="45c19336-5b87-4564-b40a-d17e89ba411b" providerId="ADAL" clId="{092BF3C9-C3C4-4E15-9E9E-76939415195B}" dt="2021-12-15T02:09:17.689" v="1284" actId="478"/>
          <ac:cxnSpMkLst>
            <pc:docMk/>
            <pc:sldMk cId="2787118104" sldId="280"/>
            <ac:cxnSpMk id="20" creationId="{F71D91D5-2251-49A5-B4ED-DD13AE366EE2}"/>
          </ac:cxnSpMkLst>
        </pc:cxnChg>
        <pc:cxnChg chg="del mod">
          <ac:chgData name="Singletary, David S." userId="45c19336-5b87-4564-b40a-d17e89ba411b" providerId="ADAL" clId="{092BF3C9-C3C4-4E15-9E9E-76939415195B}" dt="2021-12-15T02:09:17.689" v="1284" actId="478"/>
          <ac:cxnSpMkLst>
            <pc:docMk/>
            <pc:sldMk cId="2787118104" sldId="280"/>
            <ac:cxnSpMk id="23" creationId="{507D822C-5146-4526-A486-15A9DCA37A99}"/>
          </ac:cxnSpMkLst>
        </pc:cxnChg>
        <pc:cxnChg chg="del mod">
          <ac:chgData name="Singletary, David S." userId="45c19336-5b87-4564-b40a-d17e89ba411b" providerId="ADAL" clId="{092BF3C9-C3C4-4E15-9E9E-76939415195B}" dt="2021-12-15T02:09:17.689" v="1284" actId="478"/>
          <ac:cxnSpMkLst>
            <pc:docMk/>
            <pc:sldMk cId="2787118104" sldId="280"/>
            <ac:cxnSpMk id="25" creationId="{FE07EF60-E9AE-45D7-9597-B97F8D5DD579}"/>
          </ac:cxnSpMkLst>
        </pc:cxnChg>
        <pc:cxnChg chg="del mod">
          <ac:chgData name="Singletary, David S." userId="45c19336-5b87-4564-b40a-d17e89ba411b" providerId="ADAL" clId="{092BF3C9-C3C4-4E15-9E9E-76939415195B}" dt="2021-12-15T02:09:17.689" v="1284" actId="478"/>
          <ac:cxnSpMkLst>
            <pc:docMk/>
            <pc:sldMk cId="2787118104" sldId="280"/>
            <ac:cxnSpMk id="29" creationId="{D5007373-25F2-4727-86DF-6D9DC0C7FDA4}"/>
          </ac:cxnSpMkLst>
        </pc:cxnChg>
      </pc:sldChg>
      <pc:sldChg chg="addSp modSp add mod">
        <pc:chgData name="Singletary, David S." userId="45c19336-5b87-4564-b40a-d17e89ba411b" providerId="ADAL" clId="{092BF3C9-C3C4-4E15-9E9E-76939415195B}" dt="2021-12-15T21:32:48.254" v="2275" actId="1076"/>
        <pc:sldMkLst>
          <pc:docMk/>
          <pc:sldMk cId="4173915286" sldId="281"/>
        </pc:sldMkLst>
        <pc:spChg chg="mod">
          <ac:chgData name="Singletary, David S." userId="45c19336-5b87-4564-b40a-d17e89ba411b" providerId="ADAL" clId="{092BF3C9-C3C4-4E15-9E9E-76939415195B}" dt="2021-12-15T21:32:43.743" v="2273" actId="14100"/>
          <ac:spMkLst>
            <pc:docMk/>
            <pc:sldMk cId="4173915286" sldId="281"/>
            <ac:spMk id="5" creationId="{9A05574B-8937-4007-8E6B-0DF340E2031C}"/>
          </ac:spMkLst>
        </pc:spChg>
        <pc:picChg chg="add mod">
          <ac:chgData name="Singletary, David S." userId="45c19336-5b87-4564-b40a-d17e89ba411b" providerId="ADAL" clId="{092BF3C9-C3C4-4E15-9E9E-76939415195B}" dt="2021-12-15T21:32:48.254" v="2275" actId="1076"/>
          <ac:picMkLst>
            <pc:docMk/>
            <pc:sldMk cId="4173915286" sldId="281"/>
            <ac:picMk id="1026" creationId="{BE29BC7F-EA00-449C-857D-B60ED25A6B90}"/>
          </ac:picMkLst>
        </pc:picChg>
      </pc:sldChg>
      <pc:sldChg chg="addSp delSp modSp add mod">
        <pc:chgData name="Singletary, David S." userId="45c19336-5b87-4564-b40a-d17e89ba411b" providerId="ADAL" clId="{092BF3C9-C3C4-4E15-9E9E-76939415195B}" dt="2021-12-15T22:07:28.056" v="2652" actId="20577"/>
        <pc:sldMkLst>
          <pc:docMk/>
          <pc:sldMk cId="1172948773" sldId="282"/>
        </pc:sldMkLst>
        <pc:spChg chg="mod">
          <ac:chgData name="Singletary, David S." userId="45c19336-5b87-4564-b40a-d17e89ba411b" providerId="ADAL" clId="{092BF3C9-C3C4-4E15-9E9E-76939415195B}" dt="2021-12-15T22:07:28.056" v="2652" actId="20577"/>
          <ac:spMkLst>
            <pc:docMk/>
            <pc:sldMk cId="1172948773" sldId="282"/>
            <ac:spMk id="5" creationId="{9A05574B-8937-4007-8E6B-0DF340E2031C}"/>
          </ac:spMkLst>
        </pc:spChg>
        <pc:picChg chg="add mod">
          <ac:chgData name="Singletary, David S." userId="45c19336-5b87-4564-b40a-d17e89ba411b" providerId="ADAL" clId="{092BF3C9-C3C4-4E15-9E9E-76939415195B}" dt="2021-12-15T21:32:20.940" v="2262" actId="1076"/>
          <ac:picMkLst>
            <pc:docMk/>
            <pc:sldMk cId="1172948773" sldId="282"/>
            <ac:picMk id="6" creationId="{E14A64AB-9950-448C-AD3F-3DA4922F5AFC}"/>
          </ac:picMkLst>
        </pc:picChg>
        <pc:picChg chg="del">
          <ac:chgData name="Singletary, David S." userId="45c19336-5b87-4564-b40a-d17e89ba411b" providerId="ADAL" clId="{092BF3C9-C3C4-4E15-9E9E-76939415195B}" dt="2021-12-15T21:25:39.775" v="1990" actId="478"/>
          <ac:picMkLst>
            <pc:docMk/>
            <pc:sldMk cId="1172948773" sldId="282"/>
            <ac:picMk id="1026" creationId="{BE29BC7F-EA00-449C-857D-B60ED25A6B90}"/>
          </ac:picMkLst>
        </pc:picChg>
      </pc:sldChg>
      <pc:sldChg chg="modSp add mod">
        <pc:chgData name="Singletary, David S." userId="45c19336-5b87-4564-b40a-d17e89ba411b" providerId="ADAL" clId="{092BF3C9-C3C4-4E15-9E9E-76939415195B}" dt="2021-12-15T21:34:34.326" v="2465" actId="1076"/>
        <pc:sldMkLst>
          <pc:docMk/>
          <pc:sldMk cId="3652948185" sldId="283"/>
        </pc:sldMkLst>
        <pc:spChg chg="mod">
          <ac:chgData name="Singletary, David S." userId="45c19336-5b87-4564-b40a-d17e89ba411b" providerId="ADAL" clId="{092BF3C9-C3C4-4E15-9E9E-76939415195B}" dt="2021-12-15T21:34:34.326" v="2465" actId="1076"/>
          <ac:spMkLst>
            <pc:docMk/>
            <pc:sldMk cId="3652948185" sldId="283"/>
            <ac:spMk id="5" creationId="{9A05574B-8937-4007-8E6B-0DF340E2031C}"/>
          </ac:spMkLst>
        </pc:spChg>
        <pc:picChg chg="mod">
          <ac:chgData name="Singletary, David S." userId="45c19336-5b87-4564-b40a-d17e89ba411b" providerId="ADAL" clId="{092BF3C9-C3C4-4E15-9E9E-76939415195B}" dt="2021-12-15T21:34:26.998" v="2464" actId="208"/>
          <ac:picMkLst>
            <pc:docMk/>
            <pc:sldMk cId="3652948185" sldId="283"/>
            <ac:picMk id="6" creationId="{E14A64AB-9950-448C-AD3F-3DA4922F5AFC}"/>
          </ac:picMkLst>
        </pc:picChg>
      </pc:sldChg>
      <pc:sldChg chg="addSp delSp modSp add mod">
        <pc:chgData name="Singletary, David S." userId="45c19336-5b87-4564-b40a-d17e89ba411b" providerId="ADAL" clId="{092BF3C9-C3C4-4E15-9E9E-76939415195B}" dt="2021-12-15T22:39:41.167" v="2838" actId="404"/>
        <pc:sldMkLst>
          <pc:docMk/>
          <pc:sldMk cId="2932617500" sldId="284"/>
        </pc:sldMkLst>
        <pc:spChg chg="add del">
          <ac:chgData name="Singletary, David S." userId="45c19336-5b87-4564-b40a-d17e89ba411b" providerId="ADAL" clId="{092BF3C9-C3C4-4E15-9E9E-76939415195B}" dt="2021-12-15T21:59:16.879" v="2575"/>
          <ac:spMkLst>
            <pc:docMk/>
            <pc:sldMk cId="2932617500" sldId="284"/>
            <ac:spMk id="3" creationId="{F170C95E-DFC7-4783-8F98-82BF93F30008}"/>
          </ac:spMkLst>
        </pc:spChg>
        <pc:spChg chg="mod">
          <ac:chgData name="Singletary, David S." userId="45c19336-5b87-4564-b40a-d17e89ba411b" providerId="ADAL" clId="{092BF3C9-C3C4-4E15-9E9E-76939415195B}" dt="2021-12-15T22:39:41.167" v="2838" actId="404"/>
          <ac:spMkLst>
            <pc:docMk/>
            <pc:sldMk cId="2932617500" sldId="284"/>
            <ac:spMk id="5" creationId="{9A05574B-8937-4007-8E6B-0DF340E2031C}"/>
          </ac:spMkLst>
        </pc:spChg>
        <pc:spChg chg="add del">
          <ac:chgData name="Singletary, David S." userId="45c19336-5b87-4564-b40a-d17e89ba411b" providerId="ADAL" clId="{092BF3C9-C3C4-4E15-9E9E-76939415195B}" dt="2021-12-15T22:09:06.966" v="2776" actId="22"/>
          <ac:spMkLst>
            <pc:docMk/>
            <pc:sldMk cId="2932617500" sldId="284"/>
            <ac:spMk id="8" creationId="{CC440D13-3561-45ED-A602-47D2C1765646}"/>
          </ac:spMkLst>
        </pc:spChg>
        <pc:graphicFrameChg chg="add del mod">
          <ac:chgData name="Singletary, David S." userId="45c19336-5b87-4564-b40a-d17e89ba411b" providerId="ADAL" clId="{092BF3C9-C3C4-4E15-9E9E-76939415195B}" dt="2021-12-15T22:09:02.576" v="2773"/>
          <ac:graphicFrameMkLst>
            <pc:docMk/>
            <pc:sldMk cId="2932617500" sldId="284"/>
            <ac:graphicFrameMk id="4" creationId="{D7C285C1-63C5-4518-8D45-0000B1BB477C}"/>
          </ac:graphicFrameMkLst>
        </pc:graphicFrameChg>
        <pc:graphicFrameChg chg="add del mod">
          <ac:chgData name="Singletary, David S." userId="45c19336-5b87-4564-b40a-d17e89ba411b" providerId="ADAL" clId="{092BF3C9-C3C4-4E15-9E9E-76939415195B}" dt="2021-12-15T22:09:09.795" v="2779"/>
          <ac:graphicFrameMkLst>
            <pc:docMk/>
            <pc:sldMk cId="2932617500" sldId="284"/>
            <ac:graphicFrameMk id="9" creationId="{F1B01BD5-E8FB-4A4F-9A88-999CA26E6DB8}"/>
          </ac:graphicFrameMkLst>
        </pc:graphicFrameChg>
        <pc:picChg chg="del">
          <ac:chgData name="Singletary, David S." userId="45c19336-5b87-4564-b40a-d17e89ba411b" providerId="ADAL" clId="{092BF3C9-C3C4-4E15-9E9E-76939415195B}" dt="2021-12-15T21:58:44.739" v="2467" actId="478"/>
          <ac:picMkLst>
            <pc:docMk/>
            <pc:sldMk cId="2932617500" sldId="284"/>
            <ac:picMk id="6" creationId="{E14A64AB-9950-448C-AD3F-3DA4922F5AFC}"/>
          </ac:picMkLst>
        </pc:picChg>
      </pc:sldChg>
      <pc:sldChg chg="addSp delSp modSp add mod">
        <pc:chgData name="Singletary, David S." userId="45c19336-5b87-4564-b40a-d17e89ba411b" providerId="ADAL" clId="{092BF3C9-C3C4-4E15-9E9E-76939415195B}" dt="2021-12-15T23:04:18.022" v="3232" actId="1076"/>
        <pc:sldMkLst>
          <pc:docMk/>
          <pc:sldMk cId="1526550064" sldId="285"/>
        </pc:sldMkLst>
        <pc:spChg chg="mod">
          <ac:chgData name="Singletary, David S." userId="45c19336-5b87-4564-b40a-d17e89ba411b" providerId="ADAL" clId="{092BF3C9-C3C4-4E15-9E9E-76939415195B}" dt="2021-12-15T23:01:51.005" v="3033" actId="1076"/>
          <ac:spMkLst>
            <pc:docMk/>
            <pc:sldMk cId="1526550064" sldId="285"/>
            <ac:spMk id="5" creationId="{9A05574B-8937-4007-8E6B-0DF340E2031C}"/>
          </ac:spMkLst>
        </pc:spChg>
        <pc:spChg chg="add del">
          <ac:chgData name="Singletary, David S." userId="45c19336-5b87-4564-b40a-d17e89ba411b" providerId="ADAL" clId="{092BF3C9-C3C4-4E15-9E9E-76939415195B}" dt="2021-12-15T23:01:41.417" v="3031" actId="22"/>
          <ac:spMkLst>
            <pc:docMk/>
            <pc:sldMk cId="1526550064" sldId="285"/>
            <ac:spMk id="6" creationId="{1C8DD5F9-A93F-4C53-999D-A39D79C5FAC0}"/>
          </ac:spMkLst>
        </pc:spChg>
        <pc:spChg chg="add mod">
          <ac:chgData name="Singletary, David S." userId="45c19336-5b87-4564-b40a-d17e89ba411b" providerId="ADAL" clId="{092BF3C9-C3C4-4E15-9E9E-76939415195B}" dt="2021-12-15T23:04:18.022" v="3232" actId="1076"/>
          <ac:spMkLst>
            <pc:docMk/>
            <pc:sldMk cId="1526550064" sldId="285"/>
            <ac:spMk id="7" creationId="{20492746-6C8D-4941-A0C6-CD4D39603559}"/>
          </ac:spMkLst>
        </pc:spChg>
        <pc:spChg chg="add mod">
          <ac:chgData name="Singletary, David S." userId="45c19336-5b87-4564-b40a-d17e89ba411b" providerId="ADAL" clId="{092BF3C9-C3C4-4E15-9E9E-76939415195B}" dt="2021-12-15T23:04:14.663" v="3231" actId="255"/>
          <ac:spMkLst>
            <pc:docMk/>
            <pc:sldMk cId="1526550064" sldId="285"/>
            <ac:spMk id="8" creationId="{89399789-7626-487C-BA4D-2938EBDD97F5}"/>
          </ac:spMkLst>
        </pc:spChg>
      </pc:sldChg>
      <pc:sldChg chg="modSp add del mod">
        <pc:chgData name="Singletary, David S." userId="45c19336-5b87-4564-b40a-d17e89ba411b" providerId="ADAL" clId="{092BF3C9-C3C4-4E15-9E9E-76939415195B}" dt="2021-12-15T22:42:40.526" v="3003" actId="2696"/>
        <pc:sldMkLst>
          <pc:docMk/>
          <pc:sldMk cId="2502074271" sldId="285"/>
        </pc:sldMkLst>
        <pc:spChg chg="mod">
          <ac:chgData name="Singletary, David S." userId="45c19336-5b87-4564-b40a-d17e89ba411b" providerId="ADAL" clId="{092BF3C9-C3C4-4E15-9E9E-76939415195B}" dt="2021-12-15T22:41:25.809" v="3002" actId="20577"/>
          <ac:spMkLst>
            <pc:docMk/>
            <pc:sldMk cId="2502074271" sldId="285"/>
            <ac:spMk id="5" creationId="{9A05574B-8937-4007-8E6B-0DF340E2031C}"/>
          </ac:spMkLst>
        </pc:spChg>
      </pc:sldChg>
      <pc:sldChg chg="modSp add mod ord">
        <pc:chgData name="Singletary, David S." userId="45c19336-5b87-4564-b40a-d17e89ba411b" providerId="ADAL" clId="{092BF3C9-C3C4-4E15-9E9E-76939415195B}" dt="2021-12-15T23:24:35.746" v="4014" actId="20577"/>
        <pc:sldMkLst>
          <pc:docMk/>
          <pc:sldMk cId="1840717123" sldId="286"/>
        </pc:sldMkLst>
        <pc:spChg chg="mod">
          <ac:chgData name="Singletary, David S." userId="45c19336-5b87-4564-b40a-d17e89ba411b" providerId="ADAL" clId="{092BF3C9-C3C4-4E15-9E9E-76939415195B}" dt="2021-12-15T23:08:47.936" v="3249" actId="14100"/>
          <ac:spMkLst>
            <pc:docMk/>
            <pc:sldMk cId="1840717123" sldId="286"/>
            <ac:spMk id="2" creationId="{C00B6E76-B3BF-4129-932A-38B538031F19}"/>
          </ac:spMkLst>
        </pc:spChg>
        <pc:spChg chg="mod">
          <ac:chgData name="Singletary, David S." userId="45c19336-5b87-4564-b40a-d17e89ba411b" providerId="ADAL" clId="{092BF3C9-C3C4-4E15-9E9E-76939415195B}" dt="2021-12-15T23:24:35.746" v="4014" actId="20577"/>
          <ac:spMkLst>
            <pc:docMk/>
            <pc:sldMk cId="1840717123" sldId="286"/>
            <ac:spMk id="5" creationId="{9A05574B-8937-4007-8E6B-0DF340E2031C}"/>
          </ac:spMkLst>
        </pc:spChg>
      </pc:sldChg>
      <pc:sldChg chg="modSp add mod">
        <pc:chgData name="Singletary, David S." userId="45c19336-5b87-4564-b40a-d17e89ba411b" providerId="ADAL" clId="{092BF3C9-C3C4-4E15-9E9E-76939415195B}" dt="2021-12-16T19:11:03.581" v="5067" actId="20577"/>
        <pc:sldMkLst>
          <pc:docMk/>
          <pc:sldMk cId="2442977524" sldId="287"/>
        </pc:sldMkLst>
        <pc:spChg chg="mod">
          <ac:chgData name="Singletary, David S." userId="45c19336-5b87-4564-b40a-d17e89ba411b" providerId="ADAL" clId="{092BF3C9-C3C4-4E15-9E9E-76939415195B}" dt="2021-12-16T19:11:03.581" v="5067" actId="20577"/>
          <ac:spMkLst>
            <pc:docMk/>
            <pc:sldMk cId="2442977524" sldId="287"/>
            <ac:spMk id="5" creationId="{9A05574B-8937-4007-8E6B-0DF340E2031C}"/>
          </ac:spMkLst>
        </pc:spChg>
      </pc:sldChg>
      <pc:sldChg chg="modSp add mod">
        <pc:chgData name="Singletary, David S." userId="45c19336-5b87-4564-b40a-d17e89ba411b" providerId="ADAL" clId="{092BF3C9-C3C4-4E15-9E9E-76939415195B}" dt="2021-12-16T19:10:33.205" v="5055" actId="20577"/>
        <pc:sldMkLst>
          <pc:docMk/>
          <pc:sldMk cId="1668986452" sldId="288"/>
        </pc:sldMkLst>
        <pc:spChg chg="mod">
          <ac:chgData name="Singletary, David S." userId="45c19336-5b87-4564-b40a-d17e89ba411b" providerId="ADAL" clId="{092BF3C9-C3C4-4E15-9E9E-76939415195B}" dt="2021-12-16T19:10:33.205" v="5055" actId="20577"/>
          <ac:spMkLst>
            <pc:docMk/>
            <pc:sldMk cId="1668986452" sldId="288"/>
            <ac:spMk id="5" creationId="{9A05574B-8937-4007-8E6B-0DF340E2031C}"/>
          </ac:spMkLst>
        </pc:spChg>
      </pc:sldChg>
      <pc:sldChg chg="addSp modSp add mod">
        <pc:chgData name="Singletary, David S." userId="45c19336-5b87-4564-b40a-d17e89ba411b" providerId="ADAL" clId="{092BF3C9-C3C4-4E15-9E9E-76939415195B}" dt="2021-12-16T19:11:13.783" v="5068" actId="20577"/>
        <pc:sldMkLst>
          <pc:docMk/>
          <pc:sldMk cId="59216369" sldId="289"/>
        </pc:sldMkLst>
        <pc:spChg chg="mod">
          <ac:chgData name="Singletary, David S." userId="45c19336-5b87-4564-b40a-d17e89ba411b" providerId="ADAL" clId="{092BF3C9-C3C4-4E15-9E9E-76939415195B}" dt="2021-12-16T19:11:13.783" v="5068" actId="20577"/>
          <ac:spMkLst>
            <pc:docMk/>
            <pc:sldMk cId="59216369" sldId="289"/>
            <ac:spMk id="5" creationId="{9A05574B-8937-4007-8E6B-0DF340E2031C}"/>
          </ac:spMkLst>
        </pc:spChg>
        <pc:graphicFrameChg chg="add mod modGraphic">
          <ac:chgData name="Singletary, David S." userId="45c19336-5b87-4564-b40a-d17e89ba411b" providerId="ADAL" clId="{092BF3C9-C3C4-4E15-9E9E-76939415195B}" dt="2021-12-15T23:38:16.495" v="4450" actId="1076"/>
          <ac:graphicFrameMkLst>
            <pc:docMk/>
            <pc:sldMk cId="59216369" sldId="289"/>
            <ac:graphicFrameMk id="3" creationId="{B762D394-6643-4E7E-B604-B6975AAC0843}"/>
          </ac:graphicFrameMkLst>
        </pc:graphicFrameChg>
      </pc:sldChg>
      <pc:sldChg chg="modSp add mod ord">
        <pc:chgData name="Singletary, David S." userId="45c19336-5b87-4564-b40a-d17e89ba411b" providerId="ADAL" clId="{092BF3C9-C3C4-4E15-9E9E-76939415195B}" dt="2021-12-16T19:08:38.166" v="5038" actId="113"/>
        <pc:sldMkLst>
          <pc:docMk/>
          <pc:sldMk cId="2976254770" sldId="290"/>
        </pc:sldMkLst>
        <pc:spChg chg="mod">
          <ac:chgData name="Singletary, David S." userId="45c19336-5b87-4564-b40a-d17e89ba411b" providerId="ADAL" clId="{092BF3C9-C3C4-4E15-9E9E-76939415195B}" dt="2021-12-16T19:08:38.166" v="5038" actId="113"/>
          <ac:spMkLst>
            <pc:docMk/>
            <pc:sldMk cId="2976254770" sldId="290"/>
            <ac:spMk id="5" creationId="{9A05574B-8937-4007-8E6B-0DF340E2031C}"/>
          </ac:spMkLst>
        </pc:spChg>
      </pc:sldChg>
      <pc:sldChg chg="modSp add mod">
        <pc:chgData name="Singletary, David S." userId="45c19336-5b87-4564-b40a-d17e89ba411b" providerId="ADAL" clId="{092BF3C9-C3C4-4E15-9E9E-76939415195B}" dt="2021-12-16T19:08:42.697" v="5039" actId="113"/>
        <pc:sldMkLst>
          <pc:docMk/>
          <pc:sldMk cId="1628324284" sldId="291"/>
        </pc:sldMkLst>
        <pc:spChg chg="mod">
          <ac:chgData name="Singletary, David S." userId="45c19336-5b87-4564-b40a-d17e89ba411b" providerId="ADAL" clId="{092BF3C9-C3C4-4E15-9E9E-76939415195B}" dt="2021-12-16T19:08:42.697" v="5039" actId="113"/>
          <ac:spMkLst>
            <pc:docMk/>
            <pc:sldMk cId="1628324284" sldId="291"/>
            <ac:spMk id="5" creationId="{9A05574B-8937-4007-8E6B-0DF340E2031C}"/>
          </ac:spMkLst>
        </pc:spChg>
      </pc:sldChg>
      <pc:sldChg chg="modSp add mod">
        <pc:chgData name="Singletary, David S." userId="45c19336-5b87-4564-b40a-d17e89ba411b" providerId="ADAL" clId="{092BF3C9-C3C4-4E15-9E9E-76939415195B}" dt="2021-12-16T19:22:58.621" v="5645" actId="15"/>
        <pc:sldMkLst>
          <pc:docMk/>
          <pc:sldMk cId="3024318337" sldId="292"/>
        </pc:sldMkLst>
        <pc:spChg chg="mod">
          <ac:chgData name="Singletary, David S." userId="45c19336-5b87-4564-b40a-d17e89ba411b" providerId="ADAL" clId="{092BF3C9-C3C4-4E15-9E9E-76939415195B}" dt="2021-12-16T19:22:58.621" v="5645" actId="15"/>
          <ac:spMkLst>
            <pc:docMk/>
            <pc:sldMk cId="3024318337" sldId="292"/>
            <ac:spMk id="5" creationId="{9A05574B-8937-4007-8E6B-0DF340E2031C}"/>
          </ac:spMkLst>
        </pc:spChg>
      </pc:sldChg>
      <pc:sldChg chg="addSp delSp modSp add mod">
        <pc:chgData name="Singletary, David S." userId="45c19336-5b87-4564-b40a-d17e89ba411b" providerId="ADAL" clId="{092BF3C9-C3C4-4E15-9E9E-76939415195B}" dt="2021-12-17T17:51:29.080" v="5785" actId="20577"/>
        <pc:sldMkLst>
          <pc:docMk/>
          <pc:sldMk cId="1250335081" sldId="293"/>
        </pc:sldMkLst>
        <pc:spChg chg="add del">
          <ac:chgData name="Singletary, David S." userId="45c19336-5b87-4564-b40a-d17e89ba411b" providerId="ADAL" clId="{092BF3C9-C3C4-4E15-9E9E-76939415195B}" dt="2021-12-17T17:45:50.323" v="5648"/>
          <ac:spMkLst>
            <pc:docMk/>
            <pc:sldMk cId="1250335081" sldId="293"/>
            <ac:spMk id="3" creationId="{85ACB225-DB16-4757-8C45-79770D9EA5E4}"/>
          </ac:spMkLst>
        </pc:spChg>
        <pc:spChg chg="mod">
          <ac:chgData name="Singletary, David S." userId="45c19336-5b87-4564-b40a-d17e89ba411b" providerId="ADAL" clId="{092BF3C9-C3C4-4E15-9E9E-76939415195B}" dt="2021-12-17T17:51:29.080" v="5785" actId="20577"/>
          <ac:spMkLst>
            <pc:docMk/>
            <pc:sldMk cId="1250335081" sldId="293"/>
            <ac:spMk id="5" creationId="{9A05574B-8937-4007-8E6B-0DF340E2031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cap="none"/>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978A311-1294-4C0E-AEBB-651D56357DC1}" type="datetimeFigureOut">
              <a:rPr lang="en-US" smtClean="0"/>
              <a:t>5/5/2022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2931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12558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92728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7794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6947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68057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39580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425466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358860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49936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62126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14397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8498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24757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64967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30485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354657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78A311-1294-4C0E-AEBB-651D56357DC1}" type="datetimeFigureOut">
              <a:rPr lang="en-US" smtClean="0"/>
              <a:t>5/5/2022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999377-9CFE-45E5-9E2A-693627E5E99E}" type="slidenum">
              <a:rPr lang="en-US" smtClean="0"/>
              <a:t>‹#›</a:t>
            </a:fld>
            <a:endParaRPr lang="en-US" dirty="0"/>
          </a:p>
        </p:txBody>
      </p:sp>
    </p:spTree>
    <p:extLst>
      <p:ext uri="{BB962C8B-B14F-4D97-AF65-F5344CB8AC3E}">
        <p14:creationId xmlns:p14="http://schemas.microsoft.com/office/powerpoint/2010/main" val="257606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ez.apache.org/" TargetMode="External"/><Relationship Id="rId2" Type="http://schemas.openxmlformats.org/officeDocument/2006/relationships/hyperlink" Target="https://spark.apache.org/" TargetMode="External"/><Relationship Id="rId1" Type="http://schemas.openxmlformats.org/officeDocument/2006/relationships/slideLayout" Target="../slideLayouts/slideLayout2.xml"/><Relationship Id="rId5" Type="http://schemas.openxmlformats.org/officeDocument/2006/relationships/hyperlink" Target="https://storm.apache.org/" TargetMode="External"/><Relationship Id="rId4" Type="http://schemas.openxmlformats.org/officeDocument/2006/relationships/hyperlink" Target="https://samza.apache.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nu.org/home.en.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hadoop.apache.org/docs/stable/api/org/apache/hadoop/io/compress/GzipCodec.html" TargetMode="External"/><Relationship Id="rId2" Type="http://schemas.openxmlformats.org/officeDocument/2006/relationships/hyperlink" Target="https://hadoop.apache.org/docs/stable/api/org/apache/hadoop/io/compress/CompressionCodec.html" TargetMode="External"/><Relationship Id="rId1" Type="http://schemas.openxmlformats.org/officeDocument/2006/relationships/slideLayout" Target="../slideLayouts/slideLayout2.xml"/><Relationship Id="rId4" Type="http://schemas.openxmlformats.org/officeDocument/2006/relationships/hyperlink" Target="https://hadoop.apache.org/docs/stable/api/org/apache/hadoop/io/compress/BZip2Codec.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hadoop.apache.org/docs/r3.2.0/api/org/apache/hadoop/io/serializer/package-summary.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hadoop.apache.org/docs/r3.2.0/api/org/apache/hadoop/io/Tex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learning.oreilly.com/library/view/apache-hadoop-yarn/9780133441925/ch11.html#ch11lev1sec1"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adoop.apache.org/docs/stable/hadoop-yarn/hadoop-yarn-site/TimelineServ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84CE-2D9C-44F1-9570-A43659FA8AD2}"/>
              </a:ext>
            </a:extLst>
          </p:cNvPr>
          <p:cNvSpPr>
            <a:spLocks noGrp="1"/>
          </p:cNvSpPr>
          <p:nvPr>
            <p:ph type="ctrTitle"/>
          </p:nvPr>
        </p:nvSpPr>
        <p:spPr>
          <a:xfrm>
            <a:off x="1876424" y="1122363"/>
            <a:ext cx="8791575" cy="1109208"/>
          </a:xfrm>
        </p:spPr>
        <p:txBody>
          <a:bodyPr/>
          <a:lstStyle/>
          <a:p>
            <a:r>
              <a:rPr lang="en-US" dirty="0"/>
              <a:t>CIS 2349C</a:t>
            </a:r>
          </a:p>
        </p:txBody>
      </p:sp>
      <p:sp>
        <p:nvSpPr>
          <p:cNvPr id="3" name="Subtitle 2">
            <a:extLst>
              <a:ext uri="{FF2B5EF4-FFF2-40B4-BE49-F238E27FC236}">
                <a16:creationId xmlns:a16="http://schemas.microsoft.com/office/drawing/2014/main" id="{0B6C4D05-8FCF-4F4C-A6C9-49405FCDCC82}"/>
              </a:ext>
            </a:extLst>
          </p:cNvPr>
          <p:cNvSpPr>
            <a:spLocks noGrp="1"/>
          </p:cNvSpPr>
          <p:nvPr>
            <p:ph type="subTitle" idx="1"/>
          </p:nvPr>
        </p:nvSpPr>
        <p:spPr>
          <a:xfrm>
            <a:off x="1876424" y="2339296"/>
            <a:ext cx="8791575" cy="676048"/>
          </a:xfrm>
        </p:spPr>
        <p:txBody>
          <a:bodyPr>
            <a:normAutofit lnSpcReduction="10000"/>
          </a:bodyPr>
          <a:lstStyle/>
          <a:p>
            <a:r>
              <a:rPr lang="en-US" sz="3600" cap="none" dirty="0"/>
              <a:t>Introduction To Big Data Using Hadoop</a:t>
            </a:r>
          </a:p>
        </p:txBody>
      </p:sp>
      <p:sp>
        <p:nvSpPr>
          <p:cNvPr id="4" name="Subtitle 2">
            <a:extLst>
              <a:ext uri="{FF2B5EF4-FFF2-40B4-BE49-F238E27FC236}">
                <a16:creationId xmlns:a16="http://schemas.microsoft.com/office/drawing/2014/main" id="{B835DF90-D6F6-42F2-AED5-E74C11067F20}"/>
              </a:ext>
            </a:extLst>
          </p:cNvPr>
          <p:cNvSpPr txBox="1">
            <a:spLocks/>
          </p:cNvSpPr>
          <p:nvPr/>
        </p:nvSpPr>
        <p:spPr>
          <a:xfrm>
            <a:off x="1876424" y="3512774"/>
            <a:ext cx="9945462" cy="3170247"/>
          </a:xfrm>
          <a:prstGeom prst="rect">
            <a:avLst/>
          </a:prstGeom>
        </p:spPr>
        <p:txBody>
          <a:bodyPr vert="horz" lIns="91440" tIns="45720" rIns="91440" bIns="45720" rtlCol="0">
            <a:normAutofit fontScale="925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600" cap="none" dirty="0"/>
              <a:t>Module 3: Yarn and Hadoop I/O</a:t>
            </a:r>
          </a:p>
          <a:p>
            <a:pPr>
              <a:lnSpc>
                <a:spcPct val="100000"/>
              </a:lnSpc>
            </a:pPr>
            <a:r>
              <a:rPr lang="en-US" sz="2600" cap="none" dirty="0"/>
              <a:t>Textbook </a:t>
            </a:r>
            <a:r>
              <a:rPr lang="en-US" sz="2600" cap="none"/>
              <a:t>(Bahga</a:t>
            </a:r>
            <a:r>
              <a:rPr lang="en-US" sz="2600" cap="none" dirty="0"/>
              <a:t>) Ch</a:t>
            </a:r>
            <a:r>
              <a:rPr lang="en-US" sz="2600" cap="none"/>
              <a:t>. 7.1 pp. 222-228</a:t>
            </a:r>
            <a:endParaRPr lang="en-US" sz="2600" cap="none" dirty="0"/>
          </a:p>
          <a:p>
            <a:pPr>
              <a:lnSpc>
                <a:spcPct val="100000"/>
              </a:lnSpc>
            </a:pPr>
            <a:r>
              <a:rPr lang="en-US" sz="2600" cap="none" dirty="0"/>
              <a:t>(White) Ch. 4 YARN</a:t>
            </a:r>
            <a:br>
              <a:rPr lang="en-US" sz="2600" cap="none" dirty="0"/>
            </a:br>
            <a:r>
              <a:rPr lang="en-US" sz="2600" cap="none"/>
              <a:t>            Ch</a:t>
            </a:r>
            <a:r>
              <a:rPr lang="en-US" sz="2600" cap="none" dirty="0"/>
              <a:t>. 5 Hadoop I</a:t>
            </a:r>
            <a:r>
              <a:rPr lang="en-US" sz="2600" cap="none"/>
              <a:t>/O</a:t>
            </a:r>
          </a:p>
          <a:p>
            <a:pPr>
              <a:lnSpc>
                <a:spcPct val="100000"/>
              </a:lnSpc>
            </a:pPr>
            <a:r>
              <a:rPr lang="en-US" sz="2600" cap="none"/>
              <a:t>(Murthy) Ch. 11 Apache Hadoo YARN</a:t>
            </a:r>
          </a:p>
          <a:p>
            <a:pPr>
              <a:lnSpc>
                <a:spcPct val="100000"/>
              </a:lnSpc>
            </a:pPr>
            <a:r>
              <a:rPr lang="en-US" sz="1700" cap="none"/>
              <a:t>              https://learning.oreilly.com/library/view/apache-hadoop-yarn/9780133441925/ch11.html#ch11lev1sec1 </a:t>
            </a:r>
            <a:br>
              <a:rPr lang="en-US" sz="2600" cap="none" dirty="0"/>
            </a:br>
            <a:endParaRPr lang="en-US" sz="2600" cap="none" dirty="0"/>
          </a:p>
          <a:p>
            <a:endParaRPr lang="en-US" sz="2800" cap="none" dirty="0"/>
          </a:p>
        </p:txBody>
      </p:sp>
    </p:spTree>
    <p:extLst>
      <p:ext uri="{BB962C8B-B14F-4D97-AF65-F5344CB8AC3E}">
        <p14:creationId xmlns:p14="http://schemas.microsoft.com/office/powerpoint/2010/main" val="38946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47737"/>
            <a:ext cx="9771186" cy="751891"/>
          </a:xfrm>
        </p:spPr>
        <p:txBody>
          <a:bodyPr>
            <a:normAutofit/>
          </a:bodyPr>
          <a:lstStyle/>
          <a:p>
            <a:r>
              <a:rPr lang="en-US" sz="4000" dirty="0"/>
              <a:t>Resource Requests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122745"/>
            <a:ext cx="9771185" cy="5378540"/>
          </a:xfrm>
        </p:spPr>
        <p:txBody>
          <a:bodyPr>
            <a:noAutofit/>
          </a:bodyPr>
          <a:lstStyle/>
          <a:p>
            <a:pPr>
              <a:lnSpc>
                <a:spcPct val="100000"/>
              </a:lnSpc>
            </a:pPr>
            <a:r>
              <a:rPr lang="en-US" sz="2800" dirty="0"/>
              <a:t>If a locality constraint cannot be met, either no allocation is made or, optionally, the constraint can be loosened. </a:t>
            </a:r>
          </a:p>
          <a:p>
            <a:pPr lvl="1">
              <a:lnSpc>
                <a:spcPct val="100000"/>
              </a:lnSpc>
            </a:pPr>
            <a:r>
              <a:rPr lang="en-US" sz="2400" dirty="0"/>
              <a:t>For example, if a specific node was requested but it is not possible to start a container on it (because other containers are running on it), YARN will try to start a container on a node in the same rack, or, if that’s not possible, on another node in the cluster.</a:t>
            </a:r>
          </a:p>
        </p:txBody>
      </p:sp>
    </p:spTree>
    <p:extLst>
      <p:ext uri="{BB962C8B-B14F-4D97-AF65-F5344CB8AC3E}">
        <p14:creationId xmlns:p14="http://schemas.microsoft.com/office/powerpoint/2010/main" val="333649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Resource Requests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64871"/>
            <a:ext cx="9771185" cy="5436413"/>
          </a:xfrm>
        </p:spPr>
        <p:txBody>
          <a:bodyPr>
            <a:noAutofit/>
          </a:bodyPr>
          <a:lstStyle/>
          <a:p>
            <a:pPr>
              <a:lnSpc>
                <a:spcPct val="100000"/>
              </a:lnSpc>
            </a:pPr>
            <a:r>
              <a:rPr lang="en-US" sz="2800" dirty="0"/>
              <a:t>A YARN application can make resource requests at any time while it is running. </a:t>
            </a:r>
          </a:p>
          <a:p>
            <a:pPr lvl="1">
              <a:lnSpc>
                <a:spcPct val="100000"/>
              </a:lnSpc>
            </a:pPr>
            <a:r>
              <a:rPr lang="en-US" sz="2400" dirty="0"/>
              <a:t>For example, an application can make all of its requests up front, or it can request more resources dynamically to meet the changing needs of the application.</a:t>
            </a:r>
            <a:endParaRPr lang="en-US" sz="2800" dirty="0"/>
          </a:p>
          <a:p>
            <a:pPr lvl="1">
              <a:lnSpc>
                <a:spcPct val="100000"/>
              </a:lnSpc>
            </a:pPr>
            <a:r>
              <a:rPr lang="en-US" sz="2400" dirty="0"/>
              <a:t>Spark (covered in a subsequent module) takes the first approach, starting a fixed number of executors on the cluster.</a:t>
            </a:r>
          </a:p>
          <a:p>
            <a:pPr lvl="1">
              <a:lnSpc>
                <a:spcPct val="100000"/>
              </a:lnSpc>
            </a:pPr>
            <a:r>
              <a:rPr lang="en-US" sz="2400" dirty="0"/>
              <a:t>MapReduce (also covered in a subsequent module) has two phases: the map task containers are requested up front, but the reduce task containers are not started until later. </a:t>
            </a:r>
          </a:p>
          <a:p>
            <a:pPr lvl="1">
              <a:lnSpc>
                <a:spcPct val="100000"/>
              </a:lnSpc>
            </a:pPr>
            <a:r>
              <a:rPr lang="en-US" sz="2400" dirty="0"/>
              <a:t>If a MapReduce task fails, additional containers will be requested so the failed tasks can be rerun.</a:t>
            </a:r>
          </a:p>
        </p:txBody>
      </p:sp>
    </p:spTree>
    <p:extLst>
      <p:ext uri="{BB962C8B-B14F-4D97-AF65-F5344CB8AC3E}">
        <p14:creationId xmlns:p14="http://schemas.microsoft.com/office/powerpoint/2010/main" val="384172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Application Lifespan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64871"/>
            <a:ext cx="9771185" cy="5436413"/>
          </a:xfrm>
        </p:spPr>
        <p:txBody>
          <a:bodyPr>
            <a:noAutofit/>
          </a:bodyPr>
          <a:lstStyle/>
          <a:p>
            <a:pPr>
              <a:lnSpc>
                <a:spcPct val="100000"/>
              </a:lnSpc>
            </a:pPr>
            <a:r>
              <a:rPr lang="en-US" sz="2800" dirty="0"/>
              <a:t>The lifespan of a YARN application can vary from a short-lived application of a few seconds to a long-running application that runs for days or even months. </a:t>
            </a:r>
          </a:p>
          <a:p>
            <a:pPr>
              <a:lnSpc>
                <a:spcPct val="100000"/>
              </a:lnSpc>
            </a:pPr>
            <a:r>
              <a:rPr lang="en-US" sz="2800" dirty="0"/>
              <a:t>Rather than look at how long an application runs, it’s useful to categorize applications in terms of how they map to the jobs that users run. </a:t>
            </a:r>
          </a:p>
          <a:p>
            <a:pPr>
              <a:lnSpc>
                <a:spcPct val="100000"/>
              </a:lnSpc>
            </a:pPr>
            <a:r>
              <a:rPr lang="en-US" sz="2800" dirty="0"/>
              <a:t>The simplest case is one application per user job, which is the approach that MapReduce takes.</a:t>
            </a:r>
            <a:endParaRPr lang="en-US" sz="2400" dirty="0"/>
          </a:p>
        </p:txBody>
      </p:sp>
    </p:spTree>
    <p:extLst>
      <p:ext uri="{BB962C8B-B14F-4D97-AF65-F5344CB8AC3E}">
        <p14:creationId xmlns:p14="http://schemas.microsoft.com/office/powerpoint/2010/main" val="337649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Application Lifespan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64871"/>
            <a:ext cx="9771185" cy="5436413"/>
          </a:xfrm>
        </p:spPr>
        <p:txBody>
          <a:bodyPr>
            <a:noAutofit/>
          </a:bodyPr>
          <a:lstStyle/>
          <a:p>
            <a:pPr>
              <a:lnSpc>
                <a:spcPct val="100000"/>
              </a:lnSpc>
            </a:pPr>
            <a:r>
              <a:rPr lang="en-US" sz="2800" dirty="0"/>
              <a:t>The second model is to run one application per workflow or user session of (possibly unrelated) jobs. </a:t>
            </a:r>
          </a:p>
          <a:p>
            <a:pPr>
              <a:lnSpc>
                <a:spcPct val="100000"/>
              </a:lnSpc>
            </a:pPr>
            <a:r>
              <a:rPr lang="en-US" sz="2800" dirty="0"/>
              <a:t>This can be more efficient than one application per user, since containers can be reused between jobs, and there is also the potential to cache intermediate data between jobs.</a:t>
            </a:r>
          </a:p>
          <a:p>
            <a:pPr>
              <a:lnSpc>
                <a:spcPct val="100000"/>
              </a:lnSpc>
            </a:pPr>
            <a:r>
              <a:rPr lang="en-US" sz="2800" dirty="0"/>
              <a:t>Spark is an example that uses this model.</a:t>
            </a:r>
            <a:endParaRPr lang="en-US" sz="2400" dirty="0"/>
          </a:p>
        </p:txBody>
      </p:sp>
    </p:spTree>
    <p:extLst>
      <p:ext uri="{BB962C8B-B14F-4D97-AF65-F5344CB8AC3E}">
        <p14:creationId xmlns:p14="http://schemas.microsoft.com/office/powerpoint/2010/main" val="102139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Application Lifespan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64871"/>
            <a:ext cx="9771185" cy="5436413"/>
          </a:xfrm>
        </p:spPr>
        <p:txBody>
          <a:bodyPr>
            <a:noAutofit/>
          </a:bodyPr>
          <a:lstStyle/>
          <a:p>
            <a:pPr>
              <a:lnSpc>
                <a:spcPct val="100000"/>
              </a:lnSpc>
            </a:pPr>
            <a:r>
              <a:rPr lang="en-US" sz="2800" dirty="0"/>
              <a:t>The third model is a long-running application that is shared by different users. </a:t>
            </a:r>
          </a:p>
          <a:p>
            <a:pPr lvl="1">
              <a:lnSpc>
                <a:spcPct val="100000"/>
              </a:lnSpc>
            </a:pPr>
            <a:r>
              <a:rPr lang="en-US" sz="2400" dirty="0"/>
              <a:t>Apache Slider was an example of a long-running application master for launching other applications on the cluster</a:t>
            </a:r>
          </a:p>
          <a:p>
            <a:pPr lvl="1">
              <a:lnSpc>
                <a:spcPct val="100000"/>
              </a:lnSpc>
            </a:pPr>
            <a:r>
              <a:rPr lang="en-US" sz="2400" dirty="0"/>
              <a:t>Slider has been integrated into the Hadoop core YARN services.</a:t>
            </a:r>
          </a:p>
          <a:p>
            <a:pPr>
              <a:lnSpc>
                <a:spcPct val="100000"/>
              </a:lnSpc>
            </a:pPr>
            <a:r>
              <a:rPr lang="en-US" sz="2800" dirty="0"/>
              <a:t>Apache Impala (a SQL-on-Hadoop alternative) is another example</a:t>
            </a:r>
          </a:p>
          <a:p>
            <a:pPr lvl="1">
              <a:lnSpc>
                <a:spcPct val="100000"/>
              </a:lnSpc>
            </a:pPr>
            <a:r>
              <a:rPr lang="en-US" sz="2400" dirty="0"/>
              <a:t>Impala provides a proxy application for its daemons to request cluster resources. </a:t>
            </a:r>
          </a:p>
          <a:p>
            <a:pPr lvl="1">
              <a:lnSpc>
                <a:spcPct val="100000"/>
              </a:lnSpc>
            </a:pPr>
            <a:r>
              <a:rPr lang="en-US" sz="2400" dirty="0"/>
              <a:t>The “always on” application master provides low-latency responses to queries since the overhead of starting a new application master is avoided</a:t>
            </a:r>
            <a:endParaRPr lang="en-US" dirty="0"/>
          </a:p>
        </p:txBody>
      </p:sp>
    </p:spTree>
    <p:extLst>
      <p:ext uri="{BB962C8B-B14F-4D97-AF65-F5344CB8AC3E}">
        <p14:creationId xmlns:p14="http://schemas.microsoft.com/office/powerpoint/2010/main" val="103551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Building YARN Applications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64871"/>
            <a:ext cx="9771185" cy="5436413"/>
          </a:xfrm>
        </p:spPr>
        <p:txBody>
          <a:bodyPr>
            <a:noAutofit/>
          </a:bodyPr>
          <a:lstStyle/>
          <a:p>
            <a:pPr>
              <a:lnSpc>
                <a:spcPct val="100000"/>
              </a:lnSpc>
            </a:pPr>
            <a:r>
              <a:rPr lang="en-US" sz="2800" dirty="0"/>
              <a:t>Writing a YARN application is usually not necessary since there are many applications which are already written to use it</a:t>
            </a:r>
          </a:p>
          <a:p>
            <a:pPr>
              <a:lnSpc>
                <a:spcPct val="100000"/>
              </a:lnSpc>
            </a:pPr>
            <a:r>
              <a:rPr lang="en-US" sz="2800" dirty="0">
                <a:hlinkClick r:id="rId2">
                  <a:extLst>
                    <a:ext uri="{A12FA001-AC4F-418D-AE19-62706E023703}">
                      <ahyp:hlinkClr xmlns:ahyp="http://schemas.microsoft.com/office/drawing/2018/hyperlinkcolor" val="tx"/>
                    </a:ext>
                  </a:extLst>
                </a:hlinkClick>
              </a:rPr>
              <a:t>Spark</a:t>
            </a:r>
            <a:r>
              <a:rPr lang="en-US" sz="2800" dirty="0"/>
              <a:t> and </a:t>
            </a:r>
            <a:r>
              <a:rPr lang="en-US" sz="2800" dirty="0">
                <a:hlinkClick r:id="rId3">
                  <a:extLst>
                    <a:ext uri="{A12FA001-AC4F-418D-AE19-62706E023703}">
                      <ahyp:hlinkClr xmlns:ahyp="http://schemas.microsoft.com/office/drawing/2018/hyperlinkcolor" val="tx"/>
                    </a:ext>
                  </a:extLst>
                </a:hlinkClick>
              </a:rPr>
              <a:t>Tez</a:t>
            </a:r>
            <a:r>
              <a:rPr lang="en-US" sz="2800" dirty="0"/>
              <a:t> are frequently used for batch processing with YARN</a:t>
            </a:r>
          </a:p>
          <a:p>
            <a:pPr lvl="1">
              <a:lnSpc>
                <a:spcPct val="100000"/>
              </a:lnSpc>
            </a:pPr>
            <a:r>
              <a:rPr lang="en-US" sz="2400" dirty="0"/>
              <a:t>These applications execute DAGs: directed acyclic graph applications (see next slide)</a:t>
            </a:r>
          </a:p>
          <a:p>
            <a:pPr>
              <a:lnSpc>
                <a:spcPct val="100000"/>
              </a:lnSpc>
            </a:pPr>
            <a:r>
              <a:rPr lang="en-US" sz="2800" dirty="0"/>
              <a:t>Spark, </a:t>
            </a:r>
            <a:r>
              <a:rPr lang="en-US" sz="2800" dirty="0">
                <a:hlinkClick r:id="rId4">
                  <a:extLst>
                    <a:ext uri="{A12FA001-AC4F-418D-AE19-62706E023703}">
                      <ahyp:hlinkClr xmlns:ahyp="http://schemas.microsoft.com/office/drawing/2018/hyperlinkcolor" val="tx"/>
                    </a:ext>
                  </a:extLst>
                </a:hlinkClick>
              </a:rPr>
              <a:t>Samza</a:t>
            </a:r>
            <a:r>
              <a:rPr lang="en-US" sz="2800" dirty="0"/>
              <a:t>, and </a:t>
            </a:r>
            <a:r>
              <a:rPr lang="en-US" sz="2800" dirty="0">
                <a:hlinkClick r:id="rId5">
                  <a:extLst>
                    <a:ext uri="{A12FA001-AC4F-418D-AE19-62706E023703}">
                      <ahyp:hlinkClr xmlns:ahyp="http://schemas.microsoft.com/office/drawing/2018/hyperlinkcolor" val="tx"/>
                    </a:ext>
                  </a:extLst>
                </a:hlinkClick>
              </a:rPr>
              <a:t>Storm</a:t>
            </a:r>
            <a:r>
              <a:rPr lang="en-US" sz="2800" dirty="0"/>
              <a:t> are tools commonly used for stream processing with YARN</a:t>
            </a:r>
          </a:p>
          <a:p>
            <a:pPr>
              <a:lnSpc>
                <a:spcPct val="100000"/>
              </a:lnSpc>
            </a:pPr>
            <a:r>
              <a:rPr lang="en-US" sz="2800" dirty="0"/>
              <a:t>Hadoop provides a </a:t>
            </a:r>
            <a:r>
              <a:rPr lang="en-US" sz="2800" b="1" dirty="0"/>
              <a:t>Distributed-Shell</a:t>
            </a:r>
            <a:r>
              <a:rPr lang="en-US" sz="2800" dirty="0"/>
              <a:t> application, an example of a non-MapReduce application built on top of YARN. </a:t>
            </a:r>
          </a:p>
          <a:p>
            <a:pPr lvl="1">
              <a:lnSpc>
                <a:spcPct val="100000"/>
              </a:lnSpc>
            </a:pPr>
            <a:r>
              <a:rPr lang="en-US" sz="2400" dirty="0"/>
              <a:t>Distributed-Shell is a simple mechanism for running shell commands and scripts in containers on multiple nodes in a Hadoop cluster.</a:t>
            </a:r>
            <a:endParaRPr lang="en-US" dirty="0"/>
          </a:p>
        </p:txBody>
      </p:sp>
    </p:spTree>
    <p:extLst>
      <p:ext uri="{BB962C8B-B14F-4D97-AF65-F5344CB8AC3E}">
        <p14:creationId xmlns:p14="http://schemas.microsoft.com/office/powerpoint/2010/main" val="141805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DAGs (Directed Acyclic Graphs)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sz="2400" dirty="0"/>
              <a:t>A </a:t>
            </a:r>
            <a:r>
              <a:rPr lang="en-US" sz="2400" b="1" dirty="0"/>
              <a:t>directed graph </a:t>
            </a:r>
            <a:r>
              <a:rPr lang="en-US" sz="2400" dirty="0"/>
              <a:t>is a collection of points (nodes, or vertices) and </a:t>
            </a:r>
            <a:r>
              <a:rPr lang="en-US" sz="2400" b="1" dirty="0"/>
              <a:t>unidirectional</a:t>
            </a:r>
            <a:r>
              <a:rPr lang="en-US" sz="2400" dirty="0"/>
              <a:t> connections (edges) </a:t>
            </a:r>
          </a:p>
          <a:p>
            <a:pPr>
              <a:lnSpc>
                <a:spcPct val="100000"/>
              </a:lnSpc>
            </a:pPr>
            <a:r>
              <a:rPr lang="en-US" sz="2400" dirty="0"/>
              <a:t>A directed </a:t>
            </a:r>
            <a:r>
              <a:rPr lang="en-US" sz="2400" b="1" dirty="0"/>
              <a:t>acyclic</a:t>
            </a:r>
            <a:r>
              <a:rPr lang="en-US" sz="2400" dirty="0"/>
              <a:t> graph (</a:t>
            </a:r>
            <a:r>
              <a:rPr lang="en-US" sz="2400" b="1" dirty="0"/>
              <a:t>DAG</a:t>
            </a:r>
            <a:r>
              <a:rPr lang="en-US" sz="2400" dirty="0"/>
              <a:t>) is a directed graph with no cycles (loops)</a:t>
            </a:r>
          </a:p>
        </p:txBody>
      </p:sp>
      <p:sp>
        <p:nvSpPr>
          <p:cNvPr id="3" name="Oval 2">
            <a:extLst>
              <a:ext uri="{FF2B5EF4-FFF2-40B4-BE49-F238E27FC236}">
                <a16:creationId xmlns:a16="http://schemas.microsoft.com/office/drawing/2014/main" id="{DC08F5F3-4317-410B-8E27-6B2D4DB13B72}"/>
              </a:ext>
            </a:extLst>
          </p:cNvPr>
          <p:cNvSpPr/>
          <p:nvPr/>
        </p:nvSpPr>
        <p:spPr>
          <a:xfrm>
            <a:off x="2081106" y="4116325"/>
            <a:ext cx="949124" cy="62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4EE59559-5550-4D98-99C3-100AA7EAE399}"/>
              </a:ext>
            </a:extLst>
          </p:cNvPr>
          <p:cNvSpPr/>
          <p:nvPr/>
        </p:nvSpPr>
        <p:spPr>
          <a:xfrm>
            <a:off x="4216808" y="3233534"/>
            <a:ext cx="949124" cy="62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a:extLst>
              <a:ext uri="{FF2B5EF4-FFF2-40B4-BE49-F238E27FC236}">
                <a16:creationId xmlns:a16="http://schemas.microsoft.com/office/drawing/2014/main" id="{E56D6820-CA00-4C32-874F-5645878FEC16}"/>
              </a:ext>
            </a:extLst>
          </p:cNvPr>
          <p:cNvSpPr/>
          <p:nvPr/>
        </p:nvSpPr>
        <p:spPr>
          <a:xfrm>
            <a:off x="4216808" y="4973903"/>
            <a:ext cx="949124" cy="62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8" name="Oval 7">
            <a:extLst>
              <a:ext uri="{FF2B5EF4-FFF2-40B4-BE49-F238E27FC236}">
                <a16:creationId xmlns:a16="http://schemas.microsoft.com/office/drawing/2014/main" id="{7A7590E1-4403-433F-B9BE-840687528DA1}"/>
              </a:ext>
            </a:extLst>
          </p:cNvPr>
          <p:cNvSpPr/>
          <p:nvPr/>
        </p:nvSpPr>
        <p:spPr>
          <a:xfrm>
            <a:off x="6119737" y="4116325"/>
            <a:ext cx="949124" cy="62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A19BE5D0-7942-49C1-8ED4-641AC972EEA7}"/>
              </a:ext>
            </a:extLst>
          </p:cNvPr>
          <p:cNvSpPr/>
          <p:nvPr/>
        </p:nvSpPr>
        <p:spPr>
          <a:xfrm>
            <a:off x="8249167" y="3233534"/>
            <a:ext cx="949124" cy="62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0" name="Oval 9">
            <a:extLst>
              <a:ext uri="{FF2B5EF4-FFF2-40B4-BE49-F238E27FC236}">
                <a16:creationId xmlns:a16="http://schemas.microsoft.com/office/drawing/2014/main" id="{BD38B890-F214-488A-8D19-1EF478237433}"/>
              </a:ext>
            </a:extLst>
          </p:cNvPr>
          <p:cNvSpPr/>
          <p:nvPr/>
        </p:nvSpPr>
        <p:spPr>
          <a:xfrm>
            <a:off x="8249167" y="4973903"/>
            <a:ext cx="949124" cy="62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1" name="Straight Arrow Connector 10">
            <a:extLst>
              <a:ext uri="{FF2B5EF4-FFF2-40B4-BE49-F238E27FC236}">
                <a16:creationId xmlns:a16="http://schemas.microsoft.com/office/drawing/2014/main" id="{01302590-D5EF-4058-8691-443AF34C2A3D}"/>
              </a:ext>
            </a:extLst>
          </p:cNvPr>
          <p:cNvCxnSpPr>
            <a:cxnSpLocks/>
            <a:stCxn id="3" idx="7"/>
            <a:endCxn id="6" idx="2"/>
          </p:cNvCxnSpPr>
          <p:nvPr/>
        </p:nvCxnSpPr>
        <p:spPr>
          <a:xfrm flipV="1">
            <a:off x="2891234" y="3546051"/>
            <a:ext cx="1325574" cy="6618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115B7A-24CC-45B1-8DE2-BD66C90C0916}"/>
              </a:ext>
            </a:extLst>
          </p:cNvPr>
          <p:cNvCxnSpPr>
            <a:cxnSpLocks/>
            <a:stCxn id="3" idx="5"/>
            <a:endCxn id="7" idx="2"/>
          </p:cNvCxnSpPr>
          <p:nvPr/>
        </p:nvCxnSpPr>
        <p:spPr>
          <a:xfrm>
            <a:off x="2891234" y="4649824"/>
            <a:ext cx="1325574" cy="6365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EF62253-F911-47E4-9D4F-AB5D93791416}"/>
              </a:ext>
            </a:extLst>
          </p:cNvPr>
          <p:cNvCxnSpPr>
            <a:cxnSpLocks/>
            <a:stCxn id="3" idx="6"/>
            <a:endCxn id="8" idx="2"/>
          </p:cNvCxnSpPr>
          <p:nvPr/>
        </p:nvCxnSpPr>
        <p:spPr>
          <a:xfrm>
            <a:off x="3030230" y="4428842"/>
            <a:ext cx="30895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D91D5-2251-49A5-B4ED-DD13AE366EE2}"/>
              </a:ext>
            </a:extLst>
          </p:cNvPr>
          <p:cNvCxnSpPr>
            <a:cxnSpLocks/>
            <a:stCxn id="6" idx="6"/>
            <a:endCxn id="9" idx="2"/>
          </p:cNvCxnSpPr>
          <p:nvPr/>
        </p:nvCxnSpPr>
        <p:spPr>
          <a:xfrm>
            <a:off x="5165932" y="3546051"/>
            <a:ext cx="30832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7D822C-5146-4526-A486-15A9DCA37A99}"/>
              </a:ext>
            </a:extLst>
          </p:cNvPr>
          <p:cNvCxnSpPr>
            <a:cxnSpLocks/>
            <a:endCxn id="10" idx="2"/>
          </p:cNvCxnSpPr>
          <p:nvPr/>
        </p:nvCxnSpPr>
        <p:spPr>
          <a:xfrm>
            <a:off x="5165931" y="5286419"/>
            <a:ext cx="308323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07EF60-E9AE-45D7-9597-B97F8D5DD579}"/>
              </a:ext>
            </a:extLst>
          </p:cNvPr>
          <p:cNvCxnSpPr>
            <a:cxnSpLocks/>
            <a:stCxn id="8" idx="6"/>
            <a:endCxn id="9" idx="3"/>
          </p:cNvCxnSpPr>
          <p:nvPr/>
        </p:nvCxnSpPr>
        <p:spPr>
          <a:xfrm flipV="1">
            <a:off x="7068861" y="3767033"/>
            <a:ext cx="1319302" cy="661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007373-25F2-4727-86DF-6D9DC0C7FDA4}"/>
              </a:ext>
            </a:extLst>
          </p:cNvPr>
          <p:cNvCxnSpPr>
            <a:cxnSpLocks/>
            <a:stCxn id="8" idx="6"/>
            <a:endCxn id="10" idx="1"/>
          </p:cNvCxnSpPr>
          <p:nvPr/>
        </p:nvCxnSpPr>
        <p:spPr>
          <a:xfrm>
            <a:off x="7068861" y="4428842"/>
            <a:ext cx="1319302" cy="636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D4CB249-716D-4CC2-AF25-5E4ECF2B615F}"/>
              </a:ext>
            </a:extLst>
          </p:cNvPr>
          <p:cNvSpPr/>
          <p:nvPr/>
        </p:nvSpPr>
        <p:spPr>
          <a:xfrm>
            <a:off x="2200250" y="3213978"/>
            <a:ext cx="1659959" cy="625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Edge (note directional arrow)</a:t>
            </a:r>
          </a:p>
        </p:txBody>
      </p:sp>
      <p:sp>
        <p:nvSpPr>
          <p:cNvPr id="18" name="Rectangle 17">
            <a:extLst>
              <a:ext uri="{FF2B5EF4-FFF2-40B4-BE49-F238E27FC236}">
                <a16:creationId xmlns:a16="http://schemas.microsoft.com/office/drawing/2014/main" id="{9F1A20F6-7095-4D87-A603-AA24C82A741E}"/>
              </a:ext>
            </a:extLst>
          </p:cNvPr>
          <p:cNvSpPr/>
          <p:nvPr/>
        </p:nvSpPr>
        <p:spPr>
          <a:xfrm>
            <a:off x="4124212" y="2849444"/>
            <a:ext cx="1122744" cy="31251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Tree>
    <p:extLst>
      <p:ext uri="{BB962C8B-B14F-4D97-AF65-F5344CB8AC3E}">
        <p14:creationId xmlns:p14="http://schemas.microsoft.com/office/powerpoint/2010/main" val="145569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DAGs (Directed Acyclic Graphs)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a:t>A YARN application is either a single job or a DAG of jobs</a:t>
            </a:r>
          </a:p>
          <a:p>
            <a:pPr>
              <a:lnSpc>
                <a:spcPct val="100000"/>
              </a:lnSpc>
            </a:pPr>
            <a:r>
              <a:rPr lang="en-US"/>
              <a:t>For example, a </a:t>
            </a:r>
            <a:r>
              <a:rPr lang="en-US" dirty="0"/>
              <a:t>DAG in Apache Spark is a set of nodes and edges, where</a:t>
            </a:r>
          </a:p>
          <a:p>
            <a:pPr lvl="1">
              <a:lnSpc>
                <a:spcPct val="100000"/>
              </a:lnSpc>
            </a:pPr>
            <a:r>
              <a:rPr lang="en-US" dirty="0"/>
              <a:t>nodes represent a resilient distributed dataset (RDD</a:t>
            </a:r>
            <a:r>
              <a:rPr lang="en-US"/>
              <a:t>), a Spark data structure </a:t>
            </a:r>
            <a:r>
              <a:rPr lang="en-US" dirty="0"/>
              <a:t>on which operations are applied</a:t>
            </a:r>
          </a:p>
          <a:p>
            <a:pPr lvl="1">
              <a:lnSpc>
                <a:spcPct val="100000"/>
              </a:lnSpc>
            </a:pPr>
            <a:r>
              <a:rPr lang="en-US" dirty="0"/>
              <a:t>edges represent the operation to be applied on the </a:t>
            </a:r>
            <a:r>
              <a:rPr lang="en-US"/>
              <a:t>RDD.</a:t>
            </a:r>
            <a:endParaRPr lang="en-US" dirty="0"/>
          </a:p>
          <a:p>
            <a:pPr lvl="1">
              <a:lnSpc>
                <a:spcPct val="100000"/>
              </a:lnSpc>
            </a:pPr>
            <a:r>
              <a:rPr lang="en-US" dirty="0"/>
              <a:t>every edge directs from earlier to later in </a:t>
            </a:r>
            <a:r>
              <a:rPr lang="en-US"/>
              <a:t>the sequence</a:t>
            </a:r>
            <a:endParaRPr lang="en-US" dirty="0"/>
          </a:p>
        </p:txBody>
      </p:sp>
      <p:pic>
        <p:nvPicPr>
          <p:cNvPr id="12" name="Picture 11">
            <a:extLst>
              <a:ext uri="{FF2B5EF4-FFF2-40B4-BE49-F238E27FC236}">
                <a16:creationId xmlns:a16="http://schemas.microsoft.com/office/drawing/2014/main" id="{E50DDC29-CA13-4EFA-8DA2-882D76A5F6D0}"/>
              </a:ext>
            </a:extLst>
          </p:cNvPr>
          <p:cNvPicPr>
            <a:picLocks noChangeAspect="1"/>
          </p:cNvPicPr>
          <p:nvPr/>
        </p:nvPicPr>
        <p:blipFill>
          <a:blip r:embed="rId2"/>
          <a:stretch>
            <a:fillRect/>
          </a:stretch>
        </p:blipFill>
        <p:spPr>
          <a:xfrm>
            <a:off x="2812939" y="3682039"/>
            <a:ext cx="5241788" cy="2743200"/>
          </a:xfrm>
          <a:prstGeom prst="rect">
            <a:avLst/>
          </a:prstGeom>
        </p:spPr>
      </p:pic>
      <p:sp>
        <p:nvSpPr>
          <p:cNvPr id="21" name="TextBox 20">
            <a:extLst>
              <a:ext uri="{FF2B5EF4-FFF2-40B4-BE49-F238E27FC236}">
                <a16:creationId xmlns:a16="http://schemas.microsoft.com/office/drawing/2014/main" id="{4E4C5912-D771-4384-9E90-5896EC5AB3D8}"/>
              </a:ext>
            </a:extLst>
          </p:cNvPr>
          <p:cNvSpPr txBox="1"/>
          <p:nvPr/>
        </p:nvSpPr>
        <p:spPr>
          <a:xfrm>
            <a:off x="3008455" y="6425239"/>
            <a:ext cx="4850756" cy="338554"/>
          </a:xfrm>
          <a:prstGeom prst="rect">
            <a:avLst/>
          </a:prstGeom>
          <a:noFill/>
        </p:spPr>
        <p:txBody>
          <a:bodyPr wrap="square">
            <a:spAutoFit/>
          </a:bodyPr>
          <a:lstStyle/>
          <a:p>
            <a:r>
              <a:rPr lang="en-US" sz="1600" dirty="0"/>
              <a:t>https://data-flair.training/blogs/dag-in-apache-spark/</a:t>
            </a:r>
          </a:p>
        </p:txBody>
      </p:sp>
    </p:spTree>
    <p:extLst>
      <p:ext uri="{BB962C8B-B14F-4D97-AF65-F5344CB8AC3E}">
        <p14:creationId xmlns:p14="http://schemas.microsoft.com/office/powerpoint/2010/main" val="2787118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Scheduling in YARN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64871"/>
            <a:ext cx="9771185" cy="5436413"/>
          </a:xfrm>
        </p:spPr>
        <p:txBody>
          <a:bodyPr>
            <a:noAutofit/>
          </a:bodyPr>
          <a:lstStyle/>
          <a:p>
            <a:pPr>
              <a:lnSpc>
                <a:spcPct val="100000"/>
              </a:lnSpc>
            </a:pPr>
            <a:r>
              <a:rPr lang="en-US" sz="2800" dirty="0"/>
              <a:t>The YARN scheduler allocates resources to applications according to a defined policy. </a:t>
            </a:r>
          </a:p>
          <a:p>
            <a:pPr lvl="1">
              <a:lnSpc>
                <a:spcPct val="100000"/>
              </a:lnSpc>
            </a:pPr>
            <a:r>
              <a:rPr lang="en-US" sz="2400" dirty="0"/>
              <a:t>There is no one “best” policy, which is why YARN supports multiple schedulers and configurable policies.</a:t>
            </a:r>
          </a:p>
          <a:p>
            <a:pPr>
              <a:lnSpc>
                <a:spcPct val="100000"/>
              </a:lnSpc>
            </a:pPr>
            <a:r>
              <a:rPr lang="en-US" sz="2800" dirty="0"/>
              <a:t>Three schedulers are available in YARN:</a:t>
            </a:r>
          </a:p>
          <a:p>
            <a:pPr marL="914400" lvl="1" indent="-457200">
              <a:lnSpc>
                <a:spcPct val="100000"/>
              </a:lnSpc>
              <a:buSzPct val="100000"/>
              <a:buFont typeface="+mj-lt"/>
              <a:buAutoNum type="arabicPeriod"/>
            </a:pPr>
            <a:r>
              <a:rPr lang="en-US" sz="2400" dirty="0"/>
              <a:t>First-In, First-Out (FIFO) Scheduler (default)</a:t>
            </a:r>
          </a:p>
          <a:p>
            <a:pPr marL="914400" lvl="1" indent="-457200">
              <a:lnSpc>
                <a:spcPct val="100000"/>
              </a:lnSpc>
              <a:buSzPct val="100000"/>
              <a:buFont typeface="+mj-lt"/>
              <a:buAutoNum type="arabicPeriod"/>
            </a:pPr>
            <a:r>
              <a:rPr lang="en-US" sz="2400" dirty="0"/>
              <a:t>Capacity Scheduler</a:t>
            </a:r>
          </a:p>
          <a:p>
            <a:pPr marL="914400" lvl="1" indent="-457200">
              <a:lnSpc>
                <a:spcPct val="100000"/>
              </a:lnSpc>
              <a:buSzPct val="100000"/>
              <a:buFont typeface="+mj-lt"/>
              <a:buAutoNum type="arabicPeriod"/>
            </a:pPr>
            <a:r>
              <a:rPr lang="en-US" sz="2400" dirty="0"/>
              <a:t>Fair Scheduler</a:t>
            </a:r>
          </a:p>
        </p:txBody>
      </p:sp>
    </p:spTree>
    <p:extLst>
      <p:ext uri="{BB962C8B-B14F-4D97-AF65-F5344CB8AC3E}">
        <p14:creationId xmlns:p14="http://schemas.microsoft.com/office/powerpoint/2010/main" val="918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Scheduling in YARN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5" y="1435261"/>
            <a:ext cx="4983644" cy="5066023"/>
          </a:xfrm>
        </p:spPr>
        <p:txBody>
          <a:bodyPr>
            <a:noAutofit/>
          </a:bodyPr>
          <a:lstStyle/>
          <a:p>
            <a:pPr>
              <a:lnSpc>
                <a:spcPct val="100000"/>
              </a:lnSpc>
            </a:pPr>
            <a:r>
              <a:rPr lang="en-US" sz="2800" dirty="0"/>
              <a:t>The FIFO Scheduler places applications in a queue and runs them in the order of submission (first in, first out). </a:t>
            </a:r>
          </a:p>
        </p:txBody>
      </p:sp>
      <p:pic>
        <p:nvPicPr>
          <p:cNvPr id="1026" name="Picture 2" descr="Cluster utilization over time when running a large job and a small job under the FIFO Scheduler (i), Capacity Scheduler (ii), and Fair Scheduler (iii)">
            <a:extLst>
              <a:ext uri="{FF2B5EF4-FFF2-40B4-BE49-F238E27FC236}">
                <a16:creationId xmlns:a16="http://schemas.microsoft.com/office/drawing/2014/main" id="{BE29BC7F-EA00-449C-857D-B60ED25A6B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101"/>
          <a:stretch/>
        </p:blipFill>
        <p:spPr bwMode="auto">
          <a:xfrm>
            <a:off x="6580390" y="1502967"/>
            <a:ext cx="4612330" cy="38520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1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Ch. 4 YARN: What is YARN?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sz="2800" b="1" dirty="0"/>
              <a:t>Y</a:t>
            </a:r>
            <a:r>
              <a:rPr lang="en-US" sz="2800" dirty="0"/>
              <a:t>et </a:t>
            </a:r>
            <a:r>
              <a:rPr lang="en-US" sz="2800" b="1" dirty="0"/>
              <a:t>A</a:t>
            </a:r>
            <a:r>
              <a:rPr lang="en-US" sz="2800" dirty="0"/>
              <a:t>nother </a:t>
            </a:r>
            <a:r>
              <a:rPr lang="en-US" sz="2800" b="1" dirty="0"/>
              <a:t>R</a:t>
            </a:r>
            <a:r>
              <a:rPr lang="en-US" sz="2800" dirty="0"/>
              <a:t>esource </a:t>
            </a:r>
            <a:r>
              <a:rPr lang="en-US" sz="2800" b="1" dirty="0"/>
              <a:t>N</a:t>
            </a:r>
            <a:r>
              <a:rPr lang="en-US" sz="2800" dirty="0"/>
              <a:t>egotiator</a:t>
            </a:r>
          </a:p>
          <a:p>
            <a:pPr>
              <a:lnSpc>
                <a:spcPct val="100000"/>
              </a:lnSpc>
            </a:pPr>
            <a:r>
              <a:rPr lang="en-US" sz="2800" dirty="0"/>
              <a:t>YARN is Hadoop’s cluster resource management system, introduced in Hadoop 2.</a:t>
            </a:r>
          </a:p>
          <a:p>
            <a:pPr>
              <a:lnSpc>
                <a:spcPct val="100000"/>
              </a:lnSpc>
            </a:pPr>
            <a:r>
              <a:rPr lang="en-US" sz="2800" dirty="0"/>
              <a:t>YARN enables multiple applications to run simultaneously on the same shared cluster and allows applications to negotiate resources based on need. </a:t>
            </a:r>
          </a:p>
          <a:p>
            <a:pPr>
              <a:lnSpc>
                <a:spcPct val="100000"/>
              </a:lnSpc>
            </a:pPr>
            <a:r>
              <a:rPr lang="en-US" sz="2800" dirty="0"/>
              <a:t>YARN provides APIs for requesting and working with cluster resources, but these are not typically used directly by user code. </a:t>
            </a:r>
          </a:p>
          <a:p>
            <a:pPr lvl="1">
              <a:lnSpc>
                <a:spcPct val="100000"/>
              </a:lnSpc>
            </a:pPr>
            <a:r>
              <a:rPr lang="en-US" sz="2400" dirty="0"/>
              <a:t>Instead, users write to higher-level APIs which themselves are built on YARN and hide the resource management details from the user.</a:t>
            </a:r>
          </a:p>
        </p:txBody>
      </p:sp>
    </p:spTree>
    <p:extLst>
      <p:ext uri="{BB962C8B-B14F-4D97-AF65-F5344CB8AC3E}">
        <p14:creationId xmlns:p14="http://schemas.microsoft.com/office/powerpoint/2010/main" val="391221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Scheduling in YARN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30147"/>
            <a:ext cx="4428059" cy="5471137"/>
          </a:xfrm>
        </p:spPr>
        <p:txBody>
          <a:bodyPr>
            <a:noAutofit/>
          </a:bodyPr>
          <a:lstStyle/>
          <a:p>
            <a:pPr>
              <a:lnSpc>
                <a:spcPct val="100000"/>
              </a:lnSpc>
            </a:pPr>
            <a:r>
              <a:rPr lang="en-US" sz="2800" dirty="0"/>
              <a:t>The Capacity </a:t>
            </a:r>
            <a:r>
              <a:rPr lang="en-US" sz="2800"/>
              <a:t>Scheduler (created by Yahoo) uses </a:t>
            </a:r>
            <a:r>
              <a:rPr lang="en-US" sz="2800" dirty="0"/>
              <a:t>a separate dedicated queue with reserved resources which allows small jobs to start as soon as they are submitted.</a:t>
            </a:r>
          </a:p>
          <a:p>
            <a:pPr>
              <a:lnSpc>
                <a:spcPct val="100000"/>
              </a:lnSpc>
            </a:pPr>
            <a:r>
              <a:rPr lang="en-US" sz="2800" dirty="0"/>
              <a:t>Larger jobs may take longer if they have to wait for available resources</a:t>
            </a:r>
          </a:p>
        </p:txBody>
      </p:sp>
      <p:pic>
        <p:nvPicPr>
          <p:cNvPr id="6" name="Picture 2" descr="Cluster utilization over time when running a large job and a small job under the FIFO Scheduler (i), Capacity Scheduler (ii), and Fair Scheduler (iii)">
            <a:extLst>
              <a:ext uri="{FF2B5EF4-FFF2-40B4-BE49-F238E27FC236}">
                <a16:creationId xmlns:a16="http://schemas.microsoft.com/office/drawing/2014/main" id="{E14A64AB-9950-448C-AD3F-3DA4922F5A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036" b="31781"/>
          <a:stretch/>
        </p:blipFill>
        <p:spPr bwMode="auto">
          <a:xfrm>
            <a:off x="5937813" y="1030147"/>
            <a:ext cx="5497612" cy="52086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94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Scheduling in YARN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454496" y="1064871"/>
            <a:ext cx="4474358" cy="5436413"/>
          </a:xfrm>
        </p:spPr>
        <p:txBody>
          <a:bodyPr>
            <a:noAutofit/>
          </a:bodyPr>
          <a:lstStyle/>
          <a:p>
            <a:pPr>
              <a:lnSpc>
                <a:spcPct val="100000"/>
              </a:lnSpc>
            </a:pPr>
            <a:r>
              <a:rPr lang="en-US" sz="2800" dirty="0"/>
              <a:t>The Fair </a:t>
            </a:r>
            <a:r>
              <a:rPr lang="en-US" sz="2800"/>
              <a:t>Scheduler (created by Facebook) dynamically </a:t>
            </a:r>
            <a:r>
              <a:rPr lang="en-US" sz="2800" dirty="0"/>
              <a:t>balances resources between all running jobs. </a:t>
            </a:r>
          </a:p>
          <a:p>
            <a:pPr>
              <a:lnSpc>
                <a:spcPct val="100000"/>
              </a:lnSpc>
            </a:pPr>
            <a:r>
              <a:rPr lang="en-US" sz="2800" dirty="0"/>
              <a:t>A single large job will get all the resources in the cluster. </a:t>
            </a:r>
          </a:p>
          <a:p>
            <a:pPr>
              <a:lnSpc>
                <a:spcPct val="100000"/>
              </a:lnSpc>
            </a:pPr>
            <a:r>
              <a:rPr lang="en-US" sz="2800" dirty="0"/>
              <a:t>When a second job starts, it is allocated its fair share of resources.</a:t>
            </a:r>
          </a:p>
        </p:txBody>
      </p:sp>
      <p:pic>
        <p:nvPicPr>
          <p:cNvPr id="6" name="Picture 2" descr="Cluster utilization over time when running a large job and a small job under the FIFO Scheduler (i), Capacity Scheduler (ii), and Fair Scheduler (iii)">
            <a:extLst>
              <a:ext uri="{FF2B5EF4-FFF2-40B4-BE49-F238E27FC236}">
                <a16:creationId xmlns:a16="http://schemas.microsoft.com/office/drawing/2014/main" id="{E14A64AB-9950-448C-AD3F-3DA4922F5A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48" b="-790"/>
          <a:stretch/>
        </p:blipFill>
        <p:spPr bwMode="auto">
          <a:xfrm>
            <a:off x="6328116" y="1169042"/>
            <a:ext cx="4550899" cy="38659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48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82461"/>
            <a:ext cx="9771186" cy="751891"/>
          </a:xfrm>
        </p:spPr>
        <p:txBody>
          <a:bodyPr>
            <a:normAutofit/>
          </a:bodyPr>
          <a:lstStyle/>
          <a:p>
            <a:r>
              <a:rPr lang="en-US" sz="4000" dirty="0"/>
              <a:t>Scheduling in YARN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134319" y="1064871"/>
            <a:ext cx="10845478" cy="5610668"/>
          </a:xfrm>
        </p:spPr>
        <p:txBody>
          <a:bodyPr>
            <a:noAutofit/>
          </a:bodyPr>
          <a:lstStyle/>
          <a:p>
            <a:pPr>
              <a:lnSpc>
                <a:spcPct val="100000"/>
              </a:lnSpc>
            </a:pPr>
            <a:r>
              <a:rPr lang="en-US" sz="2800" dirty="0"/>
              <a:t>FIFO is used by default</a:t>
            </a:r>
          </a:p>
          <a:p>
            <a:pPr>
              <a:lnSpc>
                <a:spcPct val="100000"/>
              </a:lnSpc>
            </a:pPr>
            <a:r>
              <a:rPr lang="en-US" sz="2800" dirty="0"/>
              <a:t>To specify a capacity or fair scheduler, the ${HADOOP_HOME}/etc/hadoop/yarn-site.xml file is used</a:t>
            </a:r>
          </a:p>
          <a:p>
            <a:pPr marL="0" indent="0">
              <a:lnSpc>
                <a:spcPct val="100000"/>
              </a:lnSpc>
              <a:buNone/>
            </a:pPr>
            <a:endParaRPr lang="en-US" sz="1050" dirty="0">
              <a:latin typeface="Courier New" panose="02070309020205020404" pitchFamily="49" charset="0"/>
              <a:cs typeface="Courier New" panose="02070309020205020404" pitchFamily="49" charset="0"/>
            </a:endParaRPr>
          </a:p>
          <a:p>
            <a:pPr marL="0" indent="0">
              <a:lnSpc>
                <a:spcPct val="100000"/>
              </a:lnSpc>
              <a:buNone/>
            </a:pPr>
            <a:r>
              <a:rPr lang="en-US" sz="1600" dirty="0">
                <a:latin typeface="Courier New" panose="02070309020205020404" pitchFamily="49" charset="0"/>
                <a:cs typeface="Courier New" panose="02070309020205020404" pitchFamily="49" charset="0"/>
              </a:rPr>
              <a:t>&lt;property&gt;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&lt;name&gt;yarn.resourcemanager.scheduler.class&lt;/name&gt;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&lt;value&gt;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org.apache.hadoop.yarn.server.resourcemanager.scheduler.fair.FairScheduler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&lt;/value&gt;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&lt;/property&gt;</a:t>
            </a:r>
          </a:p>
          <a:p>
            <a:pPr marL="2743200" indent="0">
              <a:lnSpc>
                <a:spcPct val="100000"/>
              </a:lnSpc>
              <a:buNone/>
            </a:pPr>
            <a:r>
              <a:rPr lang="en-US" sz="2800" dirty="0">
                <a:latin typeface="+mj-lt"/>
                <a:cs typeface="Courier New" panose="02070309020205020404" pitchFamily="49" charset="0"/>
              </a:rPr>
              <a:t>or</a:t>
            </a:r>
          </a:p>
          <a:p>
            <a:pPr marL="0" indent="0">
              <a:lnSpc>
                <a:spcPct val="100000"/>
              </a:lnSpc>
              <a:buNone/>
            </a:pPr>
            <a:r>
              <a:rPr lang="en-US" sz="1600" dirty="0">
                <a:latin typeface="Courier New" panose="02070309020205020404" pitchFamily="49" charset="0"/>
                <a:cs typeface="Courier New" panose="02070309020205020404" pitchFamily="49" charset="0"/>
              </a:rPr>
              <a:t>&lt;property&gt;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&lt;name&gt;yarn.resourcemanager.scheduler.class&lt;/name&gt;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&lt;value&gt;yarn.resourcemanager.scheduler.class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org.apache.hadoop.yarn.server.resourcemanager.scheduler.capacity.CapacityScheduler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&lt;/value&gt;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&lt;/property&gt;</a:t>
            </a:r>
          </a:p>
        </p:txBody>
      </p:sp>
    </p:spTree>
    <p:extLst>
      <p:ext uri="{BB962C8B-B14F-4D97-AF65-F5344CB8AC3E}">
        <p14:creationId xmlns:p14="http://schemas.microsoft.com/office/powerpoint/2010/main" val="2932617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Ch. 5 Hadoop I/O</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sz="2800" dirty="0"/>
              <a:t>Hadoop includes primitives and tools to enhance the processing of large data sets</a:t>
            </a:r>
          </a:p>
          <a:p>
            <a:pPr lvl="1">
              <a:lnSpc>
                <a:spcPct val="100000"/>
              </a:lnSpc>
            </a:pPr>
            <a:r>
              <a:rPr lang="en-US" sz="2400" dirty="0"/>
              <a:t>Some of these are techniques that are more general than Hadoop, such as data integrity and compression, but deserve special consideration when dealing with multiterabyte datasets. </a:t>
            </a:r>
          </a:p>
          <a:p>
            <a:pPr lvl="1">
              <a:lnSpc>
                <a:spcPct val="100000"/>
              </a:lnSpc>
            </a:pPr>
            <a:r>
              <a:rPr lang="en-US" sz="2400" dirty="0"/>
              <a:t>Others are Hadoop tools or APIs that form the building blocks for developing distributed systems, such as serialization frameworks and on-disk data structures.</a:t>
            </a:r>
            <a:endParaRPr lang="en-US" dirty="0"/>
          </a:p>
        </p:txBody>
      </p:sp>
    </p:spTree>
    <p:extLst>
      <p:ext uri="{BB962C8B-B14F-4D97-AF65-F5344CB8AC3E}">
        <p14:creationId xmlns:p14="http://schemas.microsoft.com/office/powerpoint/2010/main" val="2294271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Data Integrity</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dirty="0"/>
              <a:t>Hadoop and HDFS use </a:t>
            </a:r>
            <a:r>
              <a:rPr lang="en-US" sz="2800" b="1" dirty="0"/>
              <a:t>checksums</a:t>
            </a:r>
            <a:r>
              <a:rPr lang="en-US" sz="2800" dirty="0"/>
              <a:t> to verify data integrity</a:t>
            </a:r>
          </a:p>
          <a:p>
            <a:pPr lvl="1">
              <a:lnSpc>
                <a:spcPct val="100000"/>
              </a:lnSpc>
            </a:pPr>
            <a:r>
              <a:rPr lang="en-US" sz="2400" dirty="0"/>
              <a:t>A checksum is computed for the data when it first enters the system, and again whenever it is transmitted across a channel that may be unreliable.</a:t>
            </a:r>
          </a:p>
          <a:p>
            <a:pPr lvl="1">
              <a:lnSpc>
                <a:spcPct val="100000"/>
              </a:lnSpc>
            </a:pPr>
            <a:r>
              <a:rPr lang="en-US" sz="2400" dirty="0"/>
              <a:t>The data is corrupt if the new checksum doesn’t exactly match the original. </a:t>
            </a:r>
          </a:p>
          <a:p>
            <a:pPr lvl="1">
              <a:lnSpc>
                <a:spcPct val="100000"/>
              </a:lnSpc>
            </a:pPr>
            <a:r>
              <a:rPr lang="en-US" sz="2400" dirty="0"/>
              <a:t>This technique doesn’t offer any way to fix the data—it is merely error detection</a:t>
            </a:r>
          </a:p>
          <a:p>
            <a:pPr lvl="1">
              <a:lnSpc>
                <a:spcPct val="100000"/>
              </a:lnSpc>
            </a:pPr>
            <a:r>
              <a:rPr lang="en-US" sz="2400" dirty="0"/>
              <a:t>A CRC-32 ("32-bit cyclic redundancy check") checksum is used by Hadoop and a more efficient variant named CRC-32C is used by HDFS.</a:t>
            </a:r>
          </a:p>
          <a:p>
            <a:pPr lvl="1">
              <a:lnSpc>
                <a:spcPct val="100000"/>
              </a:lnSpc>
            </a:pPr>
            <a:r>
              <a:rPr lang="en-US" sz="2400" dirty="0"/>
              <a:t>HDFS checksums all data written to it and (by default) verifies checksums when reading data. </a:t>
            </a:r>
          </a:p>
          <a:p>
            <a:pPr>
              <a:lnSpc>
                <a:spcPct val="100000"/>
              </a:lnSpc>
            </a:pPr>
            <a:r>
              <a:rPr lang="en-US" sz="2800" dirty="0"/>
              <a:t>When clients read data from datanodes, they verify checksums as well, comparing them with those stored on the datanodes.</a:t>
            </a:r>
          </a:p>
        </p:txBody>
      </p:sp>
    </p:spTree>
    <p:extLst>
      <p:ext uri="{BB962C8B-B14F-4D97-AF65-F5344CB8AC3E}">
        <p14:creationId xmlns:p14="http://schemas.microsoft.com/office/powerpoint/2010/main" val="1104928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Data Integrity</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dirty="0"/>
              <a:t>Because HDFS stores replicas of blocks, it can “heal” corrupted blocks by copying a replica to produce a new, uncorrupted copy. </a:t>
            </a:r>
          </a:p>
          <a:p>
            <a:pPr lvl="1">
              <a:lnSpc>
                <a:spcPct val="100000"/>
              </a:lnSpc>
            </a:pPr>
            <a:r>
              <a:rPr lang="en-US" sz="2400" dirty="0"/>
              <a:t>If a client detects an error when reading a block, it reports the bad block and the datanode it was trying to read from to the namenode and then throws a ChecksumException. </a:t>
            </a:r>
          </a:p>
          <a:p>
            <a:pPr lvl="1">
              <a:lnSpc>
                <a:spcPct val="100000"/>
              </a:lnSpc>
            </a:pPr>
            <a:r>
              <a:rPr lang="en-US" sz="2400" dirty="0"/>
              <a:t>The namenode marks the block replica as corrupt so it doesn’t direct any more clients to it or try to copy it to another datanode. </a:t>
            </a:r>
          </a:p>
          <a:p>
            <a:pPr lvl="1">
              <a:lnSpc>
                <a:spcPct val="100000"/>
              </a:lnSpc>
            </a:pPr>
            <a:r>
              <a:rPr lang="en-US" sz="2400" dirty="0"/>
              <a:t>The namenode then schedules a copy of the block to be replicated on another datanode, so its replication factor is back at the expected level. </a:t>
            </a:r>
          </a:p>
          <a:p>
            <a:pPr lvl="1">
              <a:lnSpc>
                <a:spcPct val="100000"/>
              </a:lnSpc>
            </a:pPr>
            <a:r>
              <a:rPr lang="en-US" sz="2400" dirty="0"/>
              <a:t>Once this has happened, the corrupt replica is deleted.</a:t>
            </a:r>
          </a:p>
        </p:txBody>
      </p:sp>
    </p:spTree>
    <p:extLst>
      <p:ext uri="{BB962C8B-B14F-4D97-AF65-F5344CB8AC3E}">
        <p14:creationId xmlns:p14="http://schemas.microsoft.com/office/powerpoint/2010/main" val="2445504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Data Integrity</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dirty="0"/>
              <a:t>It is possible to disable verification of checksums before using the open() method to read a file. </a:t>
            </a:r>
          </a:p>
          <a:p>
            <a:pPr lvl="1">
              <a:lnSpc>
                <a:spcPct val="100000"/>
              </a:lnSpc>
            </a:pPr>
            <a:r>
              <a:rPr lang="en-US" dirty="0"/>
              <a:t>This is done from the shell by using the </a:t>
            </a:r>
            <a:r>
              <a:rPr lang="en-US" b="1" dirty="0"/>
              <a:t>-ignoreCrc </a:t>
            </a:r>
            <a:r>
              <a:rPr lang="en-US" dirty="0"/>
              <a:t>option with the -get or the equivalent -copyToLocal command. </a:t>
            </a:r>
          </a:p>
          <a:p>
            <a:pPr lvl="1">
              <a:lnSpc>
                <a:spcPct val="100000"/>
              </a:lnSpc>
            </a:pPr>
            <a:r>
              <a:rPr lang="en-US" dirty="0"/>
              <a:t>This feature is useful if you have a corrupt file that you want to inspect so you can decide what to do with it.</a:t>
            </a:r>
          </a:p>
          <a:p>
            <a:pPr>
              <a:lnSpc>
                <a:spcPct val="100000"/>
              </a:lnSpc>
            </a:pPr>
            <a:r>
              <a:rPr lang="en-US" sz="2800" dirty="0"/>
              <a:t>You can find a file’s checksum with </a:t>
            </a:r>
          </a:p>
          <a:p>
            <a:pPr marL="1481138" lvl="1" indent="0">
              <a:lnSpc>
                <a:spcPct val="100000"/>
              </a:lnSpc>
              <a:buNone/>
            </a:pPr>
            <a:r>
              <a:rPr lang="en-US" dirty="0">
                <a:latin typeface="Courier New" panose="02070309020205020404" pitchFamily="49" charset="0"/>
                <a:cs typeface="Courier New" panose="02070309020205020404" pitchFamily="49" charset="0"/>
              </a:rPr>
              <a:t>hadoop fs -checksum</a:t>
            </a:r>
          </a:p>
          <a:p>
            <a:pPr marL="231775" indent="0">
              <a:lnSpc>
                <a:spcPct val="100000"/>
              </a:lnSpc>
              <a:buNone/>
            </a:pPr>
            <a:r>
              <a:rPr lang="en-US" dirty="0"/>
              <a:t>e.g.</a:t>
            </a:r>
          </a:p>
          <a:p>
            <a:pPr marL="1481138" indent="0">
              <a:lnSpc>
                <a:spcPct val="100000"/>
              </a:lnSpc>
              <a:buNone/>
            </a:pPr>
            <a:r>
              <a:rPr lang="en-US" sz="2000" dirty="0">
                <a:latin typeface="Courier New" panose="02070309020205020404" pitchFamily="49" charset="0"/>
                <a:cs typeface="Courier New" panose="02070309020205020404" pitchFamily="49" charset="0"/>
              </a:rPr>
              <a:t>hadoop fs -checksum hdfs://nn1.example.com/file1</a:t>
            </a:r>
          </a:p>
          <a:p>
            <a:pPr marL="1481138" indent="0">
              <a:lnSpc>
                <a:spcPct val="100000"/>
              </a:lnSpc>
              <a:buNone/>
            </a:pPr>
            <a:r>
              <a:rPr lang="en-US" sz="2000" dirty="0">
                <a:latin typeface="Courier New" panose="02070309020205020404" pitchFamily="49" charset="0"/>
                <a:cs typeface="Courier New" panose="02070309020205020404" pitchFamily="49" charset="0"/>
              </a:rPr>
              <a:t>hadoop fs -checksum file:///etc/hosts</a:t>
            </a:r>
          </a:p>
          <a:p>
            <a:pPr>
              <a:lnSpc>
                <a:spcPct val="100000"/>
              </a:lnSpc>
            </a:pPr>
            <a:r>
              <a:rPr lang="en-US" sz="2800" dirty="0"/>
              <a:t>This is useful to check whether two files in HDFS have the same contents</a:t>
            </a:r>
          </a:p>
        </p:txBody>
      </p:sp>
    </p:spTree>
    <p:extLst>
      <p:ext uri="{BB962C8B-B14F-4D97-AF65-F5344CB8AC3E}">
        <p14:creationId xmlns:p14="http://schemas.microsoft.com/office/powerpoint/2010/main" val="3435294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Compression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dirty="0"/>
              <a:t>File compression: </a:t>
            </a:r>
          </a:p>
          <a:p>
            <a:pPr lvl="1">
              <a:lnSpc>
                <a:spcPct val="100000"/>
              </a:lnSpc>
            </a:pPr>
            <a:r>
              <a:rPr lang="en-US" sz="2400" dirty="0"/>
              <a:t>reduces the space needed to store files</a:t>
            </a:r>
          </a:p>
          <a:p>
            <a:pPr lvl="1">
              <a:lnSpc>
                <a:spcPct val="100000"/>
              </a:lnSpc>
            </a:pPr>
            <a:r>
              <a:rPr lang="en-US" sz="2400" dirty="0"/>
              <a:t>speeds up data transfer across the network or to and from a disk </a:t>
            </a:r>
          </a:p>
          <a:p>
            <a:pPr>
              <a:lnSpc>
                <a:spcPct val="100000"/>
              </a:lnSpc>
            </a:pPr>
            <a:r>
              <a:rPr lang="en-US" sz="2800" dirty="0"/>
              <a:t>For large datasets, the impact of compression can be significant</a:t>
            </a:r>
          </a:p>
          <a:p>
            <a:pPr lvl="1">
              <a:lnSpc>
                <a:spcPct val="100000"/>
              </a:lnSpc>
            </a:pPr>
            <a:r>
              <a:rPr lang="en-US" sz="2400" dirty="0"/>
              <a:t>There are many different compression formats, tools, and algorithms, each with different characteristics. </a:t>
            </a:r>
          </a:p>
          <a:p>
            <a:pPr lvl="1">
              <a:lnSpc>
                <a:spcPct val="100000"/>
              </a:lnSpc>
            </a:pPr>
            <a:r>
              <a:rPr lang="en-US" sz="2400" dirty="0"/>
              <a:t>Unlike some algorithms used for visual media, data processing algorithms need to be </a:t>
            </a:r>
            <a:r>
              <a:rPr lang="en-US" sz="2400" b="1" dirty="0"/>
              <a:t>lossless</a:t>
            </a:r>
            <a:r>
              <a:rPr lang="en-US" sz="2400" dirty="0"/>
              <a:t> so compressed data can be extracted with no loss of content</a:t>
            </a:r>
          </a:p>
          <a:p>
            <a:pPr lvl="1">
              <a:lnSpc>
                <a:spcPct val="100000"/>
              </a:lnSpc>
            </a:pPr>
            <a:r>
              <a:rPr lang="en-US" sz="2400" b="1" dirty="0"/>
              <a:t>gzip</a:t>
            </a:r>
            <a:r>
              <a:rPr lang="en-US" sz="2400" dirty="0"/>
              <a:t> (GNU zip, where GNU = "GNU's not Unix", a recursive acronym which represents the </a:t>
            </a:r>
            <a:r>
              <a:rPr lang="en-US" sz="2400" dirty="0">
                <a:hlinkClick r:id="rId2">
                  <a:extLst>
                    <a:ext uri="{A12FA001-AC4F-418D-AE19-62706E023703}">
                      <ahyp:hlinkClr xmlns:ahyp="http://schemas.microsoft.com/office/drawing/2018/hyperlinkcolor" val="tx"/>
                    </a:ext>
                  </a:extLst>
                </a:hlinkClick>
              </a:rPr>
              <a:t>Free Software Foundation</a:t>
            </a:r>
            <a:r>
              <a:rPr lang="en-US" sz="2400" dirty="0"/>
              <a:t>'s Unix-like operating system and tools) is one of the most commonly used compression formats on Unix systems</a:t>
            </a:r>
          </a:p>
        </p:txBody>
      </p:sp>
    </p:spTree>
    <p:extLst>
      <p:ext uri="{BB962C8B-B14F-4D97-AF65-F5344CB8AC3E}">
        <p14:creationId xmlns:p14="http://schemas.microsoft.com/office/powerpoint/2010/main" val="744742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Compression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5" y="1015375"/>
            <a:ext cx="9771185" cy="5485909"/>
          </a:xfrm>
        </p:spPr>
        <p:txBody>
          <a:bodyPr>
            <a:noAutofit/>
          </a:bodyPr>
          <a:lstStyle/>
          <a:p>
            <a:pPr>
              <a:lnSpc>
                <a:spcPct val="100000"/>
              </a:lnSpc>
            </a:pPr>
            <a:r>
              <a:rPr lang="en-US" dirty="0"/>
              <a:t>gzip offers command line options to tailor the compression operations for either faster operation or better compression</a:t>
            </a:r>
          </a:p>
          <a:p>
            <a:pPr>
              <a:lnSpc>
                <a:spcPct val="100000"/>
              </a:lnSpc>
            </a:pPr>
            <a:r>
              <a:rPr lang="en-US" dirty="0"/>
              <a:t>e.g. </a:t>
            </a:r>
            <a:r>
              <a:rPr lang="en-US" dirty="0">
                <a:latin typeface="Courier New" panose="02070309020205020404" pitchFamily="49" charset="0"/>
                <a:cs typeface="Courier New" panose="02070309020205020404" pitchFamily="49" charset="0"/>
              </a:rPr>
              <a:t>gzip -1 filename</a:t>
            </a:r>
          </a:p>
          <a:p>
            <a:pPr>
              <a:lnSpc>
                <a:spcPct val="100000"/>
              </a:lnSpc>
            </a:pPr>
            <a:r>
              <a:rPr lang="en-US" dirty="0">
                <a:latin typeface="+mj-lt"/>
                <a:cs typeface="Courier New" panose="02070309020205020404" pitchFamily="49" charset="0"/>
              </a:rPr>
              <a:t>As described in the gzip man page:</a:t>
            </a:r>
          </a:p>
          <a:p>
            <a:pPr marL="457200" lvl="1" indent="0">
              <a:lnSpc>
                <a:spcPct val="100000"/>
              </a:lnSpc>
              <a:buNone/>
            </a:pPr>
            <a:r>
              <a:rPr lang="en-US" dirty="0"/>
              <a:t> -# --fast --best</a:t>
            </a:r>
          </a:p>
          <a:p>
            <a:pPr marL="457200" lvl="1" indent="0">
              <a:lnSpc>
                <a:spcPct val="100000"/>
              </a:lnSpc>
              <a:buNone/>
            </a:pPr>
            <a:r>
              <a:rPr lang="en-US" dirty="0"/>
              <a:t>       Regulate the speed of compression using the specified digit #, where -1 or --fast</a:t>
            </a:r>
          </a:p>
          <a:p>
            <a:pPr marL="457200" lvl="1" indent="0">
              <a:lnSpc>
                <a:spcPct val="100000"/>
              </a:lnSpc>
              <a:buNone/>
            </a:pPr>
            <a:r>
              <a:rPr lang="en-US" dirty="0"/>
              <a:t>       indicates the fastest compression method (less compression) and -9 or --best</a:t>
            </a:r>
          </a:p>
          <a:p>
            <a:pPr marL="457200" lvl="1" indent="0">
              <a:lnSpc>
                <a:spcPct val="100000"/>
              </a:lnSpc>
              <a:buNone/>
            </a:pPr>
            <a:r>
              <a:rPr lang="en-US" dirty="0"/>
              <a:t>       indicates the slowest compression method (best compression).  The  default</a:t>
            </a:r>
          </a:p>
          <a:p>
            <a:pPr marL="457200" lvl="1" indent="0">
              <a:lnSpc>
                <a:spcPct val="100000"/>
              </a:lnSpc>
              <a:buNone/>
            </a:pPr>
            <a:r>
              <a:rPr lang="en-US" dirty="0"/>
              <a:t>       compression level is -6 (that is, biased towards high compression at expense of</a:t>
            </a:r>
          </a:p>
          <a:p>
            <a:pPr marL="457200" lvl="1" indent="0">
              <a:lnSpc>
                <a:spcPct val="100000"/>
              </a:lnSpc>
              <a:buNone/>
            </a:pPr>
            <a:r>
              <a:rPr lang="en-US" dirty="0"/>
              <a:t>       speed).</a:t>
            </a:r>
          </a:p>
          <a:p>
            <a:pPr>
              <a:lnSpc>
                <a:spcPct val="100000"/>
              </a:lnSpc>
            </a:pPr>
            <a:r>
              <a:rPr lang="en-US" dirty="0"/>
              <a:t>Other compression tools include bzip2, which is slower than gzip but supports splitting (random access within the compressed data) which can be a useful feature in Hadoop </a:t>
            </a:r>
            <a:endParaRPr lang="en-US" sz="2000" dirty="0"/>
          </a:p>
        </p:txBody>
      </p:sp>
    </p:spTree>
    <p:extLst>
      <p:ext uri="{BB962C8B-B14F-4D97-AF65-F5344CB8AC3E}">
        <p14:creationId xmlns:p14="http://schemas.microsoft.com/office/powerpoint/2010/main" val="727726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Compression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dirty="0"/>
              <a:t>For large files, use a compression format that supports splitting on the whole file, otherwise MapReduce applications can become very inefficient.</a:t>
            </a:r>
          </a:p>
          <a:p>
            <a:pPr>
              <a:lnSpc>
                <a:spcPct val="100000"/>
              </a:lnSpc>
            </a:pPr>
            <a:r>
              <a:rPr lang="en-US" dirty="0"/>
              <a:t>A </a:t>
            </a:r>
            <a:r>
              <a:rPr lang="en-US" b="1" dirty="0"/>
              <a:t>codec</a:t>
            </a:r>
            <a:r>
              <a:rPr lang="en-US" dirty="0"/>
              <a:t> (coder/decoder) is the implementation of a compression-decompression algorithm </a:t>
            </a:r>
          </a:p>
          <a:p>
            <a:pPr>
              <a:lnSpc>
                <a:spcPct val="100000"/>
              </a:lnSpc>
            </a:pPr>
            <a:r>
              <a:rPr lang="en-US" dirty="0"/>
              <a:t>Hadoop makes use of codecs to manipulate compressed data.</a:t>
            </a:r>
          </a:p>
          <a:p>
            <a:pPr>
              <a:lnSpc>
                <a:spcPct val="100000"/>
              </a:lnSpc>
            </a:pPr>
            <a:r>
              <a:rPr lang="en-US" dirty="0"/>
              <a:t>A Hadoop codec is represented by an implementation of the Java </a:t>
            </a:r>
            <a:r>
              <a:rPr lang="en-US" dirty="0">
                <a:hlinkClick r:id="rId2">
                  <a:extLst>
                    <a:ext uri="{A12FA001-AC4F-418D-AE19-62706E023703}">
                      <ahyp:hlinkClr xmlns:ahyp="http://schemas.microsoft.com/office/drawing/2018/hyperlinkcolor" val="tx"/>
                    </a:ext>
                  </a:extLst>
                </a:hlinkClick>
              </a:rPr>
              <a:t>CompressionCodec interface</a:t>
            </a:r>
            <a:r>
              <a:rPr lang="en-US" dirty="0"/>
              <a:t>. </a:t>
            </a:r>
          </a:p>
          <a:p>
            <a:pPr lvl="1">
              <a:lnSpc>
                <a:spcPct val="100000"/>
              </a:lnSpc>
            </a:pPr>
            <a:r>
              <a:rPr lang="en-US" dirty="0"/>
              <a:t>The </a:t>
            </a:r>
            <a:r>
              <a:rPr lang="en-US" dirty="0">
                <a:hlinkClick r:id="rId3">
                  <a:extLst>
                    <a:ext uri="{A12FA001-AC4F-418D-AE19-62706E023703}">
                      <ahyp:hlinkClr xmlns:ahyp="http://schemas.microsoft.com/office/drawing/2018/hyperlinkcolor" val="tx"/>
                    </a:ext>
                  </a:extLst>
                </a:hlinkClick>
              </a:rPr>
              <a:t>GzipCodec</a:t>
            </a:r>
            <a:r>
              <a:rPr lang="en-US" dirty="0"/>
              <a:t> encapsulates the compression and decompression algorithm for gzip.</a:t>
            </a:r>
          </a:p>
          <a:p>
            <a:pPr lvl="1">
              <a:lnSpc>
                <a:spcPct val="100000"/>
              </a:lnSpc>
            </a:pPr>
            <a:r>
              <a:rPr lang="en-US" dirty="0"/>
              <a:t>The </a:t>
            </a:r>
            <a:r>
              <a:rPr lang="en-US" dirty="0">
                <a:hlinkClick r:id="rId4">
                  <a:extLst>
                    <a:ext uri="{A12FA001-AC4F-418D-AE19-62706E023703}">
                      <ahyp:hlinkClr xmlns:ahyp="http://schemas.microsoft.com/office/drawing/2018/hyperlinkcolor" val="tx"/>
                    </a:ext>
                  </a:extLst>
                </a:hlinkClick>
              </a:rPr>
              <a:t>BZip2Codec</a:t>
            </a:r>
            <a:r>
              <a:rPr lang="en-US" dirty="0"/>
              <a:t> encapsulates the algorithm for bzip2. </a:t>
            </a:r>
          </a:p>
          <a:p>
            <a:pPr>
              <a:lnSpc>
                <a:spcPct val="100000"/>
              </a:lnSpc>
            </a:pPr>
            <a:r>
              <a:rPr lang="en-US" dirty="0"/>
              <a:t>Compressed input files are decompressed automatically as they are read by MapReduce, which uses the filename extension (e.g. gz for gzip or .bz2 for bzip2) to determine which codec to use.</a:t>
            </a:r>
          </a:p>
        </p:txBody>
      </p:sp>
    </p:spTree>
    <p:extLst>
      <p:ext uri="{BB962C8B-B14F-4D97-AF65-F5344CB8AC3E}">
        <p14:creationId xmlns:p14="http://schemas.microsoft.com/office/powerpoint/2010/main" val="307792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What is YARN?</a:t>
            </a:r>
          </a:p>
        </p:txBody>
      </p:sp>
      <p:pic>
        <p:nvPicPr>
          <p:cNvPr id="1026" name="Picture 2" descr="YARN applications">
            <a:extLst>
              <a:ext uri="{FF2B5EF4-FFF2-40B4-BE49-F238E27FC236}">
                <a16:creationId xmlns:a16="http://schemas.microsoft.com/office/drawing/2014/main" id="{E1F6AB80-B0FF-4DB3-B21B-0AEE7F9091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0" y="1571996"/>
            <a:ext cx="8308211" cy="34385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3706D6C-FA6E-4647-A83C-AA4C39344E25}"/>
              </a:ext>
            </a:extLst>
          </p:cNvPr>
          <p:cNvCxnSpPr>
            <a:stCxn id="1026" idx="3"/>
          </p:cNvCxnSpPr>
          <p:nvPr/>
        </p:nvCxnSpPr>
        <p:spPr>
          <a:xfrm flipV="1">
            <a:off x="9641711" y="3287210"/>
            <a:ext cx="1088021" cy="4049"/>
          </a:xfrm>
          <a:prstGeom prst="straightConnector1">
            <a:avLst/>
          </a:prstGeom>
          <a:ln w="762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AF95EBC-8215-4217-9370-11CEF0DC471E}"/>
              </a:ext>
            </a:extLst>
          </p:cNvPr>
          <p:cNvSpPr txBox="1"/>
          <p:nvPr/>
        </p:nvSpPr>
        <p:spPr>
          <a:xfrm>
            <a:off x="2402951" y="5177654"/>
            <a:ext cx="7782770" cy="1384995"/>
          </a:xfrm>
          <a:prstGeom prst="rect">
            <a:avLst/>
          </a:prstGeom>
          <a:noFill/>
        </p:spPr>
        <p:txBody>
          <a:bodyPr wrap="square">
            <a:spAutoFit/>
          </a:bodyPr>
          <a:lstStyle/>
          <a:p>
            <a:pPr marL="285750" indent="-285750">
              <a:buFont typeface="Arial" panose="020B0604020202020204" pitchFamily="34" charset="0"/>
              <a:buChar char="•"/>
            </a:pPr>
            <a:r>
              <a:rPr lang="en-US" sz="2800" dirty="0"/>
              <a:t>MapReduce, Spark, and other applications use YARN as a cluster compute layer and the cluster storage layer (HDFS and HBase).</a:t>
            </a:r>
          </a:p>
        </p:txBody>
      </p:sp>
    </p:spTree>
    <p:extLst>
      <p:ext uri="{BB962C8B-B14F-4D97-AF65-F5344CB8AC3E}">
        <p14:creationId xmlns:p14="http://schemas.microsoft.com/office/powerpoint/2010/main" val="83245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Compression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endParaRPr lang="en-US" sz="2000" dirty="0"/>
          </a:p>
          <a:p>
            <a:pPr>
              <a:lnSpc>
                <a:spcPct val="100000"/>
              </a:lnSpc>
            </a:pPr>
            <a:endParaRPr lang="en-US" sz="2000" dirty="0"/>
          </a:p>
        </p:txBody>
      </p:sp>
      <p:sp>
        <p:nvSpPr>
          <p:cNvPr id="7" name="TextBox 6">
            <a:extLst>
              <a:ext uri="{FF2B5EF4-FFF2-40B4-BE49-F238E27FC236}">
                <a16:creationId xmlns:a16="http://schemas.microsoft.com/office/drawing/2014/main" id="{20492746-6C8D-4941-A0C6-CD4D39603559}"/>
              </a:ext>
            </a:extLst>
          </p:cNvPr>
          <p:cNvSpPr txBox="1"/>
          <p:nvPr/>
        </p:nvSpPr>
        <p:spPr>
          <a:xfrm>
            <a:off x="1617784" y="2827472"/>
            <a:ext cx="9618785" cy="3385542"/>
          </a:xfrm>
          <a:prstGeom prst="rect">
            <a:avLst/>
          </a:prstGeom>
          <a:noFill/>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public static void main(String[] args) throws Exception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Job job = new Job();</a:t>
            </a:r>
          </a:p>
          <a:p>
            <a:r>
              <a:rPr lang="en-US" sz="1600" dirty="0">
                <a:latin typeface="Courier New" panose="02070309020205020404" pitchFamily="49" charset="0"/>
                <a:cs typeface="Courier New" panose="02070309020205020404" pitchFamily="49" charset="0"/>
              </a:rPr>
              <a:t>    job.setJarByClass(MaxTemperature.class);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FileInputFormat.addInputPath(job, new Path(args[0]));</a:t>
            </a:r>
          </a:p>
          <a:p>
            <a:r>
              <a:rPr lang="en-US" sz="1600" dirty="0">
                <a:latin typeface="Courier New" panose="02070309020205020404" pitchFamily="49" charset="0"/>
                <a:cs typeface="Courier New" panose="02070309020205020404" pitchFamily="49" charset="0"/>
              </a:rPr>
              <a:t>    FileOutputFormat.setOutputPath(job, new Path(args[1]));</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job.setOutputKeyClass(Text.class);</a:t>
            </a:r>
          </a:p>
          <a:p>
            <a:r>
              <a:rPr lang="en-US" sz="1600" dirty="0">
                <a:latin typeface="Courier New" panose="02070309020205020404" pitchFamily="49" charset="0"/>
                <a:cs typeface="Courier New" panose="02070309020205020404" pitchFamily="49" charset="0"/>
              </a:rPr>
              <a:t>    job.setOutputValueClass(IntWritable.class);</a:t>
            </a:r>
          </a:p>
          <a:p>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FileOutputFormat.setCompressOutput(job, true);</a:t>
            </a:r>
          </a:p>
          <a:p>
            <a:r>
              <a:rPr lang="en-US" sz="1600" b="1" dirty="0">
                <a:latin typeface="Courier New" panose="02070309020205020404" pitchFamily="49" charset="0"/>
                <a:cs typeface="Courier New" panose="02070309020205020404" pitchFamily="49" charset="0"/>
              </a:rPr>
              <a:t>    FileOutputFormat.setOutputCompressorClass(job, GzipCodec.class);</a:t>
            </a:r>
          </a:p>
        </p:txBody>
      </p:sp>
      <p:sp>
        <p:nvSpPr>
          <p:cNvPr id="8" name="Content Placeholder 4">
            <a:extLst>
              <a:ext uri="{FF2B5EF4-FFF2-40B4-BE49-F238E27FC236}">
                <a16:creationId xmlns:a16="http://schemas.microsoft.com/office/drawing/2014/main" id="{89399789-7626-487C-BA4D-2938EBDD97F5}"/>
              </a:ext>
            </a:extLst>
          </p:cNvPr>
          <p:cNvSpPr txBox="1">
            <a:spLocks/>
          </p:cNvSpPr>
          <p:nvPr/>
        </p:nvSpPr>
        <p:spPr>
          <a:xfrm>
            <a:off x="1465384" y="1167775"/>
            <a:ext cx="9771185" cy="548590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n-US" sz="2600" dirty="0"/>
              <a:t>The following snippet demonstrates the use of compression in a MapReduce application (MapReduce is covered in an upcoming module):</a:t>
            </a:r>
          </a:p>
        </p:txBody>
      </p:sp>
    </p:spTree>
    <p:extLst>
      <p:ext uri="{BB962C8B-B14F-4D97-AF65-F5344CB8AC3E}">
        <p14:creationId xmlns:p14="http://schemas.microsoft.com/office/powerpoint/2010/main" val="152655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Serialization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b="1" dirty="0"/>
              <a:t>Serialization</a:t>
            </a:r>
            <a:r>
              <a:rPr lang="en-US" sz="2800" dirty="0"/>
              <a:t> is the process of turning structured objects into a byte stream for transmission over a network or for writing to persistent storage (e.g. binary </a:t>
            </a:r>
            <a:r>
              <a:rPr lang="en-US" sz="2800"/>
              <a:t>files)</a:t>
            </a:r>
          </a:p>
          <a:p>
            <a:pPr lvl="1">
              <a:lnSpc>
                <a:spcPct val="100000"/>
              </a:lnSpc>
            </a:pPr>
            <a:r>
              <a:rPr lang="en-US" sz="2400" b="1"/>
              <a:t>Marshalling</a:t>
            </a:r>
            <a:r>
              <a:rPr lang="en-US" sz="2400"/>
              <a:t> is another term sometimes used to represent serialization </a:t>
            </a:r>
            <a:endParaRPr lang="en-US" sz="2400" dirty="0"/>
          </a:p>
          <a:p>
            <a:pPr lvl="1">
              <a:lnSpc>
                <a:spcPct val="100000"/>
              </a:lnSpc>
            </a:pPr>
            <a:r>
              <a:rPr lang="en-US" sz="2400" b="1"/>
              <a:t>Deserialization</a:t>
            </a:r>
            <a:r>
              <a:rPr lang="en-US" sz="2400"/>
              <a:t> (unmarshalling) is </a:t>
            </a:r>
            <a:r>
              <a:rPr lang="en-US" sz="2400" dirty="0"/>
              <a:t>the reverse process of turning a byte stream back into a series of structured objects.</a:t>
            </a:r>
          </a:p>
          <a:p>
            <a:pPr>
              <a:lnSpc>
                <a:spcPct val="100000"/>
              </a:lnSpc>
            </a:pPr>
            <a:r>
              <a:rPr lang="en-US" sz="2800" dirty="0"/>
              <a:t>In Hadoop, communication between nodes in the system is implemented using remote procedure calls (RPCs). </a:t>
            </a:r>
          </a:p>
          <a:p>
            <a:pPr lvl="1">
              <a:lnSpc>
                <a:spcPct val="100000"/>
              </a:lnSpc>
            </a:pPr>
            <a:r>
              <a:rPr lang="en-US" sz="2400" dirty="0"/>
              <a:t>The RPC protocol uses serialization to </a:t>
            </a:r>
            <a:r>
              <a:rPr lang="en-US" sz="2400"/>
              <a:t>render messages (data) </a:t>
            </a:r>
            <a:r>
              <a:rPr lang="en-US" sz="2400" dirty="0"/>
              <a:t>into a binary stream to be sent over the network to the remote node, which then deserializes the binary stream into the original message.</a:t>
            </a:r>
          </a:p>
        </p:txBody>
      </p:sp>
    </p:spTree>
    <p:extLst>
      <p:ext uri="{BB962C8B-B14F-4D97-AF65-F5344CB8AC3E}">
        <p14:creationId xmlns:p14="http://schemas.microsoft.com/office/powerpoint/2010/main" val="1840717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Serialization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dirty="0"/>
              <a:t>Whether data is serialized over a network connection or to persistent storage, the process must be </a:t>
            </a:r>
          </a:p>
          <a:p>
            <a:pPr lvl="1">
              <a:lnSpc>
                <a:spcPct val="100000"/>
              </a:lnSpc>
            </a:pPr>
            <a:r>
              <a:rPr lang="en-US" sz="2400" dirty="0"/>
              <a:t>compact (to make efficient use of network bandwidth and storage space) </a:t>
            </a:r>
          </a:p>
          <a:p>
            <a:pPr lvl="1">
              <a:lnSpc>
                <a:spcPct val="100000"/>
              </a:lnSpc>
            </a:pPr>
            <a:r>
              <a:rPr lang="en-US" sz="2400" dirty="0"/>
              <a:t>fast (overhead when reading/writing terabytes of data must be minimal) </a:t>
            </a:r>
          </a:p>
          <a:p>
            <a:pPr lvl="1">
              <a:lnSpc>
                <a:spcPct val="100000"/>
              </a:lnSpc>
            </a:pPr>
            <a:r>
              <a:rPr lang="en-US" sz="2400" dirty="0"/>
              <a:t>extensible (protocol changes may be needed) </a:t>
            </a:r>
          </a:p>
          <a:p>
            <a:pPr lvl="1">
              <a:lnSpc>
                <a:spcPct val="100000"/>
              </a:lnSpc>
            </a:pPr>
            <a:r>
              <a:rPr lang="en-US" sz="2400" dirty="0"/>
              <a:t>interoperable (support multiple programming languages)</a:t>
            </a:r>
          </a:p>
          <a:p>
            <a:pPr>
              <a:lnSpc>
                <a:spcPct val="100000"/>
              </a:lnSpc>
            </a:pPr>
            <a:r>
              <a:rPr lang="en-US" sz="2800" dirty="0"/>
              <a:t>The Java language provides serialization, but it does not meet the </a:t>
            </a:r>
            <a:r>
              <a:rPr lang="en-US" sz="2800"/>
              <a:t>above criteria</a:t>
            </a:r>
          </a:p>
          <a:p>
            <a:pPr lvl="1">
              <a:lnSpc>
                <a:spcPct val="100000"/>
              </a:lnSpc>
            </a:pPr>
            <a:r>
              <a:rPr lang="en-US" sz="2400"/>
              <a:t>The </a:t>
            </a:r>
            <a:r>
              <a:rPr lang="pt-BR" sz="2400">
                <a:hlinkClick r:id="rId2">
                  <a:extLst>
                    <a:ext uri="{A12FA001-AC4F-418D-AE19-62706E023703}">
                      <ahyp:hlinkClr xmlns:ahyp="http://schemas.microsoft.com/office/drawing/2018/hyperlinkcolor" val="tx"/>
                    </a:ext>
                  </a:extLst>
                </a:hlinkClick>
              </a:rPr>
              <a:t>org.apache.hadoop.io.serializer</a:t>
            </a:r>
            <a:r>
              <a:rPr lang="pt-BR" sz="2400">
                <a:solidFill>
                  <a:srgbClr val="B8FA56"/>
                </a:solidFill>
              </a:rPr>
              <a:t> </a:t>
            </a:r>
            <a:r>
              <a:rPr lang="pt-BR" sz="2400"/>
              <a:t>package provides</a:t>
            </a:r>
            <a:r>
              <a:rPr lang="en-US" sz="2400"/>
              <a:t> a mechanism for using different serialization frameworks in Hadoop</a:t>
            </a:r>
            <a:r>
              <a:rPr lang="pt-BR" sz="2400"/>
              <a:t> </a:t>
            </a:r>
            <a:endParaRPr lang="en-US" sz="2400" dirty="0"/>
          </a:p>
          <a:p>
            <a:pPr lvl="1">
              <a:lnSpc>
                <a:spcPct val="100000"/>
              </a:lnSpc>
            </a:pPr>
            <a:r>
              <a:rPr lang="en-US" sz="2400" dirty="0"/>
              <a:t>Hadoop uses its own serialization format called </a:t>
            </a:r>
            <a:r>
              <a:rPr lang="en-US" sz="2400" b="1" dirty="0"/>
              <a:t>Writables (no 'e'!)</a:t>
            </a:r>
            <a:r>
              <a:rPr lang="en-US" sz="2400" dirty="0"/>
              <a:t> </a:t>
            </a:r>
          </a:p>
          <a:p>
            <a:pPr lvl="1">
              <a:lnSpc>
                <a:spcPct val="100000"/>
              </a:lnSpc>
            </a:pPr>
            <a:r>
              <a:rPr lang="en-US" sz="2400" dirty="0"/>
              <a:t>Most MapReduce programs use Writables for their key and value types</a:t>
            </a:r>
          </a:p>
        </p:txBody>
      </p:sp>
    </p:spTree>
    <p:extLst>
      <p:ext uri="{BB962C8B-B14F-4D97-AF65-F5344CB8AC3E}">
        <p14:creationId xmlns:p14="http://schemas.microsoft.com/office/powerpoint/2010/main" val="2442977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Serialization</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dirty="0"/>
              <a:t>Writables are implemented using the Hadoop Writable interface</a:t>
            </a:r>
          </a:p>
          <a:p>
            <a:pPr marL="0" indent="0">
              <a:lnSpc>
                <a:spcPct val="100000"/>
              </a:lnSpc>
              <a:buNone/>
            </a:pPr>
            <a:endParaRPr lang="en-US" sz="1600" dirty="0">
              <a:latin typeface="Courier New" panose="02070309020205020404" pitchFamily="49" charset="0"/>
              <a:cs typeface="Courier New" panose="02070309020205020404" pitchFamily="49" charset="0"/>
            </a:endParaRPr>
          </a:p>
          <a:p>
            <a:pPr marL="914400" indent="0">
              <a:lnSpc>
                <a:spcPct val="100000"/>
              </a:lnSpc>
              <a:buNone/>
            </a:pPr>
            <a:r>
              <a:rPr lang="en-US" sz="2000" b="1" dirty="0">
                <a:latin typeface="Courier New" panose="02070309020205020404" pitchFamily="49" charset="0"/>
                <a:cs typeface="Courier New" panose="02070309020205020404" pitchFamily="49" charset="0"/>
              </a:rPr>
              <a:t>package org.apache.hadoop.io;</a:t>
            </a:r>
          </a:p>
          <a:p>
            <a:pPr marL="914400" indent="0">
              <a:lnSpc>
                <a:spcPct val="100000"/>
              </a:lnSpc>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java.io.DataOutput</a:t>
            </a:r>
            <a:r>
              <a:rPr lang="en-US" sz="2000">
                <a:latin typeface="Courier New" panose="02070309020205020404" pitchFamily="49" charset="0"/>
                <a:cs typeface="Courier New" panose="02070309020205020404" pitchFamily="49" charset="0"/>
              </a:rPr>
              <a:t>;</a:t>
            </a:r>
          </a:p>
          <a:p>
            <a:pPr marL="914400" indent="0">
              <a:lnSpc>
                <a:spcPct val="100000"/>
              </a:lnSpc>
              <a:buNone/>
            </a:pPr>
            <a:r>
              <a:rPr lang="en-US" sz="2000">
                <a:latin typeface="Courier New" panose="02070309020205020404" pitchFamily="49" charset="0"/>
                <a:cs typeface="Courier New" panose="02070309020205020404" pitchFamily="49" charset="0"/>
              </a:rPr>
              <a:t>import java.io.DataInput;</a:t>
            </a:r>
          </a:p>
          <a:p>
            <a:pPr marL="914400" indent="0">
              <a:lnSpc>
                <a:spcPct val="100000"/>
              </a:lnSpc>
              <a:buNone/>
            </a:pPr>
            <a:r>
              <a:rPr lang="en-US" sz="2000">
                <a:latin typeface="Courier New" panose="02070309020205020404" pitchFamily="49" charset="0"/>
                <a:cs typeface="Courier New" panose="02070309020205020404" pitchFamily="49" charset="0"/>
              </a:rPr>
              <a:t>import java.io.IOException;</a:t>
            </a:r>
          </a:p>
          <a:p>
            <a:pPr marL="914400" indent="0">
              <a:lnSpc>
                <a:spcPct val="100000"/>
              </a:lnSpc>
              <a:buNone/>
            </a:pPr>
            <a:endParaRPr lang="en-US" sz="2000">
              <a:latin typeface="Courier New" panose="02070309020205020404" pitchFamily="49" charset="0"/>
              <a:cs typeface="Courier New" panose="02070309020205020404" pitchFamily="49" charset="0"/>
            </a:endParaRPr>
          </a:p>
          <a:p>
            <a:pPr marL="914400" indent="0">
              <a:lnSpc>
                <a:spcPct val="100000"/>
              </a:lnSpc>
              <a:buNone/>
            </a:pPr>
            <a:r>
              <a:rPr lang="en-US" sz="2000">
                <a:latin typeface="Courier New" panose="02070309020205020404" pitchFamily="49" charset="0"/>
                <a:cs typeface="Courier New" panose="02070309020205020404" pitchFamily="49" charset="0"/>
              </a:rPr>
              <a:t>public interface Writable {</a:t>
            </a:r>
          </a:p>
          <a:p>
            <a:pPr marL="914400" indent="0">
              <a:lnSpc>
                <a:spcPct val="100000"/>
              </a:lnSpc>
              <a:buNone/>
            </a:pP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 write(DataOutput out) </a:t>
            </a:r>
            <a:r>
              <a:rPr lang="en-US" sz="2000">
                <a:latin typeface="Courier New" panose="02070309020205020404" pitchFamily="49" charset="0"/>
                <a:cs typeface="Courier New" panose="02070309020205020404" pitchFamily="49" charset="0"/>
              </a:rPr>
              <a:t>throws IOException;</a:t>
            </a:r>
          </a:p>
          <a:p>
            <a:pPr marL="914400" indent="0">
              <a:lnSpc>
                <a:spcPct val="100000"/>
              </a:lnSpc>
              <a:buNone/>
            </a:pP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 readFields(DataInput in)</a:t>
            </a:r>
            <a:r>
              <a:rPr lang="en-US" sz="2000">
                <a:latin typeface="Courier New" panose="02070309020205020404" pitchFamily="49" charset="0"/>
                <a:cs typeface="Courier New" panose="02070309020205020404" pitchFamily="49" charset="0"/>
              </a:rPr>
              <a:t> throws IOException;</a:t>
            </a:r>
          </a:p>
          <a:p>
            <a:pPr marL="914400" indent="0">
              <a:lnSpc>
                <a:spcPct val="100000"/>
              </a:lnSpc>
              <a:buNone/>
            </a:pPr>
            <a:r>
              <a:rPr lang="en-US" sz="20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8986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Serialization</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579141"/>
          </a:xfrm>
        </p:spPr>
        <p:txBody>
          <a:bodyPr>
            <a:noAutofit/>
          </a:bodyPr>
          <a:lstStyle/>
          <a:p>
            <a:pPr>
              <a:lnSpc>
                <a:spcPct val="100000"/>
              </a:lnSpc>
            </a:pPr>
            <a:r>
              <a:rPr lang="en-US" sz="2800"/>
              <a:t>Hadoop provides </a:t>
            </a:r>
            <a:r>
              <a:rPr lang="en-US" sz="2800" b="1"/>
              <a:t>Writable</a:t>
            </a:r>
            <a:r>
              <a:rPr lang="en-US" sz="2800"/>
              <a:t> wrapper classes for primitive types (similar to the Java language's wrapper classes for primitives)</a:t>
            </a:r>
          </a:p>
          <a:p>
            <a:pPr lvl="1">
              <a:lnSpc>
                <a:spcPct val="100000"/>
              </a:lnSpc>
            </a:pPr>
            <a:r>
              <a:rPr lang="en-US" sz="2400"/>
              <a:t>The wrapper classes also include two variable sized types (VIntWritable and VLongWritable) for more efficient use of storage</a:t>
            </a:r>
          </a:p>
          <a:p>
            <a:pPr marL="0" indent="0">
              <a:lnSpc>
                <a:spcPct val="100000"/>
              </a:lnSpc>
              <a:buNone/>
            </a:pPr>
            <a:endParaRPr lang="en-US" sz="1600">
              <a:latin typeface="Courier New" panose="02070309020205020404" pitchFamily="49" charset="0"/>
              <a:cs typeface="Courier New" panose="02070309020205020404" pitchFamily="49" charset="0"/>
            </a:endParaRPr>
          </a:p>
        </p:txBody>
      </p:sp>
      <p:graphicFrame>
        <p:nvGraphicFramePr>
          <p:cNvPr id="3" name="Table 2">
            <a:extLst>
              <a:ext uri="{FF2B5EF4-FFF2-40B4-BE49-F238E27FC236}">
                <a16:creationId xmlns:a16="http://schemas.microsoft.com/office/drawing/2014/main" id="{B762D394-6643-4E7E-B604-B6975AAC0843}"/>
              </a:ext>
            </a:extLst>
          </p:cNvPr>
          <p:cNvGraphicFramePr>
            <a:graphicFrameLocks noGrp="1"/>
          </p:cNvGraphicFramePr>
          <p:nvPr>
            <p:extLst>
              <p:ext uri="{D42A27DB-BD31-4B8C-83A1-F6EECF244321}">
                <p14:modId xmlns:p14="http://schemas.microsoft.com/office/powerpoint/2010/main" val="672818745"/>
              </p:ext>
            </p:extLst>
          </p:nvPr>
        </p:nvGraphicFramePr>
        <p:xfrm>
          <a:off x="2091952" y="3301856"/>
          <a:ext cx="8008096" cy="3112770"/>
        </p:xfrm>
        <a:graphic>
          <a:graphicData uri="http://schemas.openxmlformats.org/drawingml/2006/table">
            <a:tbl>
              <a:tblPr firstRow="1" bandRow="1">
                <a:tableStyleId>{073A0DAA-6AF3-43AB-8588-CEC1D06C72B9}</a:tableStyleId>
              </a:tblPr>
              <a:tblGrid>
                <a:gridCol w="1822614">
                  <a:extLst>
                    <a:ext uri="{9D8B030D-6E8A-4147-A177-3AD203B41FA5}">
                      <a16:colId xmlns:a16="http://schemas.microsoft.com/office/drawing/2014/main" val="3860761089"/>
                    </a:ext>
                  </a:extLst>
                </a:gridCol>
                <a:gridCol w="3129765">
                  <a:extLst>
                    <a:ext uri="{9D8B030D-6E8A-4147-A177-3AD203B41FA5}">
                      <a16:colId xmlns:a16="http://schemas.microsoft.com/office/drawing/2014/main" val="2636053574"/>
                    </a:ext>
                  </a:extLst>
                </a:gridCol>
                <a:gridCol w="3055717">
                  <a:extLst>
                    <a:ext uri="{9D8B030D-6E8A-4147-A177-3AD203B41FA5}">
                      <a16:colId xmlns:a16="http://schemas.microsoft.com/office/drawing/2014/main" val="371296090"/>
                    </a:ext>
                  </a:extLst>
                </a:gridCol>
              </a:tblGrid>
              <a:tr h="301752">
                <a:tc>
                  <a:txBody>
                    <a:bodyPr/>
                    <a:lstStyle/>
                    <a:p>
                      <a:pPr marL="0" marR="0">
                        <a:lnSpc>
                          <a:spcPct val="107000"/>
                        </a:lnSpc>
                        <a:spcBef>
                          <a:spcPts val="0"/>
                        </a:spcBef>
                        <a:spcAft>
                          <a:spcPts val="0"/>
                        </a:spcAft>
                      </a:pPr>
                      <a:r>
                        <a:rPr lang="en-US" sz="2000">
                          <a:effectLst/>
                        </a:rPr>
                        <a:t>Java primitive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Writable implementation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Serialized size (bytes)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1687668308"/>
                  </a:ext>
                </a:extLst>
              </a:tr>
              <a:tr h="301752">
                <a:tc>
                  <a:txBody>
                    <a:bodyPr/>
                    <a:lstStyle/>
                    <a:p>
                      <a:pPr marL="0" marR="0">
                        <a:lnSpc>
                          <a:spcPct val="107000"/>
                        </a:lnSpc>
                        <a:spcBef>
                          <a:spcPts val="0"/>
                        </a:spcBef>
                        <a:spcAft>
                          <a:spcPts val="0"/>
                        </a:spcAft>
                      </a:pPr>
                      <a:r>
                        <a:rPr lang="en-US" sz="2000">
                          <a:effectLst/>
                        </a:rPr>
                        <a:t>boolean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BooleanWritable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3692156244"/>
                  </a:ext>
                </a:extLst>
              </a:tr>
              <a:tr h="301752">
                <a:tc>
                  <a:txBody>
                    <a:bodyPr/>
                    <a:lstStyle/>
                    <a:p>
                      <a:pPr marL="0" marR="0">
                        <a:lnSpc>
                          <a:spcPct val="107000"/>
                        </a:lnSpc>
                        <a:spcBef>
                          <a:spcPts val="0"/>
                        </a:spcBef>
                        <a:spcAft>
                          <a:spcPts val="0"/>
                        </a:spcAft>
                      </a:pPr>
                      <a:r>
                        <a:rPr lang="en-US" sz="2000">
                          <a:effectLst/>
                        </a:rPr>
                        <a:t>byte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ByteWritable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1382318551"/>
                  </a:ext>
                </a:extLst>
              </a:tr>
              <a:tr h="301752">
                <a:tc>
                  <a:txBody>
                    <a:bodyPr/>
                    <a:lstStyle/>
                    <a:p>
                      <a:pPr marL="0" marR="0">
                        <a:lnSpc>
                          <a:spcPct val="107000"/>
                        </a:lnSpc>
                        <a:spcBef>
                          <a:spcPts val="0"/>
                        </a:spcBef>
                        <a:spcAft>
                          <a:spcPts val="0"/>
                        </a:spcAft>
                      </a:pPr>
                      <a:r>
                        <a:rPr lang="en-US" sz="2000">
                          <a:effectLst/>
                        </a:rPr>
                        <a:t>short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ShortWritable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1328655617"/>
                  </a:ext>
                </a:extLst>
              </a:tr>
              <a:tr h="301752">
                <a:tc>
                  <a:txBody>
                    <a:bodyPr/>
                    <a:lstStyle/>
                    <a:p>
                      <a:pPr marL="0" marR="0">
                        <a:lnSpc>
                          <a:spcPct val="107000"/>
                        </a:lnSpc>
                        <a:spcBef>
                          <a:spcPts val="0"/>
                        </a:spcBef>
                        <a:spcAft>
                          <a:spcPts val="0"/>
                        </a:spcAft>
                      </a:pPr>
                      <a:r>
                        <a:rPr lang="en-US" sz="2000">
                          <a:effectLst/>
                        </a:rPr>
                        <a:t>int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IntWritable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485899388"/>
                  </a:ext>
                </a:extLst>
              </a:tr>
              <a:tr h="30175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VIntWritable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3950042949"/>
                  </a:ext>
                </a:extLst>
              </a:tr>
              <a:tr h="301752">
                <a:tc>
                  <a:txBody>
                    <a:bodyPr/>
                    <a:lstStyle/>
                    <a:p>
                      <a:pPr marL="0" marR="0">
                        <a:lnSpc>
                          <a:spcPct val="107000"/>
                        </a:lnSpc>
                        <a:spcBef>
                          <a:spcPts val="0"/>
                        </a:spcBef>
                        <a:spcAft>
                          <a:spcPts val="0"/>
                        </a:spcAft>
                      </a:pPr>
                      <a:r>
                        <a:rPr lang="en-US" sz="2000">
                          <a:effectLst/>
                        </a:rPr>
                        <a:t>float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FloatWritable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3833670503"/>
                  </a:ext>
                </a:extLst>
              </a:tr>
              <a:tr h="301752">
                <a:tc>
                  <a:txBody>
                    <a:bodyPr/>
                    <a:lstStyle/>
                    <a:p>
                      <a:pPr marL="0" marR="0">
                        <a:lnSpc>
                          <a:spcPct val="107000"/>
                        </a:lnSpc>
                        <a:spcBef>
                          <a:spcPts val="0"/>
                        </a:spcBef>
                        <a:spcAft>
                          <a:spcPts val="0"/>
                        </a:spcAft>
                      </a:pPr>
                      <a:r>
                        <a:rPr lang="en-US" sz="2000">
                          <a:effectLst/>
                        </a:rPr>
                        <a:t>long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LongWritable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2762407860"/>
                  </a:ext>
                </a:extLst>
              </a:tr>
              <a:tr h="30175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VLongWritable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1–9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3333730292"/>
                  </a:ext>
                </a:extLst>
              </a:tr>
              <a:tr h="301752">
                <a:tc>
                  <a:txBody>
                    <a:bodyPr/>
                    <a:lstStyle/>
                    <a:p>
                      <a:pPr marL="0" marR="0">
                        <a:lnSpc>
                          <a:spcPct val="107000"/>
                        </a:lnSpc>
                        <a:spcBef>
                          <a:spcPts val="0"/>
                        </a:spcBef>
                        <a:spcAft>
                          <a:spcPts val="0"/>
                        </a:spcAft>
                      </a:pPr>
                      <a:r>
                        <a:rPr lang="en-US" sz="2000">
                          <a:effectLst/>
                        </a:rPr>
                        <a:t>double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DoubleWritable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tc>
                  <a:txBody>
                    <a:bodyPr/>
                    <a:lstStyle/>
                    <a:p>
                      <a:pPr marL="0" marR="0">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6830" marR="106830" marT="0" marB="0"/>
                </a:tc>
                <a:extLst>
                  <a:ext uri="{0D108BD9-81ED-4DB2-BD59-A6C34878D82A}">
                    <a16:rowId xmlns:a16="http://schemas.microsoft.com/office/drawing/2014/main" val="928143514"/>
                  </a:ext>
                </a:extLst>
              </a:tr>
            </a:tbl>
          </a:graphicData>
        </a:graphic>
      </p:graphicFrame>
    </p:spTree>
    <p:extLst>
      <p:ext uri="{BB962C8B-B14F-4D97-AF65-F5344CB8AC3E}">
        <p14:creationId xmlns:p14="http://schemas.microsoft.com/office/powerpoint/2010/main" val="59216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Serialization</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a:t>Serializing an object (convert from object to stream)</a:t>
            </a:r>
          </a:p>
          <a:p>
            <a:pPr>
              <a:lnSpc>
                <a:spcPct val="100000"/>
              </a:lnSpc>
            </a:pPr>
            <a:endParaRPr lang="en-US" sz="1050">
              <a:latin typeface="Courier New" panose="02070309020205020404" pitchFamily="49" charset="0"/>
              <a:cs typeface="Courier New" panose="02070309020205020404" pitchFamily="49" charset="0"/>
            </a:endParaRPr>
          </a:p>
          <a:p>
            <a:pPr marL="914400" indent="0">
              <a:lnSpc>
                <a:spcPct val="100000"/>
              </a:lnSpc>
              <a:buNone/>
            </a:pPr>
            <a:r>
              <a:rPr lang="en-US" sz="1600">
                <a:latin typeface="Courier New" panose="02070309020205020404" pitchFamily="49" charset="0"/>
                <a:cs typeface="Courier New" panose="02070309020205020404" pitchFamily="49" charset="0"/>
              </a:rPr>
              <a:t>IntWritable writable = new IntWritable(163);</a:t>
            </a:r>
          </a:p>
          <a:p>
            <a:pPr marL="914400" indent="0">
              <a:lnSpc>
                <a:spcPct val="100000"/>
              </a:lnSpc>
              <a:buNone/>
            </a:pPr>
            <a:r>
              <a:rPr lang="en-US" sz="1600">
                <a:latin typeface="Courier New" panose="02070309020205020404" pitchFamily="49" charset="0"/>
                <a:cs typeface="Courier New" panose="02070309020205020404" pitchFamily="49" charset="0"/>
              </a:rPr>
              <a:t>// serialize the object into a byte array</a:t>
            </a:r>
          </a:p>
          <a:p>
            <a:pPr marL="914400" indent="0">
              <a:lnSpc>
                <a:spcPct val="100000"/>
              </a:lnSpc>
              <a:buNone/>
            </a:pPr>
            <a:r>
              <a:rPr lang="en-US" sz="1600">
                <a:latin typeface="Courier New" panose="02070309020205020404" pitchFamily="49" charset="0"/>
                <a:cs typeface="Courier New" panose="02070309020205020404" pitchFamily="49" charset="0"/>
              </a:rPr>
              <a:t>byte[] bytes = serialize(writable); </a:t>
            </a:r>
          </a:p>
          <a:p>
            <a:pPr marL="914400" indent="0">
              <a:lnSpc>
                <a:spcPct val="100000"/>
              </a:lnSpc>
              <a:buNone/>
            </a:pPr>
            <a:r>
              <a:rPr lang="en-US" sz="1600">
                <a:latin typeface="Courier New" panose="02070309020205020404" pitchFamily="49" charset="0"/>
                <a:cs typeface="Courier New" panose="02070309020205020404" pitchFamily="49" charset="0"/>
              </a:rPr>
              <a:t>// bytes can now be written to the net or to a file</a:t>
            </a:r>
          </a:p>
          <a:p>
            <a:pPr marL="914400" indent="0">
              <a:lnSpc>
                <a:spcPct val="100000"/>
              </a:lnSpc>
              <a:buNone/>
            </a:pPr>
            <a:endParaRPr lang="en-US" sz="1600">
              <a:latin typeface="Courier New" panose="02070309020205020404" pitchFamily="49" charset="0"/>
              <a:cs typeface="Courier New" panose="02070309020205020404" pitchFamily="49" charset="0"/>
            </a:endParaRPr>
          </a:p>
          <a:p>
            <a:pPr marL="914400" indent="0">
              <a:lnSpc>
                <a:spcPct val="100000"/>
              </a:lnSpc>
              <a:buNone/>
            </a:pPr>
            <a:r>
              <a:rPr lang="en-US" sz="1600">
                <a:latin typeface="Courier New" panose="02070309020205020404" pitchFamily="49" charset="0"/>
                <a:cs typeface="Courier New" panose="02070309020205020404" pitchFamily="49" charset="0"/>
              </a:rPr>
              <a:t>public static byte[] serialize(Writable writable) throws IOException {</a:t>
            </a:r>
          </a:p>
          <a:p>
            <a:pPr marL="914400" indent="0">
              <a:lnSpc>
                <a:spcPct val="100000"/>
              </a:lnSpc>
              <a:buNone/>
            </a:pPr>
            <a:r>
              <a:rPr lang="en-US" sz="1600">
                <a:latin typeface="Courier New" panose="02070309020205020404" pitchFamily="49" charset="0"/>
                <a:cs typeface="Courier New" panose="02070309020205020404" pitchFamily="49" charset="0"/>
              </a:rPr>
              <a:t>    ByteArrayOutputStream out = new ByteArrayOutputStream();</a:t>
            </a:r>
          </a:p>
          <a:p>
            <a:pPr marL="914400" indent="0">
              <a:lnSpc>
                <a:spcPct val="100000"/>
              </a:lnSpc>
              <a:buNone/>
            </a:pPr>
            <a:r>
              <a:rPr lang="en-US" sz="1600">
                <a:latin typeface="Courier New" panose="02070309020205020404" pitchFamily="49" charset="0"/>
                <a:cs typeface="Courier New" panose="02070309020205020404" pitchFamily="49" charset="0"/>
              </a:rPr>
              <a:t>    // wrap ByteArrayOutputStream into DataOutputStream</a:t>
            </a:r>
          </a:p>
          <a:p>
            <a:pPr marL="914400" indent="0">
              <a:lnSpc>
                <a:spcPct val="100000"/>
              </a:lnSpc>
              <a:buNone/>
            </a:pPr>
            <a:r>
              <a:rPr lang="en-US" sz="1600">
                <a:latin typeface="Courier New" panose="02070309020205020404" pitchFamily="49" charset="0"/>
                <a:cs typeface="Courier New" panose="02070309020205020404" pitchFamily="49" charset="0"/>
              </a:rPr>
              <a:t>    DataOutputStream dataOut = new DataOutputStream(out);</a:t>
            </a:r>
          </a:p>
          <a:p>
            <a:pPr marL="914400" indent="0">
              <a:lnSpc>
                <a:spcPct val="100000"/>
              </a:lnSpc>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writable.write(dataOut);</a:t>
            </a:r>
          </a:p>
          <a:p>
            <a:pPr marL="914400" indent="0">
              <a:lnSpc>
                <a:spcPct val="100000"/>
              </a:lnSpc>
              <a:buNone/>
            </a:pPr>
            <a:r>
              <a:rPr lang="en-US" sz="1600">
                <a:latin typeface="Courier New" panose="02070309020205020404" pitchFamily="49" charset="0"/>
                <a:cs typeface="Courier New" panose="02070309020205020404" pitchFamily="49" charset="0"/>
              </a:rPr>
              <a:t>    dataOut.close();</a:t>
            </a:r>
          </a:p>
          <a:p>
            <a:pPr marL="914400" indent="0">
              <a:lnSpc>
                <a:spcPct val="100000"/>
              </a:lnSpc>
              <a:buNone/>
            </a:pPr>
            <a:r>
              <a:rPr lang="en-US" sz="1600">
                <a:latin typeface="Courier New" panose="02070309020205020404" pitchFamily="49" charset="0"/>
                <a:cs typeface="Courier New" panose="02070309020205020404" pitchFamily="49" charset="0"/>
              </a:rPr>
              <a:t>    return out.toByteArray();</a:t>
            </a:r>
          </a:p>
          <a:p>
            <a:pPr marL="914400" indent="0">
              <a:lnSpc>
                <a:spcPct val="100000"/>
              </a:lnSpc>
              <a:buNone/>
            </a:pPr>
            <a:r>
              <a:rPr lang="en-US" sz="16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76254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Serialization</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a:t>Deserializing an object (convert from stream to object)</a:t>
            </a:r>
          </a:p>
          <a:p>
            <a:pPr>
              <a:lnSpc>
                <a:spcPct val="100000"/>
              </a:lnSpc>
            </a:pPr>
            <a:endParaRPr lang="en-US" sz="1050">
              <a:latin typeface="Courier New" panose="02070309020205020404" pitchFamily="49" charset="0"/>
              <a:cs typeface="Courier New" panose="02070309020205020404" pitchFamily="49" charset="0"/>
            </a:endParaRPr>
          </a:p>
          <a:p>
            <a:pPr marL="914400" indent="0">
              <a:lnSpc>
                <a:spcPct val="100000"/>
              </a:lnSpc>
              <a:buNone/>
            </a:pPr>
            <a:r>
              <a:rPr lang="en-US" sz="1600">
                <a:latin typeface="Courier New" panose="02070309020205020404" pitchFamily="49" charset="0"/>
                <a:cs typeface="Courier New" panose="02070309020205020404" pitchFamily="49" charset="0"/>
              </a:rPr>
              <a:t>IntWritable newWritable = new IntWritable();</a:t>
            </a:r>
          </a:p>
          <a:p>
            <a:pPr marL="914400" indent="0">
              <a:lnSpc>
                <a:spcPct val="100000"/>
              </a:lnSpc>
              <a:buNone/>
            </a:pPr>
            <a:r>
              <a:rPr lang="en-US" sz="1600">
                <a:latin typeface="Courier New" panose="02070309020205020404" pitchFamily="49" charset="0"/>
                <a:cs typeface="Courier New" panose="02070309020205020404" pitchFamily="49" charset="0"/>
              </a:rPr>
              <a:t>// assume bytes array has been read from net or file</a:t>
            </a:r>
          </a:p>
          <a:p>
            <a:pPr marL="914400" indent="0">
              <a:lnSpc>
                <a:spcPct val="100000"/>
              </a:lnSpc>
              <a:buNone/>
            </a:pPr>
            <a:r>
              <a:rPr lang="en-US" sz="1600">
                <a:latin typeface="Courier New" panose="02070309020205020404" pitchFamily="49" charset="0"/>
                <a:cs typeface="Courier New" panose="02070309020205020404" pitchFamily="49" charset="0"/>
              </a:rPr>
              <a:t>deserialize(newWritable, bytes);</a:t>
            </a:r>
          </a:p>
          <a:p>
            <a:pPr marL="914400" indent="0">
              <a:lnSpc>
                <a:spcPct val="100000"/>
              </a:lnSpc>
              <a:buNone/>
            </a:pPr>
            <a:endParaRPr lang="en-US" sz="1600">
              <a:latin typeface="Courier New" panose="02070309020205020404" pitchFamily="49" charset="0"/>
              <a:cs typeface="Courier New" panose="02070309020205020404" pitchFamily="49" charset="0"/>
            </a:endParaRPr>
          </a:p>
          <a:p>
            <a:pPr marL="914400" indent="0">
              <a:lnSpc>
                <a:spcPct val="100000"/>
              </a:lnSpc>
              <a:buNone/>
            </a:pPr>
            <a:r>
              <a:rPr lang="en-US" sz="1600">
                <a:latin typeface="Courier New" panose="02070309020205020404" pitchFamily="49" charset="0"/>
                <a:cs typeface="Courier New" panose="02070309020205020404" pitchFamily="49" charset="0"/>
              </a:rPr>
              <a:t>public static byte[] deserialize(Writable writable, byte[] bytes)</a:t>
            </a:r>
          </a:p>
          <a:p>
            <a:pPr marL="914400" indent="0">
              <a:lnSpc>
                <a:spcPct val="100000"/>
              </a:lnSpc>
              <a:buNone/>
            </a:pPr>
            <a:r>
              <a:rPr lang="en-US" sz="1600">
                <a:latin typeface="Courier New" panose="02070309020205020404" pitchFamily="49" charset="0"/>
                <a:cs typeface="Courier New" panose="02070309020205020404" pitchFamily="49" charset="0"/>
              </a:rPr>
              <a:t>                                 throws IOException {</a:t>
            </a:r>
          </a:p>
          <a:p>
            <a:pPr marL="914400" indent="0">
              <a:lnSpc>
                <a:spcPct val="100000"/>
              </a:lnSpc>
              <a:buNone/>
            </a:pPr>
            <a:r>
              <a:rPr lang="en-US" sz="1600">
                <a:latin typeface="Courier New" panose="02070309020205020404" pitchFamily="49" charset="0"/>
                <a:cs typeface="Courier New" panose="02070309020205020404" pitchFamily="49" charset="0"/>
              </a:rPr>
              <a:t>    ByteArrayInputStream in = new ByteArrayInputStream(bytes);</a:t>
            </a:r>
          </a:p>
          <a:p>
            <a:pPr marL="914400" indent="0">
              <a:lnSpc>
                <a:spcPct val="100000"/>
              </a:lnSpc>
              <a:buNone/>
            </a:pPr>
            <a:r>
              <a:rPr lang="en-US" sz="1600">
                <a:latin typeface="Courier New" panose="02070309020205020404" pitchFamily="49" charset="0"/>
                <a:cs typeface="Courier New" panose="02070309020205020404" pitchFamily="49" charset="0"/>
              </a:rPr>
              <a:t>    DataInputStream dataIn = new DataInputStream(in);</a:t>
            </a:r>
          </a:p>
          <a:p>
            <a:pPr marL="914400" indent="0">
              <a:lnSpc>
                <a:spcPct val="100000"/>
              </a:lnSpc>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writable.readFields(dataIn);</a:t>
            </a:r>
          </a:p>
          <a:p>
            <a:pPr marL="914400" indent="0">
              <a:lnSpc>
                <a:spcPct val="100000"/>
              </a:lnSpc>
              <a:buNone/>
            </a:pPr>
            <a:r>
              <a:rPr lang="en-US" sz="1600">
                <a:latin typeface="Courier New" panose="02070309020205020404" pitchFamily="49" charset="0"/>
                <a:cs typeface="Courier New" panose="02070309020205020404" pitchFamily="49" charset="0"/>
              </a:rPr>
              <a:t>    dataIn.close();</a:t>
            </a:r>
          </a:p>
          <a:p>
            <a:pPr marL="914400" indent="0">
              <a:lnSpc>
                <a:spcPct val="100000"/>
              </a:lnSpc>
              <a:buNone/>
            </a:pPr>
            <a:r>
              <a:rPr lang="en-US" sz="1600">
                <a:latin typeface="Courier New" panose="02070309020205020404" pitchFamily="49" charset="0"/>
                <a:cs typeface="Courier New" panose="02070309020205020404" pitchFamily="49" charset="0"/>
              </a:rPr>
              <a:t>    return bytes;</a:t>
            </a:r>
          </a:p>
          <a:p>
            <a:pPr marL="914400" indent="0">
              <a:lnSpc>
                <a:spcPct val="100000"/>
              </a:lnSpc>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832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Comparison</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dirty="0"/>
              <a:t>Hadoop provides two interfaces which support object comparison: </a:t>
            </a:r>
          </a:p>
          <a:p>
            <a:pPr lvl="1">
              <a:lnSpc>
                <a:spcPct val="100000"/>
              </a:lnSpc>
            </a:pPr>
            <a:r>
              <a:rPr lang="en-US" sz="2400" b="1" dirty="0"/>
              <a:t>WritableComparable</a:t>
            </a:r>
            <a:r>
              <a:rPr lang="en-US" sz="2400" dirty="0"/>
              <a:t> (extends java.lang.Comparable) </a:t>
            </a:r>
          </a:p>
          <a:p>
            <a:pPr lvl="1">
              <a:lnSpc>
                <a:spcPct val="100000"/>
              </a:lnSpc>
            </a:pPr>
            <a:r>
              <a:rPr lang="en-US" sz="2400" b="1" dirty="0"/>
              <a:t>RawComparator </a:t>
            </a:r>
            <a:r>
              <a:rPr lang="en-US" sz="2400" dirty="0"/>
              <a:t>(extends java.util.Comparator)</a:t>
            </a:r>
          </a:p>
          <a:p>
            <a:pPr>
              <a:lnSpc>
                <a:spcPct val="100000"/>
              </a:lnSpc>
            </a:pPr>
            <a:r>
              <a:rPr lang="en-US" sz="2800" dirty="0"/>
              <a:t>Comparison </a:t>
            </a:r>
            <a:r>
              <a:rPr lang="en-US" sz="2800"/>
              <a:t>of data </a:t>
            </a:r>
            <a:r>
              <a:rPr lang="en-US" sz="2800" dirty="0"/>
              <a:t>is crucial for MapReduce</a:t>
            </a:r>
            <a:r>
              <a:rPr lang="en-US" sz="2800"/>
              <a:t>, which includes a sorting phase where keys are compared</a:t>
            </a:r>
            <a:endParaRPr lang="en-US" sz="2800" dirty="0"/>
          </a:p>
          <a:p>
            <a:pPr>
              <a:lnSpc>
                <a:spcPct val="100000"/>
              </a:lnSpc>
            </a:pPr>
            <a:r>
              <a:rPr lang="en-US" sz="2800"/>
              <a:t>Writable objects which implement RawComparator </a:t>
            </a:r>
            <a:r>
              <a:rPr lang="en-US" sz="2800" dirty="0"/>
              <a:t>provide an optimization which allows comparison of records read from a stream without deserializing them into objects, avoiding object creation </a:t>
            </a:r>
            <a:r>
              <a:rPr lang="en-US" sz="2800"/>
              <a:t>overhead.</a:t>
            </a:r>
            <a:endParaRPr lang="en-US" sz="2800" dirty="0"/>
          </a:p>
          <a:p>
            <a:pPr>
              <a:lnSpc>
                <a:spcPct val="100000"/>
              </a:lnSpc>
            </a:pPr>
            <a:endParaRPr lang="en-US" sz="2800" dirty="0"/>
          </a:p>
        </p:txBody>
      </p:sp>
    </p:spTree>
    <p:extLst>
      <p:ext uri="{BB962C8B-B14F-4D97-AF65-F5344CB8AC3E}">
        <p14:creationId xmlns:p14="http://schemas.microsoft.com/office/powerpoint/2010/main" val="3024318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The Hadoop Text Class</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686367"/>
          </a:xfrm>
        </p:spPr>
        <p:txBody>
          <a:bodyPr>
            <a:noAutofit/>
          </a:bodyPr>
          <a:lstStyle/>
          <a:p>
            <a:pPr>
              <a:lnSpc>
                <a:spcPct val="100000"/>
              </a:lnSpc>
            </a:pPr>
            <a:r>
              <a:rPr lang="en-US" sz="2800" dirty="0">
                <a:hlinkClick r:id="rId2">
                  <a:extLst>
                    <a:ext uri="{A12FA001-AC4F-418D-AE19-62706E023703}">
                      <ahyp:hlinkClr xmlns:ahyp="http://schemas.microsoft.com/office/drawing/2018/hyperlinkcolor" val="tx"/>
                    </a:ext>
                  </a:extLst>
                </a:hlinkClick>
              </a:rPr>
              <a:t>Text</a:t>
            </a:r>
            <a:r>
              <a:rPr lang="en-US" sz="2800" dirty="0"/>
              <a:t> (org.apache.hadoop.io.Text) is a Writable class for UTF-8 sequences.</a:t>
            </a:r>
          </a:p>
          <a:p>
            <a:pPr lvl="1">
              <a:lnSpc>
                <a:spcPct val="100000"/>
              </a:lnSpc>
            </a:pPr>
            <a:r>
              <a:rPr lang="en-US" sz="2400"/>
              <a:t>Text is the </a:t>
            </a:r>
            <a:r>
              <a:rPr lang="en-US" sz="2400" dirty="0"/>
              <a:t>Writable equivalent of java.lang</a:t>
            </a:r>
            <a:r>
              <a:rPr lang="en-US" sz="2400"/>
              <a:t>.String</a:t>
            </a:r>
            <a:endParaRPr lang="en-US" sz="2400" dirty="0"/>
          </a:p>
          <a:p>
            <a:pPr lvl="1">
              <a:lnSpc>
                <a:spcPct val="100000"/>
              </a:lnSpc>
            </a:pPr>
            <a:r>
              <a:rPr lang="en-US" sz="2400" dirty="0"/>
              <a:t>UTF-8 is a variable length string </a:t>
            </a:r>
            <a:r>
              <a:rPr lang="en-US" sz="2400"/>
              <a:t>encoding </a:t>
            </a:r>
          </a:p>
          <a:p>
            <a:pPr lvl="1">
              <a:lnSpc>
                <a:spcPct val="100000"/>
              </a:lnSpc>
            </a:pPr>
            <a:r>
              <a:rPr lang="en-US" sz="2400"/>
              <a:t>Hadoop uses UTF-8 for </a:t>
            </a:r>
            <a:r>
              <a:rPr lang="en-US" sz="2400" dirty="0"/>
              <a:t>interoperability with other </a:t>
            </a:r>
            <a:r>
              <a:rPr lang="en-US" sz="2400"/>
              <a:t>tools which also use it</a:t>
            </a:r>
            <a:endParaRPr lang="en-US" sz="2400" dirty="0"/>
          </a:p>
          <a:p>
            <a:pPr>
              <a:lnSpc>
                <a:spcPct val="100000"/>
              </a:lnSpc>
            </a:pPr>
            <a:r>
              <a:rPr lang="en-US" sz="2800" dirty="0"/>
              <a:t>A Text object begins with a signed integer (1-4 bytes, depending on </a:t>
            </a:r>
            <a:r>
              <a:rPr lang="en-US" sz="2800"/>
              <a:t>the size of the object) </a:t>
            </a:r>
            <a:r>
              <a:rPr lang="en-US" sz="2800" dirty="0"/>
              <a:t>which stores the number of bytes in the </a:t>
            </a:r>
            <a:r>
              <a:rPr lang="en-US" sz="2800"/>
              <a:t>string encoding (maximum size is 2GB)</a:t>
            </a:r>
            <a:endParaRPr lang="en-US" sz="2800" dirty="0"/>
          </a:p>
          <a:p>
            <a:pPr marL="0" indent="0">
              <a:lnSpc>
                <a:spcPct val="100000"/>
              </a:lnSpc>
              <a:buNone/>
            </a:pPr>
            <a:endParaRPr lang="en-US" sz="2800" dirty="0"/>
          </a:p>
        </p:txBody>
      </p:sp>
      <p:graphicFrame>
        <p:nvGraphicFramePr>
          <p:cNvPr id="3" name="Table 3">
            <a:extLst>
              <a:ext uri="{FF2B5EF4-FFF2-40B4-BE49-F238E27FC236}">
                <a16:creationId xmlns:a16="http://schemas.microsoft.com/office/drawing/2014/main" id="{20122EC3-43D5-4BA4-8974-51D52E04F5BB}"/>
              </a:ext>
            </a:extLst>
          </p:cNvPr>
          <p:cNvGraphicFramePr>
            <a:graphicFrameLocks noGrp="1"/>
          </p:cNvGraphicFramePr>
          <p:nvPr>
            <p:extLst>
              <p:ext uri="{D42A27DB-BD31-4B8C-83A1-F6EECF244321}">
                <p14:modId xmlns:p14="http://schemas.microsoft.com/office/powerpoint/2010/main" val="952857118"/>
              </p:ext>
            </p:extLst>
          </p:nvPr>
        </p:nvGraphicFramePr>
        <p:xfrm>
          <a:off x="2258529" y="5162309"/>
          <a:ext cx="7674939" cy="914400"/>
        </p:xfrm>
        <a:graphic>
          <a:graphicData uri="http://schemas.openxmlformats.org/drawingml/2006/table">
            <a:tbl>
              <a:tblPr firstRow="1" bandRow="1">
                <a:tableStyleId>{5C22544A-7EE6-4342-B048-85BDC9FD1C3A}</a:tableStyleId>
              </a:tblPr>
              <a:tblGrid>
                <a:gridCol w="1645666">
                  <a:extLst>
                    <a:ext uri="{9D8B030D-6E8A-4147-A177-3AD203B41FA5}">
                      <a16:colId xmlns:a16="http://schemas.microsoft.com/office/drawing/2014/main" val="981109316"/>
                    </a:ext>
                  </a:extLst>
                </a:gridCol>
                <a:gridCol w="1828517">
                  <a:extLst>
                    <a:ext uri="{9D8B030D-6E8A-4147-A177-3AD203B41FA5}">
                      <a16:colId xmlns:a16="http://schemas.microsoft.com/office/drawing/2014/main" val="475004400"/>
                    </a:ext>
                  </a:extLst>
                </a:gridCol>
                <a:gridCol w="1828517">
                  <a:extLst>
                    <a:ext uri="{9D8B030D-6E8A-4147-A177-3AD203B41FA5}">
                      <a16:colId xmlns:a16="http://schemas.microsoft.com/office/drawing/2014/main" val="2361686619"/>
                    </a:ext>
                  </a:extLst>
                </a:gridCol>
                <a:gridCol w="543722">
                  <a:extLst>
                    <a:ext uri="{9D8B030D-6E8A-4147-A177-3AD203B41FA5}">
                      <a16:colId xmlns:a16="http://schemas.microsoft.com/office/drawing/2014/main" val="2780780262"/>
                    </a:ext>
                  </a:extLst>
                </a:gridCol>
                <a:gridCol w="1828517">
                  <a:extLst>
                    <a:ext uri="{9D8B030D-6E8A-4147-A177-3AD203B41FA5}">
                      <a16:colId xmlns:a16="http://schemas.microsoft.com/office/drawing/2014/main" val="1310042394"/>
                    </a:ext>
                  </a:extLst>
                </a:gridCol>
              </a:tblGrid>
              <a:tr h="370840">
                <a:tc>
                  <a:txBody>
                    <a:bodyPr/>
                    <a:lstStyle/>
                    <a:p>
                      <a:r>
                        <a:rPr lang="en-US">
                          <a:solidFill>
                            <a:schemeClr val="tx1"/>
                          </a:solidFill>
                        </a:rPr>
                        <a:t>Length in bytes (1-4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UTF-8 encoded code point (1-4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UTF-8 encoded code point (1-4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tx1"/>
                          </a:solidFill>
                        </a:rPr>
                        <a:t>UTF-8 encoded code point (1-4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3982656"/>
                  </a:ext>
                </a:extLst>
              </a:tr>
            </a:tbl>
          </a:graphicData>
        </a:graphic>
      </p:graphicFrame>
      <p:sp>
        <p:nvSpPr>
          <p:cNvPr id="7" name="TextBox 6">
            <a:extLst>
              <a:ext uri="{FF2B5EF4-FFF2-40B4-BE49-F238E27FC236}">
                <a16:creationId xmlns:a16="http://schemas.microsoft.com/office/drawing/2014/main" id="{12DE7C6B-982D-448E-A16E-D007367F8CDA}"/>
              </a:ext>
            </a:extLst>
          </p:cNvPr>
          <p:cNvSpPr txBox="1"/>
          <p:nvPr/>
        </p:nvSpPr>
        <p:spPr>
          <a:xfrm>
            <a:off x="4356103" y="4792977"/>
            <a:ext cx="3294761" cy="400110"/>
          </a:xfrm>
          <a:prstGeom prst="rect">
            <a:avLst/>
          </a:prstGeom>
          <a:noFill/>
        </p:spPr>
        <p:txBody>
          <a:bodyPr wrap="square">
            <a:spAutoFit/>
          </a:bodyPr>
          <a:lstStyle/>
          <a:p>
            <a:r>
              <a:rPr lang="en-US" sz="2000"/>
              <a:t>Hadoop Text Object Structure</a:t>
            </a:r>
          </a:p>
        </p:txBody>
      </p:sp>
    </p:spTree>
    <p:extLst>
      <p:ext uri="{BB962C8B-B14F-4D97-AF65-F5344CB8AC3E}">
        <p14:creationId xmlns:p14="http://schemas.microsoft.com/office/powerpoint/2010/main" val="1250335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The Hadoop Text Class</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a:t>The getLength() method of a Text object returns the number of bytes, whereas the length() method of a Java String returns the number of characters</a:t>
            </a:r>
          </a:p>
          <a:p>
            <a:pPr>
              <a:lnSpc>
                <a:spcPct val="100000"/>
              </a:lnSpc>
            </a:pPr>
            <a:r>
              <a:rPr lang="en-US" sz="2800"/>
              <a:t>The Text class is mutable</a:t>
            </a:r>
          </a:p>
          <a:p>
            <a:pPr>
              <a:lnSpc>
                <a:spcPct val="100000"/>
              </a:lnSpc>
            </a:pPr>
            <a:r>
              <a:rPr lang="en-US" sz="2800"/>
              <a:t>Indexing and iteration </a:t>
            </a:r>
            <a:r>
              <a:rPr lang="en-US" sz="2800" dirty="0"/>
              <a:t>for </a:t>
            </a:r>
            <a:r>
              <a:rPr lang="en-US" sz="2800"/>
              <a:t>Text objects are </a:t>
            </a:r>
            <a:r>
              <a:rPr lang="en-US" sz="2800" dirty="0"/>
              <a:t>more complicated than for Java Strings</a:t>
            </a:r>
          </a:p>
          <a:p>
            <a:pPr lvl="1">
              <a:lnSpc>
                <a:spcPct val="100000"/>
              </a:lnSpc>
            </a:pPr>
            <a:r>
              <a:rPr lang="en-US" sz="2400"/>
              <a:t>characters are Unicode code points with variable lengths</a:t>
            </a:r>
          </a:p>
          <a:p>
            <a:pPr>
              <a:lnSpc>
                <a:spcPct val="100000"/>
              </a:lnSpc>
            </a:pPr>
            <a:r>
              <a:rPr lang="en-US" sz="2800"/>
              <a:t>Text objects can be converted to Java String objects using the Text class's toString() method</a:t>
            </a:r>
          </a:p>
        </p:txBody>
      </p:sp>
    </p:spTree>
    <p:extLst>
      <p:ext uri="{BB962C8B-B14F-4D97-AF65-F5344CB8AC3E}">
        <p14:creationId xmlns:p14="http://schemas.microsoft.com/office/powerpoint/2010/main" val="237296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94034"/>
            <a:ext cx="9771186" cy="751891"/>
          </a:xfrm>
        </p:spPr>
        <p:txBody>
          <a:bodyPr>
            <a:normAutofit/>
          </a:bodyPr>
          <a:lstStyle/>
          <a:p>
            <a:r>
              <a:rPr lang="en-US" sz="4000" dirty="0"/>
              <a:t>YARN Core Services</a:t>
            </a:r>
          </a:p>
        </p:txBody>
      </p:sp>
      <p:sp>
        <p:nvSpPr>
          <p:cNvPr id="10" name="TextBox 9">
            <a:extLst>
              <a:ext uri="{FF2B5EF4-FFF2-40B4-BE49-F238E27FC236}">
                <a16:creationId xmlns:a16="http://schemas.microsoft.com/office/drawing/2014/main" id="{CAF95EBC-8215-4217-9370-11CEF0DC471E}"/>
              </a:ext>
            </a:extLst>
          </p:cNvPr>
          <p:cNvSpPr txBox="1"/>
          <p:nvPr/>
        </p:nvSpPr>
        <p:spPr>
          <a:xfrm>
            <a:off x="1463455" y="1136065"/>
            <a:ext cx="3657048" cy="5109091"/>
          </a:xfrm>
          <a:prstGeom prst="rect">
            <a:avLst/>
          </a:prstGeom>
          <a:noFill/>
        </p:spPr>
        <p:txBody>
          <a:bodyPr wrap="square">
            <a:spAutoFit/>
          </a:bodyPr>
          <a:lstStyle/>
          <a:p>
            <a:pPr marL="285750" indent="-285750">
              <a:buFont typeface="Arial" panose="020B0604020202020204" pitchFamily="34" charset="0"/>
              <a:buChar char="•"/>
            </a:pPr>
            <a:r>
              <a:rPr lang="en-US" sz="2800" dirty="0"/>
              <a:t>YARN provides </a:t>
            </a:r>
            <a:r>
              <a:rPr lang="en-US" sz="2800"/>
              <a:t>two primary daemons</a:t>
            </a:r>
            <a:r>
              <a:rPr lang="en-US" sz="2800" dirty="0"/>
              <a:t>: </a:t>
            </a:r>
          </a:p>
          <a:p>
            <a:pPr marL="682625" lvl="1" indent="-225425">
              <a:buFont typeface="Arial" panose="020B0604020202020204" pitchFamily="34" charset="0"/>
              <a:buChar char="•"/>
            </a:pPr>
            <a:r>
              <a:rPr lang="en-US" sz="2200" dirty="0"/>
              <a:t>a </a:t>
            </a:r>
            <a:r>
              <a:rPr lang="en-US" sz="2200" b="1" dirty="0"/>
              <a:t>resource manager </a:t>
            </a:r>
            <a:r>
              <a:rPr lang="en-US" sz="2200" dirty="0"/>
              <a:t>(one per cluster) to manage the use of resources across the cluster. </a:t>
            </a:r>
          </a:p>
          <a:p>
            <a:pPr marL="682625" lvl="1" indent="-225425">
              <a:buFont typeface="Arial" panose="020B0604020202020204" pitchFamily="34" charset="0"/>
              <a:buChar char="•"/>
            </a:pPr>
            <a:r>
              <a:rPr lang="en-US" sz="2200" b="1" dirty="0"/>
              <a:t>node managers </a:t>
            </a:r>
            <a:r>
              <a:rPr lang="en-US" sz="2200" dirty="0"/>
              <a:t>running on all the nodes in the cluster to launch and monitor </a:t>
            </a:r>
            <a:r>
              <a:rPr lang="en-US" sz="2200"/>
              <a:t>containers.</a:t>
            </a:r>
          </a:p>
          <a:p>
            <a:pPr marL="225425" indent="-225425">
              <a:buFont typeface="Arial" panose="020B0604020202020204" pitchFamily="34" charset="0"/>
              <a:buChar char="•"/>
            </a:pPr>
            <a:r>
              <a:rPr lang="en-US" sz="2400"/>
              <a:t>A timeline server has been added as a new feature (next slide)</a:t>
            </a:r>
            <a:endParaRPr lang="en-US" sz="2400" dirty="0"/>
          </a:p>
        </p:txBody>
      </p:sp>
      <p:pic>
        <p:nvPicPr>
          <p:cNvPr id="3" name="Picture 2">
            <a:extLst>
              <a:ext uri="{FF2B5EF4-FFF2-40B4-BE49-F238E27FC236}">
                <a16:creationId xmlns:a16="http://schemas.microsoft.com/office/drawing/2014/main" id="{2A1410F2-211F-495E-B218-201CD483E270}"/>
              </a:ext>
            </a:extLst>
          </p:cNvPr>
          <p:cNvPicPr>
            <a:picLocks noChangeAspect="1"/>
          </p:cNvPicPr>
          <p:nvPr/>
        </p:nvPicPr>
        <p:blipFill>
          <a:blip r:embed="rId2"/>
          <a:stretch>
            <a:fillRect/>
          </a:stretch>
        </p:blipFill>
        <p:spPr>
          <a:xfrm>
            <a:off x="5120503" y="1443841"/>
            <a:ext cx="6911622" cy="4278094"/>
          </a:xfrm>
          <a:prstGeom prst="rect">
            <a:avLst/>
          </a:prstGeom>
          <a:ln>
            <a:noFill/>
          </a:ln>
        </p:spPr>
      </p:pic>
    </p:spTree>
    <p:extLst>
      <p:ext uri="{BB962C8B-B14F-4D97-AF65-F5344CB8AC3E}">
        <p14:creationId xmlns:p14="http://schemas.microsoft.com/office/powerpoint/2010/main" val="2063887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The Hadoop Text Class - Iteration</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3753395"/>
          </a:xfrm>
          <a:ln>
            <a:solidFill>
              <a:schemeClr val="tx1"/>
            </a:solidFill>
          </a:ln>
        </p:spPr>
        <p:txBody>
          <a:bodyPr>
            <a:noAutofit/>
          </a:bodyPr>
          <a:lstStyle/>
          <a:p>
            <a:pPr marL="0" indent="0">
              <a:lnSpc>
                <a:spcPct val="100000"/>
              </a:lnSpc>
              <a:buNone/>
            </a:pPr>
            <a:r>
              <a:rPr lang="en-US" sz="1600">
                <a:latin typeface="Courier New" panose="02070309020205020404" pitchFamily="49" charset="0"/>
                <a:cs typeface="Courier New" panose="02070309020205020404" pitchFamily="49" charset="0"/>
              </a:rPr>
              <a:t>public class TextIterator {</a:t>
            </a:r>
          </a:p>
          <a:p>
            <a:pPr marL="0" indent="0">
              <a:lnSpc>
                <a:spcPct val="100000"/>
              </a:lnSpc>
              <a:buNone/>
            </a:pPr>
            <a:r>
              <a:rPr lang="en-US" sz="1600">
                <a:latin typeface="Courier New" panose="02070309020205020404" pitchFamily="49" charset="0"/>
                <a:cs typeface="Courier New" panose="02070309020205020404" pitchFamily="49" charset="0"/>
              </a:rPr>
              <a:t>  public static void main(String[] args) {    </a:t>
            </a:r>
          </a:p>
          <a:p>
            <a:pPr marL="0" indent="0">
              <a:lnSpc>
                <a:spcPct val="100000"/>
              </a:lnSpc>
              <a:buNone/>
            </a:pPr>
            <a:r>
              <a:rPr lang="en-US" sz="1600">
                <a:latin typeface="Courier New" panose="02070309020205020404" pitchFamily="49" charset="0"/>
                <a:cs typeface="Courier New" panose="02070309020205020404" pitchFamily="49" charset="0"/>
              </a:rPr>
              <a:t>    Text t = new Text("\u0041\u00DF\u6771\uD801\uDC00");</a:t>
            </a:r>
          </a:p>
          <a:p>
            <a:pPr marL="0" indent="0">
              <a:lnSpc>
                <a:spcPct val="100000"/>
              </a:lnSpc>
              <a:buNone/>
            </a:pPr>
            <a:r>
              <a:rPr lang="en-US" sz="1600">
                <a:latin typeface="Courier New" panose="02070309020205020404" pitchFamily="49" charset="0"/>
                <a:cs typeface="Courier New" panose="02070309020205020404" pitchFamily="49" charset="0"/>
              </a:rPr>
              <a:t>    ByteBuffer buf = ByteBuffer.wrap(t.getBytes(), 0, t.getLength());</a:t>
            </a:r>
          </a:p>
          <a:p>
            <a:pPr marL="0" indent="0">
              <a:lnSpc>
                <a:spcPct val="100000"/>
              </a:lnSpc>
              <a:buNone/>
            </a:pPr>
            <a:r>
              <a:rPr lang="en-US" sz="1600">
                <a:latin typeface="Courier New" panose="02070309020205020404" pitchFamily="49" charset="0"/>
                <a:cs typeface="Courier New" panose="02070309020205020404" pitchFamily="49" charset="0"/>
              </a:rPr>
              <a:t>    int cp;</a:t>
            </a:r>
          </a:p>
          <a:p>
            <a:pPr marL="0" indent="0">
              <a:lnSpc>
                <a:spcPct val="100000"/>
              </a:lnSpc>
              <a:buNone/>
            </a:pPr>
            <a:r>
              <a:rPr lang="en-US" sz="1600">
                <a:latin typeface="Courier New" panose="02070309020205020404" pitchFamily="49" charset="0"/>
                <a:cs typeface="Courier New" panose="02070309020205020404" pitchFamily="49" charset="0"/>
              </a:rPr>
              <a:t>    while (buf.hasRemaining() &amp;&amp; (cp = Text.bytesToCodePoint(buf)) != -1) {</a:t>
            </a:r>
          </a:p>
          <a:p>
            <a:pPr marL="0" indent="0">
              <a:lnSpc>
                <a:spcPct val="100000"/>
              </a:lnSpc>
              <a:buNone/>
            </a:pPr>
            <a:r>
              <a:rPr lang="en-US" sz="1600">
                <a:latin typeface="Courier New" panose="02070309020205020404" pitchFamily="49" charset="0"/>
                <a:cs typeface="Courier New" panose="02070309020205020404" pitchFamily="49" charset="0"/>
              </a:rPr>
              <a:t>      System.out.println(Integer.toHexString(cp));</a:t>
            </a:r>
          </a:p>
          <a:p>
            <a:pPr marL="0" indent="0">
              <a:lnSpc>
                <a:spcPct val="100000"/>
              </a:lnSpc>
              <a:buNone/>
            </a:pPr>
            <a:r>
              <a:rPr lang="en-US" sz="1600">
                <a:latin typeface="Courier New" panose="02070309020205020404" pitchFamily="49" charset="0"/>
                <a:cs typeface="Courier New" panose="02070309020205020404" pitchFamily="49" charset="0"/>
              </a:rPr>
              <a:t>    }</a:t>
            </a:r>
          </a:p>
          <a:p>
            <a:pPr marL="0" indent="0">
              <a:lnSpc>
                <a:spcPct val="100000"/>
              </a:lnSpc>
              <a:buNone/>
            </a:pPr>
            <a:r>
              <a:rPr lang="en-US" sz="1600">
                <a:latin typeface="Courier New" panose="02070309020205020404" pitchFamily="49" charset="0"/>
                <a:cs typeface="Courier New" panose="02070309020205020404" pitchFamily="49" charset="0"/>
              </a:rPr>
              <a:t>  }  </a:t>
            </a:r>
          </a:p>
          <a:p>
            <a:pPr marL="0" indent="0">
              <a:lnSpc>
                <a:spcPct val="100000"/>
              </a:lnSpc>
              <a:buNone/>
            </a:pPr>
            <a:r>
              <a:rPr lang="en-US" sz="16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1E5BFD4-5A80-493F-BA1F-62281A53ED4D}"/>
              </a:ext>
            </a:extLst>
          </p:cNvPr>
          <p:cNvSpPr txBox="1"/>
          <p:nvPr/>
        </p:nvSpPr>
        <p:spPr>
          <a:xfrm>
            <a:off x="3137072" y="5008165"/>
            <a:ext cx="3124831" cy="1323439"/>
          </a:xfrm>
          <a:prstGeom prst="rect">
            <a:avLst/>
          </a:prstGeom>
          <a:solidFill>
            <a:schemeClr val="accent2">
              <a:lumMod val="20000"/>
              <a:lumOff val="80000"/>
            </a:schemeClr>
          </a:solidFill>
          <a:ln>
            <a:solidFill>
              <a:schemeClr val="tx1"/>
            </a:solidFill>
          </a:ln>
        </p:spPr>
        <p:txBody>
          <a:bodyPr wrap="square">
            <a:spAutoFit/>
          </a:bodyPr>
          <a:lstStyle/>
          <a:p>
            <a:r>
              <a:rPr lang="nl-NL" sz="2000"/>
              <a:t>41</a:t>
            </a:r>
          </a:p>
          <a:p>
            <a:r>
              <a:rPr lang="nl-NL" sz="2000"/>
              <a:t>df</a:t>
            </a:r>
          </a:p>
          <a:p>
            <a:r>
              <a:rPr lang="nl-NL" sz="2000"/>
              <a:t>6771</a:t>
            </a:r>
          </a:p>
          <a:p>
            <a:r>
              <a:rPr lang="nl-NL" sz="2000"/>
              <a:t>10400</a:t>
            </a:r>
            <a:endParaRPr lang="en-US" sz="2000"/>
          </a:p>
        </p:txBody>
      </p:sp>
    </p:spTree>
    <p:extLst>
      <p:ext uri="{BB962C8B-B14F-4D97-AF65-F5344CB8AC3E}">
        <p14:creationId xmlns:p14="http://schemas.microsoft.com/office/powerpoint/2010/main" val="2591758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pPr>
              <a:lnSpc>
                <a:spcPct val="100000"/>
              </a:lnSpc>
            </a:pPr>
            <a:r>
              <a:rPr lang="en-US" sz="4000"/>
              <a:t>File-Based Data Structures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a:t>For doing MapReduce processing, putting "blobs" of binary data in a file doesn’t scale, so Hadoop uses a number of higher-level containers</a:t>
            </a:r>
          </a:p>
          <a:p>
            <a:pPr>
              <a:lnSpc>
                <a:spcPct val="100000"/>
              </a:lnSpc>
            </a:pPr>
            <a:r>
              <a:rPr lang="en-US" sz="2800"/>
              <a:t>Hadoop’s </a:t>
            </a:r>
            <a:r>
              <a:rPr lang="en-US" sz="2800" b="1"/>
              <a:t>SequenceFile</a:t>
            </a:r>
            <a:r>
              <a:rPr lang="en-US" sz="2800"/>
              <a:t> class provides a persistent data structure for binary key-value pairs</a:t>
            </a:r>
          </a:p>
          <a:p>
            <a:pPr>
              <a:lnSpc>
                <a:spcPct val="100000"/>
              </a:lnSpc>
            </a:pPr>
            <a:r>
              <a:rPr lang="en-US" sz="2800"/>
              <a:t>As an example, it can be used to store logfile data with a key, such as a timestamp represented by a LongWritable, and a Writable that represents the content being logged</a:t>
            </a:r>
          </a:p>
          <a:p>
            <a:pPr lvl="1">
              <a:lnSpc>
                <a:spcPct val="100000"/>
              </a:lnSpc>
            </a:pPr>
            <a:r>
              <a:rPr lang="en-US" sz="2400"/>
              <a:t>HDFS and MapReduce are optimized for large files, so packing files into a SequenceFile makes storing and processing smaller files more efficient</a:t>
            </a:r>
          </a:p>
          <a:p>
            <a:pPr lvl="1">
              <a:lnSpc>
                <a:spcPct val="100000"/>
              </a:lnSpc>
            </a:pPr>
            <a:r>
              <a:rPr lang="en-US" sz="2400"/>
              <a:t>Keys and values stored in a SequenceFile do not need to be Writables, they can be any serializable type</a:t>
            </a:r>
          </a:p>
        </p:txBody>
      </p:sp>
    </p:spTree>
    <p:extLst>
      <p:ext uri="{BB962C8B-B14F-4D97-AF65-F5344CB8AC3E}">
        <p14:creationId xmlns:p14="http://schemas.microsoft.com/office/powerpoint/2010/main" val="847229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pPr>
              <a:lnSpc>
                <a:spcPct val="100000"/>
              </a:lnSpc>
            </a:pPr>
            <a:r>
              <a:rPr lang="en-US" sz="4000"/>
              <a:t>File-Based Data Structures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015375"/>
            <a:ext cx="9771185" cy="5485909"/>
          </a:xfrm>
        </p:spPr>
        <p:txBody>
          <a:bodyPr>
            <a:noAutofit/>
          </a:bodyPr>
          <a:lstStyle/>
          <a:p>
            <a:pPr>
              <a:lnSpc>
                <a:spcPct val="100000"/>
              </a:lnSpc>
            </a:pPr>
            <a:r>
              <a:rPr lang="en-US" sz="2800"/>
              <a:t>A </a:t>
            </a:r>
            <a:r>
              <a:rPr lang="en-US" sz="2800" b="1"/>
              <a:t>MapFile</a:t>
            </a:r>
            <a:r>
              <a:rPr lang="en-US" sz="2800"/>
              <a:t> is a sorted SequenceFile with an index to support lookups by key</a:t>
            </a:r>
          </a:p>
          <a:p>
            <a:pPr>
              <a:lnSpc>
                <a:spcPct val="100000"/>
              </a:lnSpc>
            </a:pPr>
            <a:r>
              <a:rPr lang="en-US" sz="2800"/>
              <a:t>The index is itself a SequenceFile that contains a subset of the keys in the map</a:t>
            </a:r>
          </a:p>
          <a:p>
            <a:pPr>
              <a:lnSpc>
                <a:spcPct val="100000"/>
              </a:lnSpc>
            </a:pPr>
            <a:r>
              <a:rPr lang="en-US" sz="2800"/>
              <a:t>The index can be loaded into memory to provide fast lookups from the main data file, which is another SequenceFile containing the map entries in sorted key order</a:t>
            </a:r>
            <a:endParaRPr lang="en-US" sz="2400"/>
          </a:p>
        </p:txBody>
      </p:sp>
    </p:spTree>
    <p:extLst>
      <p:ext uri="{BB962C8B-B14F-4D97-AF65-F5344CB8AC3E}">
        <p14:creationId xmlns:p14="http://schemas.microsoft.com/office/powerpoint/2010/main" val="3091002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fontScale="90000"/>
          </a:bodyPr>
          <a:lstStyle/>
          <a:p>
            <a:r>
              <a:rPr lang="en-US" sz="4000">
                <a:hlinkClick r:id="rId2">
                  <a:extLst>
                    <a:ext uri="{A12FA001-AC4F-418D-AE19-62706E023703}">
                      <ahyp:hlinkClr xmlns:ahyp="http://schemas.microsoft.com/office/drawing/2018/hyperlinkcolor" val="tx"/>
                    </a:ext>
                  </a:extLst>
                </a:hlinkClick>
              </a:rPr>
              <a:t>(Murthy) Ch. 11</a:t>
            </a:r>
            <a:r>
              <a:rPr lang="en-US" sz="4000"/>
              <a:t> Using the YARN Distributed-Shell</a:t>
            </a:r>
            <a:endParaRPr lang="en-US" sz="4000" u="sng"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sz="2800"/>
              <a:t>The Hadoop release includes the Distributed-Shell application, an example of a non-MapReduce application built on top of YARN </a:t>
            </a:r>
          </a:p>
          <a:p>
            <a:pPr>
              <a:lnSpc>
                <a:spcPct val="100000"/>
              </a:lnSpc>
            </a:pPr>
            <a:r>
              <a:rPr lang="en-US" sz="2800"/>
              <a:t>Distributed-Shell is a simple mechanism for running shell commands and scripts in containers on multiple nodes in a Hadoop cluster</a:t>
            </a:r>
          </a:p>
          <a:p>
            <a:pPr lvl="1">
              <a:lnSpc>
                <a:spcPct val="100000"/>
              </a:lnSpc>
            </a:pPr>
            <a:r>
              <a:rPr lang="en-US" sz="2400"/>
              <a:t>This application demonstrates how such a utility can be implemented on top of YARN</a:t>
            </a:r>
          </a:p>
          <a:p>
            <a:pPr>
              <a:lnSpc>
                <a:spcPct val="100000"/>
              </a:lnSpc>
            </a:pPr>
            <a:r>
              <a:rPr lang="en-US" sz="2800"/>
              <a:t>Distributed-Shell can be used as a starting point for exploring and building Hadoop YARN applications</a:t>
            </a:r>
          </a:p>
        </p:txBody>
      </p:sp>
    </p:spTree>
    <p:extLst>
      <p:ext uri="{BB962C8B-B14F-4D97-AF65-F5344CB8AC3E}">
        <p14:creationId xmlns:p14="http://schemas.microsoft.com/office/powerpoint/2010/main" val="2282025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Using the YARN Distributed-Shell</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sz="2800"/>
              <a:t>As with HDFS, several daemons need to be started before using the Distributed-Shell application</a:t>
            </a:r>
          </a:p>
          <a:p>
            <a:pPr lvl="1">
              <a:lnSpc>
                <a:spcPct val="100000"/>
              </a:lnSpc>
            </a:pPr>
            <a:r>
              <a:rPr lang="en-US" sz="2400"/>
              <a:t>The YARN resource manager, timeline server, and node manager are started using the </a:t>
            </a:r>
            <a:r>
              <a:rPr lang="en-US" sz="2400" b="1"/>
              <a:t>yarn</a:t>
            </a:r>
            <a:r>
              <a:rPr lang="en-US" sz="2400"/>
              <a:t> command running as the yarn user</a:t>
            </a:r>
          </a:p>
          <a:p>
            <a:pPr lvl="1">
              <a:lnSpc>
                <a:spcPct val="100000"/>
              </a:lnSpc>
            </a:pPr>
            <a:r>
              <a:rPr lang="en-US" sz="2400"/>
              <a:t>Simple commands using Ubuntu command line tools can be used to test, e.g. run the uptime command using yarn:</a:t>
            </a:r>
            <a:endParaRPr lang="en-US" sz="700"/>
          </a:p>
          <a:p>
            <a:pPr marL="457200" indent="0">
              <a:lnSpc>
                <a:spcPct val="100000"/>
              </a:lnSpc>
              <a:buNone/>
            </a:pPr>
            <a:r>
              <a:rPr lang="en-US" sz="1600" b="1">
                <a:latin typeface="Courier New" panose="02070309020205020404" pitchFamily="49" charset="0"/>
                <a:cs typeface="Courier New" panose="02070309020205020404" pitchFamily="49" charset="0"/>
              </a:rPr>
              <a:t>yarn org.apache.hadoop.yarn.applications.distributedshell.Client –jar \</a:t>
            </a:r>
          </a:p>
          <a:p>
            <a:pPr marL="457200" indent="0">
              <a:lnSpc>
                <a:spcPct val="100000"/>
              </a:lnSpc>
              <a:buNone/>
            </a:pPr>
            <a:r>
              <a:rPr lang="en-US" sz="1600" b="1">
                <a:latin typeface="Courier New" panose="02070309020205020404" pitchFamily="49" charset="0"/>
                <a:cs typeface="Courier New" panose="02070309020205020404" pitchFamily="49" charset="0"/>
              </a:rPr>
              <a:t>$YARN_DS/hadoop-yarn-applications-distributedshell-$YARN_VERSION.jar \</a:t>
            </a:r>
          </a:p>
          <a:p>
            <a:pPr marL="457200" indent="0">
              <a:lnSpc>
                <a:spcPct val="100000"/>
              </a:lnSpc>
              <a:buNone/>
            </a:pPr>
            <a:r>
              <a:rPr lang="en-US" sz="1600" b="1">
                <a:latin typeface="Courier New" panose="02070309020205020404" pitchFamily="49" charset="0"/>
                <a:cs typeface="Courier New" panose="02070309020205020404" pitchFamily="49" charset="0"/>
              </a:rPr>
              <a:t>-shell_command uptime</a:t>
            </a:r>
          </a:p>
        </p:txBody>
      </p:sp>
    </p:spTree>
    <p:extLst>
      <p:ext uri="{BB962C8B-B14F-4D97-AF65-F5344CB8AC3E}">
        <p14:creationId xmlns:p14="http://schemas.microsoft.com/office/powerpoint/2010/main" val="1552807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Using the YARN Distributed-Shell</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marL="234950" indent="-234950">
              <a:lnSpc>
                <a:spcPct val="100000"/>
              </a:lnSpc>
            </a:pPr>
            <a:r>
              <a:rPr lang="en-US" sz="2800"/>
              <a:t>If a command includes arguments, enclose the entire command in quotes, e.g. </a:t>
            </a:r>
          </a:p>
          <a:p>
            <a:pPr marL="457200" indent="0">
              <a:lnSpc>
                <a:spcPct val="100000"/>
              </a:lnSpc>
              <a:buNone/>
            </a:pPr>
            <a:r>
              <a:rPr lang="en-US" sz="1600" b="1">
                <a:latin typeface="Courier New" panose="02070309020205020404" pitchFamily="49" charset="0"/>
                <a:cs typeface="Courier New" panose="02070309020205020404" pitchFamily="49" charset="0"/>
              </a:rPr>
              <a:t>yarn org.apache.hadoop.yarn.applications.distributedshell.Client –jar \</a:t>
            </a:r>
          </a:p>
          <a:p>
            <a:pPr marL="457200" indent="0">
              <a:lnSpc>
                <a:spcPct val="100000"/>
              </a:lnSpc>
              <a:buNone/>
            </a:pPr>
            <a:r>
              <a:rPr lang="en-US" sz="1600" b="1">
                <a:latin typeface="Courier New" panose="02070309020205020404" pitchFamily="49" charset="0"/>
                <a:cs typeface="Courier New" panose="02070309020205020404" pitchFamily="49" charset="0"/>
              </a:rPr>
              <a:t>$YARN_DS/hadoop-yarn-applications-distributedshell-$YARN_VERSION.jar \</a:t>
            </a:r>
          </a:p>
          <a:p>
            <a:pPr marL="457200" indent="0">
              <a:lnSpc>
                <a:spcPct val="100000"/>
              </a:lnSpc>
              <a:buNone/>
            </a:pPr>
            <a:r>
              <a:rPr lang="en-US" sz="1600" b="1">
                <a:latin typeface="Courier New" panose="02070309020205020404" pitchFamily="49" charset="0"/>
                <a:cs typeface="Courier New" panose="02070309020205020404" pitchFamily="49" charset="0"/>
              </a:rPr>
              <a:t>-shell_command "uptime -help"</a:t>
            </a:r>
          </a:p>
          <a:p>
            <a:pPr marL="457200" indent="0">
              <a:lnSpc>
                <a:spcPct val="100000"/>
              </a:lnSpc>
              <a:buNone/>
            </a:pPr>
            <a:endParaRPr lang="en-US" sz="1600" b="1">
              <a:latin typeface="Courier New" panose="02070309020205020404" pitchFamily="49" charset="0"/>
              <a:cs typeface="Courier New" panose="02070309020205020404" pitchFamily="49" charset="0"/>
            </a:endParaRPr>
          </a:p>
          <a:p>
            <a:pPr marL="234950" indent="-234950">
              <a:lnSpc>
                <a:spcPct val="100000"/>
              </a:lnSpc>
            </a:pPr>
            <a:r>
              <a:rPr lang="en-US" sz="2800"/>
              <a:t>Multiple containers can be specified as a command line argument:</a:t>
            </a:r>
          </a:p>
          <a:p>
            <a:pPr marL="457200" indent="0">
              <a:lnSpc>
                <a:spcPct val="100000"/>
              </a:lnSpc>
              <a:buNone/>
            </a:pPr>
            <a:r>
              <a:rPr lang="en-US" sz="1600" b="1">
                <a:latin typeface="Courier New" panose="02070309020205020404" pitchFamily="49" charset="0"/>
                <a:cs typeface="Courier New" panose="02070309020205020404" pitchFamily="49" charset="0"/>
              </a:rPr>
              <a:t>yarn org.apache.hadoop.yarn.applications.distributedshell.Client –jar \</a:t>
            </a:r>
          </a:p>
          <a:p>
            <a:pPr marL="457200" indent="0">
              <a:lnSpc>
                <a:spcPct val="100000"/>
              </a:lnSpc>
              <a:buNone/>
            </a:pPr>
            <a:r>
              <a:rPr lang="en-US" sz="1600" b="1">
                <a:latin typeface="Courier New" panose="02070309020205020404" pitchFamily="49" charset="0"/>
                <a:cs typeface="Courier New" panose="02070309020205020404" pitchFamily="49" charset="0"/>
              </a:rPr>
              <a:t>$YARN_DS/hadoop-yarn-applications-distributedshell-$YARN_VERSION.jar \</a:t>
            </a:r>
          </a:p>
          <a:p>
            <a:pPr marL="457200" indent="0">
              <a:lnSpc>
                <a:spcPct val="100000"/>
              </a:lnSpc>
              <a:buNone/>
            </a:pPr>
            <a:r>
              <a:rPr lang="en-US" sz="1600" b="1">
                <a:latin typeface="Courier New" panose="02070309020205020404" pitchFamily="49" charset="0"/>
                <a:cs typeface="Courier New" panose="02070309020205020404" pitchFamily="49" charset="0"/>
              </a:rPr>
              <a:t>-shell_command "uptime -help" -num_containers 5</a:t>
            </a:r>
          </a:p>
          <a:p>
            <a:pPr marL="457200" indent="0">
              <a:lnSpc>
                <a:spcPct val="100000"/>
              </a:lnSpc>
              <a:buNone/>
            </a:pPr>
            <a:endParaRPr lang="en-US" sz="1600" b="1">
              <a:latin typeface="Courier New" panose="02070309020205020404" pitchFamily="49" charset="0"/>
              <a:cs typeface="Courier New" panose="02070309020205020404" pitchFamily="49" charset="0"/>
            </a:endParaRPr>
          </a:p>
          <a:p>
            <a:pPr marL="234950" indent="-234950">
              <a:lnSpc>
                <a:spcPct val="100000"/>
              </a:lnSpc>
            </a:pPr>
            <a:endParaRPr lang="en-US" sz="2800" dirty="0"/>
          </a:p>
        </p:txBody>
      </p:sp>
    </p:spTree>
    <p:extLst>
      <p:ext uri="{BB962C8B-B14F-4D97-AF65-F5344CB8AC3E}">
        <p14:creationId xmlns:p14="http://schemas.microsoft.com/office/powerpoint/2010/main" val="3822128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Using the YARN Distributed-Shell</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sz="2800"/>
              <a:t>Distributed-Shell redirects the output of the individual shell commands run on the cluster nodes into the log files</a:t>
            </a:r>
          </a:p>
          <a:p>
            <a:pPr>
              <a:lnSpc>
                <a:spcPct val="100000"/>
              </a:lnSpc>
            </a:pPr>
            <a:r>
              <a:rPr lang="en-US" sz="2800"/>
              <a:t>Results for each instance of the command are listed by container under an application-id directory. </a:t>
            </a:r>
          </a:p>
          <a:p>
            <a:pPr lvl="1">
              <a:lnSpc>
                <a:spcPct val="100000"/>
              </a:lnSpc>
            </a:pPr>
            <a:r>
              <a:rPr lang="en-US" sz="2400"/>
              <a:t>For example, if the contents of the application-id directory are listed, two containers’ directories can be seen:</a:t>
            </a:r>
            <a:endParaRPr lang="en-US" sz="1000"/>
          </a:p>
          <a:p>
            <a:pPr marL="1377950" indent="0">
              <a:lnSpc>
                <a:spcPct val="100000"/>
              </a:lnSpc>
              <a:buNone/>
            </a:pPr>
            <a:r>
              <a:rPr lang="en-US" sz="1800" b="1">
                <a:latin typeface="Courier New" panose="02070309020205020404" pitchFamily="49" charset="0"/>
                <a:cs typeface="Courier New" panose="02070309020205020404" pitchFamily="49" charset="0"/>
              </a:rPr>
              <a:t>ls $YARN_HOME/logs/userlogs/application_1381961205352_0005</a:t>
            </a:r>
            <a:br>
              <a:rPr lang="en-US" sz="1800" b="1">
                <a:latin typeface="Courier New" panose="02070309020205020404" pitchFamily="49" charset="0"/>
                <a:cs typeface="Courier New" panose="02070309020205020404" pitchFamily="49" charset="0"/>
              </a:rPr>
            </a:br>
            <a:r>
              <a:rPr lang="en-US" sz="1800" b="1">
                <a:latin typeface="Courier New" panose="02070309020205020404" pitchFamily="49" charset="0"/>
                <a:cs typeface="Courier New" panose="02070309020205020404" pitchFamily="49" charset="0"/>
              </a:rPr>
              <a:t> container_1381961205352_0005_01_000001</a:t>
            </a:r>
            <a:br>
              <a:rPr lang="en-US" sz="1800" b="1">
                <a:latin typeface="Courier New" panose="02070309020205020404" pitchFamily="49" charset="0"/>
                <a:cs typeface="Courier New" panose="02070309020205020404" pitchFamily="49" charset="0"/>
              </a:rPr>
            </a:br>
            <a:r>
              <a:rPr lang="en-US" sz="1800" b="1">
                <a:latin typeface="Courier New" panose="02070309020205020404" pitchFamily="49" charset="0"/>
                <a:cs typeface="Courier New" panose="02070309020205020404" pitchFamily="49" charset="0"/>
              </a:rPr>
              <a:t> container_1381961205352_0005_01_000002</a:t>
            </a:r>
          </a:p>
          <a:p>
            <a:pPr marL="692150" indent="-219075">
              <a:lnSpc>
                <a:spcPct val="100000"/>
              </a:lnSpc>
            </a:pPr>
            <a:r>
              <a:rPr lang="en-US"/>
              <a:t>The first container log folder (000001) contains launch information</a:t>
            </a:r>
          </a:p>
          <a:p>
            <a:pPr marL="692150" indent="-219075">
              <a:lnSpc>
                <a:spcPct val="100000"/>
              </a:lnSpc>
            </a:pPr>
            <a:r>
              <a:rPr lang="en-US"/>
              <a:t>The second (and subsequent) folder (000002) contains command output in the form of stdout and stderr files</a:t>
            </a:r>
          </a:p>
        </p:txBody>
      </p:sp>
    </p:spTree>
    <p:extLst>
      <p:ext uri="{BB962C8B-B14F-4D97-AF65-F5344CB8AC3E}">
        <p14:creationId xmlns:p14="http://schemas.microsoft.com/office/powerpoint/2010/main" val="1964026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a:t>Using the YARN Distributed-Shell</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marL="346075" indent="-219075">
              <a:lnSpc>
                <a:spcPct val="100000"/>
              </a:lnSpc>
            </a:pPr>
            <a:r>
              <a:rPr lang="en-US"/>
              <a:t>Only the yarn user has permission to examine the contents of these directories</a:t>
            </a:r>
          </a:p>
          <a:p>
            <a:pPr marL="346075" indent="-219075">
              <a:lnSpc>
                <a:spcPct val="100000"/>
              </a:lnSpc>
            </a:pPr>
            <a:r>
              <a:rPr lang="en-US"/>
              <a:t>Running with multiple containers will produce output directories for each  container</a:t>
            </a:r>
          </a:p>
          <a:p>
            <a:pPr marL="346075" indent="-219075">
              <a:lnSpc>
                <a:spcPct val="100000"/>
              </a:lnSpc>
            </a:pPr>
            <a:r>
              <a:rPr lang="en-US"/>
              <a:t>Once a job has completed the NodeManager will keep the logs for each container 10800 seconds by default (3 hours) and delete them once they have expired</a:t>
            </a:r>
          </a:p>
          <a:p>
            <a:pPr marL="803275" lvl="1" indent="-219075">
              <a:lnSpc>
                <a:spcPct val="100000"/>
              </a:lnSpc>
            </a:pPr>
            <a:r>
              <a:rPr lang="en-US"/>
              <a:t>This value is configurable - allow enough time for debugging if necessary</a:t>
            </a:r>
          </a:p>
          <a:p>
            <a:pPr marL="346075" indent="-219075">
              <a:lnSpc>
                <a:spcPct val="100000"/>
              </a:lnSpc>
            </a:pPr>
            <a:r>
              <a:rPr lang="en-US"/>
              <a:t>If YARN log aggregation is enabled the NodeManager will immediately concatenate all of the containers logs into one file and upload them into HDFS and delete them from the userlogs directory</a:t>
            </a:r>
          </a:p>
        </p:txBody>
      </p:sp>
    </p:spTree>
    <p:extLst>
      <p:ext uri="{BB962C8B-B14F-4D97-AF65-F5344CB8AC3E}">
        <p14:creationId xmlns:p14="http://schemas.microsoft.com/office/powerpoint/2010/main" val="3608433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263484"/>
            <a:ext cx="9771186" cy="751891"/>
          </a:xfrm>
        </p:spPr>
        <p:txBody>
          <a:bodyPr>
            <a:normAutofit/>
          </a:bodyPr>
          <a:lstStyle/>
          <a:p>
            <a:r>
              <a:rPr lang="en-US" sz="4000" dirty="0"/>
              <a:t>Using the YARN </a:t>
            </a:r>
            <a:r>
              <a:rPr lang="en-US" sz="4000"/>
              <a:t>Web Console</a:t>
            </a:r>
            <a:endParaRPr lang="en-US" sz="4000" dirty="0"/>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215851"/>
            <a:ext cx="9771185" cy="5285433"/>
          </a:xfrm>
        </p:spPr>
        <p:txBody>
          <a:bodyPr>
            <a:noAutofit/>
          </a:bodyPr>
          <a:lstStyle/>
          <a:p>
            <a:pPr>
              <a:lnSpc>
                <a:spcPct val="100000"/>
              </a:lnSpc>
            </a:pPr>
            <a:r>
              <a:rPr lang="en-US" sz="2800"/>
              <a:t>Use a web browser to connect to hostname:8088 to monitor the YARN applications</a:t>
            </a:r>
            <a:endParaRPr lang="en-US" sz="1600" b="1"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31CFB24-0BF5-445F-8C65-032E72E85195}"/>
              </a:ext>
            </a:extLst>
          </p:cNvPr>
          <p:cNvPicPr>
            <a:picLocks noChangeAspect="1"/>
          </p:cNvPicPr>
          <p:nvPr/>
        </p:nvPicPr>
        <p:blipFill>
          <a:blip r:embed="rId2"/>
          <a:stretch>
            <a:fillRect/>
          </a:stretch>
        </p:blipFill>
        <p:spPr>
          <a:xfrm>
            <a:off x="1841864" y="2681943"/>
            <a:ext cx="8034927" cy="3291840"/>
          </a:xfrm>
          <a:prstGeom prst="rect">
            <a:avLst/>
          </a:prstGeom>
          <a:ln>
            <a:solidFill>
              <a:schemeClr val="tx1"/>
            </a:solidFill>
          </a:ln>
        </p:spPr>
      </p:pic>
    </p:spTree>
    <p:extLst>
      <p:ext uri="{BB962C8B-B14F-4D97-AF65-F5344CB8AC3E}">
        <p14:creationId xmlns:p14="http://schemas.microsoft.com/office/powerpoint/2010/main" val="208170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94034"/>
            <a:ext cx="9771186" cy="751891"/>
          </a:xfrm>
        </p:spPr>
        <p:txBody>
          <a:bodyPr>
            <a:normAutofit/>
          </a:bodyPr>
          <a:lstStyle/>
          <a:p>
            <a:r>
              <a:rPr lang="en-US" sz="4000"/>
              <a:t>YARN TimeLine Server</a:t>
            </a:r>
            <a:endParaRPr lang="en-US" sz="4000" dirty="0"/>
          </a:p>
        </p:txBody>
      </p:sp>
      <p:sp>
        <p:nvSpPr>
          <p:cNvPr id="10" name="TextBox 9">
            <a:extLst>
              <a:ext uri="{FF2B5EF4-FFF2-40B4-BE49-F238E27FC236}">
                <a16:creationId xmlns:a16="http://schemas.microsoft.com/office/drawing/2014/main" id="{CAF95EBC-8215-4217-9370-11CEF0DC471E}"/>
              </a:ext>
            </a:extLst>
          </p:cNvPr>
          <p:cNvSpPr txBox="1"/>
          <p:nvPr/>
        </p:nvSpPr>
        <p:spPr>
          <a:xfrm>
            <a:off x="1509754" y="1147638"/>
            <a:ext cx="9574416" cy="5047536"/>
          </a:xfrm>
          <a:prstGeom prst="rect">
            <a:avLst/>
          </a:prstGeom>
          <a:noFill/>
        </p:spPr>
        <p:txBody>
          <a:bodyPr wrap="square">
            <a:spAutoFit/>
          </a:bodyPr>
          <a:lstStyle/>
          <a:p>
            <a:pPr marL="115888" indent="-115888">
              <a:buFont typeface="Arial" panose="020B0604020202020204" pitchFamily="34" charset="0"/>
              <a:buChar char="•"/>
            </a:pPr>
            <a:r>
              <a:rPr lang="en-US" sz="2400"/>
              <a:t>The </a:t>
            </a:r>
            <a:r>
              <a:rPr lang="en-US" sz="2400">
                <a:hlinkClick r:id="rId2">
                  <a:extLst>
                    <a:ext uri="{A12FA001-AC4F-418D-AE19-62706E023703}">
                      <ahyp:hlinkClr xmlns:ahyp="http://schemas.microsoft.com/office/drawing/2018/hyperlinkcolor" val="tx"/>
                    </a:ext>
                  </a:extLst>
                </a:hlinkClick>
              </a:rPr>
              <a:t>YARN TimeLine Server</a:t>
            </a:r>
            <a:r>
              <a:rPr lang="en-US" sz="2400"/>
              <a:t> provides storage and retrieval of an application’s current and historic information by</a:t>
            </a:r>
          </a:p>
          <a:p>
            <a:pPr marL="800100" lvl="1" indent="-342900">
              <a:buFont typeface="+mj-lt"/>
              <a:buAutoNum type="arabicPeriod"/>
            </a:pPr>
            <a:r>
              <a:rPr lang="en-US" sz="2400"/>
              <a:t>Persisting Application Specific Information</a:t>
            </a:r>
          </a:p>
          <a:p>
            <a:pPr marL="1030288" lvl="2" indent="-115888">
              <a:buFont typeface="Arial" panose="020B0604020202020204" pitchFamily="34" charset="0"/>
              <a:buChar char="•"/>
            </a:pPr>
            <a:r>
              <a:rPr lang="en-US" sz="2200"/>
              <a:t>The collection and retrieval of information specific to an application or framework. </a:t>
            </a:r>
          </a:p>
          <a:p>
            <a:pPr marL="1487488" lvl="3" indent="-115888">
              <a:buFont typeface="Arial" panose="020B0604020202020204" pitchFamily="34" charset="0"/>
              <a:buChar char="•"/>
            </a:pPr>
            <a:r>
              <a:rPr lang="en-US" sz="2000"/>
              <a:t>This information is then queryable via REST APIs for rendering by application/framework specific UIs</a:t>
            </a:r>
            <a:r>
              <a:rPr lang="en-US"/>
              <a:t>.</a:t>
            </a:r>
          </a:p>
          <a:p>
            <a:pPr marL="800100" lvl="1" indent="-342900">
              <a:buFont typeface="+mj-lt"/>
              <a:buAutoNum type="arabicPeriod"/>
            </a:pPr>
            <a:r>
              <a:rPr lang="en-US" sz="2400"/>
              <a:t>Persisting Generic Information about Completed Applications</a:t>
            </a:r>
          </a:p>
          <a:p>
            <a:pPr marL="1030288" lvl="2" indent="-115888">
              <a:buFont typeface="Arial" panose="020B0604020202020204" pitchFamily="34" charset="0"/>
              <a:buChar char="•"/>
            </a:pPr>
            <a:r>
              <a:rPr lang="en-US" sz="2200"/>
              <a:t>Generic information includes application level data such as</a:t>
            </a:r>
          </a:p>
          <a:p>
            <a:pPr marL="1481138" lvl="3" indent="-109538">
              <a:buFont typeface="Arial" panose="020B0604020202020204" pitchFamily="34" charset="0"/>
              <a:buChar char="•"/>
            </a:pPr>
            <a:r>
              <a:rPr lang="en-US" sz="2000"/>
              <a:t>queue-name</a:t>
            </a:r>
          </a:p>
          <a:p>
            <a:pPr marL="1481138" lvl="3" indent="-109538">
              <a:buFont typeface="Arial" panose="020B0604020202020204" pitchFamily="34" charset="0"/>
              <a:buChar char="•"/>
            </a:pPr>
            <a:r>
              <a:rPr lang="en-US" sz="2000"/>
              <a:t>user information</a:t>
            </a:r>
          </a:p>
          <a:p>
            <a:pPr marL="1481138" lvl="3" indent="-109538">
              <a:buFont typeface="Arial" panose="020B0604020202020204" pitchFamily="34" charset="0"/>
              <a:buChar char="•"/>
            </a:pPr>
            <a:r>
              <a:rPr lang="en-US" sz="2000"/>
              <a:t>a list of attempts that ran for an application</a:t>
            </a:r>
          </a:p>
          <a:p>
            <a:pPr marL="1481138" lvl="3" indent="-109538">
              <a:buFont typeface="Arial" panose="020B0604020202020204" pitchFamily="34" charset="0"/>
              <a:buChar char="•"/>
            </a:pPr>
            <a:r>
              <a:rPr lang="en-US" sz="2000"/>
              <a:t>information about each attempt</a:t>
            </a:r>
          </a:p>
          <a:p>
            <a:pPr marL="1481138" lvl="3" indent="-109538">
              <a:buFont typeface="Arial" panose="020B0604020202020204" pitchFamily="34" charset="0"/>
              <a:buChar char="•"/>
            </a:pPr>
            <a:r>
              <a:rPr lang="en-US" sz="2000"/>
              <a:t>the list of containers run under each attempt</a:t>
            </a:r>
          </a:p>
          <a:p>
            <a:pPr marL="1481138" lvl="3" indent="-109538">
              <a:buFont typeface="Arial" panose="020B0604020202020204" pitchFamily="34" charset="0"/>
              <a:buChar char="•"/>
            </a:pPr>
            <a:r>
              <a:rPr lang="en-US" sz="2000"/>
              <a:t>information about each container.</a:t>
            </a:r>
            <a:endParaRPr lang="en-US" sz="2000" dirty="0"/>
          </a:p>
        </p:txBody>
      </p:sp>
    </p:spTree>
    <p:extLst>
      <p:ext uri="{BB962C8B-B14F-4D97-AF65-F5344CB8AC3E}">
        <p14:creationId xmlns:p14="http://schemas.microsoft.com/office/powerpoint/2010/main" val="364188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94034"/>
            <a:ext cx="9771186" cy="751891"/>
          </a:xfrm>
        </p:spPr>
        <p:txBody>
          <a:bodyPr>
            <a:normAutofit/>
          </a:bodyPr>
          <a:lstStyle/>
          <a:p>
            <a:r>
              <a:rPr lang="en-US" sz="4000"/>
              <a:t>YARN Configuration</a:t>
            </a:r>
            <a:endParaRPr lang="en-US" sz="4000" dirty="0"/>
          </a:p>
        </p:txBody>
      </p:sp>
      <p:sp>
        <p:nvSpPr>
          <p:cNvPr id="10" name="TextBox 9">
            <a:extLst>
              <a:ext uri="{FF2B5EF4-FFF2-40B4-BE49-F238E27FC236}">
                <a16:creationId xmlns:a16="http://schemas.microsoft.com/office/drawing/2014/main" id="{CAF95EBC-8215-4217-9370-11CEF0DC471E}"/>
              </a:ext>
            </a:extLst>
          </p:cNvPr>
          <p:cNvSpPr txBox="1"/>
          <p:nvPr/>
        </p:nvSpPr>
        <p:spPr>
          <a:xfrm>
            <a:off x="1451879" y="1128238"/>
            <a:ext cx="9194349" cy="4401205"/>
          </a:xfrm>
          <a:prstGeom prst="rect">
            <a:avLst/>
          </a:prstGeom>
          <a:noFill/>
        </p:spPr>
        <p:txBody>
          <a:bodyPr wrap="square">
            <a:spAutoFit/>
          </a:bodyPr>
          <a:lstStyle/>
          <a:p>
            <a:pPr marL="285750" indent="-285750">
              <a:buFont typeface="Arial" panose="020B0604020202020204" pitchFamily="34" charset="0"/>
              <a:buChar char="•"/>
            </a:pPr>
            <a:r>
              <a:rPr lang="en-US" sz="2800"/>
              <a:t>Configuration for YARN is contained in the $HADOOP_HOME/etc/hadoop/yarn-site.xml file</a:t>
            </a:r>
          </a:p>
          <a:p>
            <a:pPr marL="285750" indent="-285750">
              <a:buFont typeface="Arial" panose="020B0604020202020204" pitchFamily="34" charset="0"/>
              <a:buChar char="•"/>
            </a:pPr>
            <a:r>
              <a:rPr lang="en-US" sz="2800"/>
              <a:t>Setting the YARN resource manager:</a:t>
            </a:r>
          </a:p>
          <a:p>
            <a:pPr marL="285750" indent="-285750">
              <a:buFont typeface="Arial" panose="020B0604020202020204" pitchFamily="34" charset="0"/>
              <a:buChar char="•"/>
            </a:pPr>
            <a:endParaRPr lang="en-US" sz="2800"/>
          </a:p>
          <a:p>
            <a:pPr marL="914400"/>
            <a:r>
              <a:rPr lang="en-US" sz="2000">
                <a:latin typeface="Courier New" panose="02070309020205020404" pitchFamily="49" charset="0"/>
                <a:cs typeface="Courier New" panose="02070309020205020404" pitchFamily="49" charset="0"/>
              </a:rPr>
              <a:t>&lt;configuration&gt;</a:t>
            </a:r>
          </a:p>
          <a:p>
            <a:pPr marL="914400"/>
            <a:r>
              <a:rPr lang="en-US" sz="2000">
                <a:latin typeface="Courier New" panose="02070309020205020404" pitchFamily="49" charset="0"/>
                <a:cs typeface="Courier New" panose="02070309020205020404" pitchFamily="49" charset="0"/>
              </a:rPr>
              <a:t>&lt;!-- Site specific YARN configuration properties --&gt;</a:t>
            </a:r>
          </a:p>
          <a:p>
            <a:pPr marL="914400"/>
            <a:r>
              <a:rPr lang="en-US" sz="2000">
                <a:latin typeface="Courier New" panose="02070309020205020404" pitchFamily="49" charset="0"/>
                <a:cs typeface="Courier New" panose="02070309020205020404" pitchFamily="49" charset="0"/>
              </a:rPr>
              <a:t>	&lt;property&gt;</a:t>
            </a:r>
          </a:p>
          <a:p>
            <a:pPr marL="1371600" lvl="1"/>
            <a:r>
              <a:rPr lang="en-US" sz="2000">
                <a:latin typeface="Courier New" panose="02070309020205020404" pitchFamily="49" charset="0"/>
                <a:cs typeface="Courier New" panose="02070309020205020404" pitchFamily="49" charset="0"/>
              </a:rPr>
              <a:t>	&lt;name&gt;yarn.resourcemanager.address&lt;/name&gt;</a:t>
            </a:r>
          </a:p>
          <a:p>
            <a:pPr marL="914400" lvl="1"/>
            <a:r>
              <a:rPr lang="en-US" sz="2000">
                <a:latin typeface="Courier New" panose="02070309020205020404" pitchFamily="49" charset="0"/>
                <a:cs typeface="Courier New" panose="02070309020205020404" pitchFamily="49" charset="0"/>
              </a:rPr>
              <a:t>		&lt;value&gt;hostname:8032&lt;/value&gt;</a:t>
            </a:r>
          </a:p>
          <a:p>
            <a:pPr marL="914400"/>
            <a:r>
              <a:rPr lang="en-US" sz="2000">
                <a:latin typeface="Courier New" panose="02070309020205020404" pitchFamily="49" charset="0"/>
                <a:cs typeface="Courier New" panose="02070309020205020404" pitchFamily="49" charset="0"/>
              </a:rPr>
              <a:t>	&lt;/property&gt;</a:t>
            </a:r>
          </a:p>
          <a:p>
            <a:pPr marL="914400"/>
            <a:r>
              <a:rPr lang="en-US" sz="2000">
                <a:latin typeface="Courier New" panose="02070309020205020404" pitchFamily="49" charset="0"/>
                <a:cs typeface="Courier New" panose="02070309020205020404" pitchFamily="49" charset="0"/>
              </a:rPr>
              <a:t>&lt;/configuration&gt;</a:t>
            </a:r>
          </a:p>
          <a:p>
            <a:endParaRPr lang="en-US" sz="2800"/>
          </a:p>
        </p:txBody>
      </p:sp>
    </p:spTree>
    <p:extLst>
      <p:ext uri="{BB962C8B-B14F-4D97-AF65-F5344CB8AC3E}">
        <p14:creationId xmlns:p14="http://schemas.microsoft.com/office/powerpoint/2010/main" val="49800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94034"/>
            <a:ext cx="9771186" cy="751891"/>
          </a:xfrm>
        </p:spPr>
        <p:txBody>
          <a:bodyPr>
            <a:normAutofit/>
          </a:bodyPr>
          <a:lstStyle/>
          <a:p>
            <a:r>
              <a:rPr lang="en-US" sz="4000"/>
              <a:t>Starting the YARN daemons</a:t>
            </a:r>
            <a:endParaRPr lang="en-US" sz="4000" dirty="0"/>
          </a:p>
        </p:txBody>
      </p:sp>
      <p:sp>
        <p:nvSpPr>
          <p:cNvPr id="10" name="TextBox 9">
            <a:extLst>
              <a:ext uri="{FF2B5EF4-FFF2-40B4-BE49-F238E27FC236}">
                <a16:creationId xmlns:a16="http://schemas.microsoft.com/office/drawing/2014/main" id="{CAF95EBC-8215-4217-9370-11CEF0DC471E}"/>
              </a:ext>
            </a:extLst>
          </p:cNvPr>
          <p:cNvSpPr txBox="1"/>
          <p:nvPr/>
        </p:nvSpPr>
        <p:spPr>
          <a:xfrm>
            <a:off x="1498825" y="945925"/>
            <a:ext cx="9585345" cy="6124754"/>
          </a:xfrm>
          <a:prstGeom prst="rect">
            <a:avLst/>
          </a:prstGeom>
          <a:noFill/>
        </p:spPr>
        <p:txBody>
          <a:bodyPr wrap="square">
            <a:spAutoFit/>
          </a:bodyPr>
          <a:lstStyle/>
          <a:p>
            <a:pPr marL="285750" indent="-285750">
              <a:buFont typeface="Arial" panose="020B0604020202020204" pitchFamily="34" charset="0"/>
              <a:buChar char="•"/>
            </a:pPr>
            <a:r>
              <a:rPr lang="en-US" sz="2800"/>
              <a:t>Start the HDFS daemons first, then start the YARN daemons</a:t>
            </a:r>
          </a:p>
          <a:p>
            <a:pPr marL="742950" lvl="1" indent="-285750">
              <a:buFont typeface="Arial" panose="020B0604020202020204" pitchFamily="34" charset="0"/>
              <a:buChar char="•"/>
            </a:pPr>
            <a:r>
              <a:rPr lang="en-US" sz="2400"/>
              <a:t>The </a:t>
            </a:r>
            <a:r>
              <a:rPr lang="en-US" sz="2400" b="1"/>
              <a:t>yarn</a:t>
            </a:r>
            <a:r>
              <a:rPr lang="en-US" sz="2400"/>
              <a:t> command uses a </a:t>
            </a:r>
            <a:r>
              <a:rPr lang="en-US" sz="2400" b="1"/>
              <a:t>--daemon </a:t>
            </a:r>
            <a:r>
              <a:rPr lang="en-US" sz="2400"/>
              <a:t>option and </a:t>
            </a:r>
            <a:r>
              <a:rPr lang="en-US" sz="2400" b="1"/>
              <a:t>start</a:t>
            </a:r>
            <a:r>
              <a:rPr lang="en-US" sz="2400"/>
              <a:t> keyword to start its daemons by name</a:t>
            </a:r>
          </a:p>
          <a:p>
            <a:pPr marL="742950" lvl="1" indent="-285750">
              <a:buFont typeface="Arial" panose="020B0604020202020204" pitchFamily="34" charset="0"/>
              <a:buChar char="•"/>
            </a:pPr>
            <a:r>
              <a:rPr lang="en-US" sz="2400"/>
              <a:t>To stop use the </a:t>
            </a:r>
            <a:r>
              <a:rPr lang="en-US" sz="2400" b="1"/>
              <a:t>stop</a:t>
            </a:r>
            <a:r>
              <a:rPr lang="en-US" sz="2400"/>
              <a:t> keyword, stopping the daemons in reverse order</a:t>
            </a:r>
          </a:p>
          <a:p>
            <a:pPr marL="285750" indent="-285750">
              <a:buFont typeface="Arial" panose="020B0604020202020204" pitchFamily="34" charset="0"/>
              <a:buChar char="•"/>
            </a:pPr>
            <a:r>
              <a:rPr lang="en-US" sz="2800"/>
              <a:t>A simple script to start the YARN daemons:</a:t>
            </a:r>
          </a:p>
          <a:p>
            <a:pPr marL="285750" indent="-285750">
              <a:buFont typeface="Arial" panose="020B0604020202020204" pitchFamily="34" charset="0"/>
              <a:buChar char="•"/>
            </a:pPr>
            <a:endParaRPr lang="en-US" sz="1600"/>
          </a:p>
          <a:p>
            <a:pPr marL="463550"/>
            <a:r>
              <a:rPr lang="en-US" sz="2000">
                <a:latin typeface="Courier New" panose="02070309020205020404" pitchFamily="49" charset="0"/>
                <a:cs typeface="Courier New" panose="02070309020205020404" pitchFamily="49" charset="0"/>
              </a:rPr>
              <a:t>echo "clearing cache"</a:t>
            </a:r>
          </a:p>
          <a:p>
            <a:pPr marL="463550"/>
            <a:r>
              <a:rPr lang="en-US" sz="2000" b="1">
                <a:latin typeface="Courier New" panose="02070309020205020404" pitchFamily="49" charset="0"/>
                <a:cs typeface="Courier New" panose="02070309020205020404" pitchFamily="49" charset="0"/>
              </a:rPr>
              <a:t>$HADOOP_HOME/bin/yarn resourcemanager -format-state-store</a:t>
            </a:r>
          </a:p>
          <a:p>
            <a:pPr marL="463550"/>
            <a:r>
              <a:rPr lang="en-US" sz="2000">
                <a:latin typeface="Courier New" panose="02070309020205020404" pitchFamily="49" charset="0"/>
                <a:cs typeface="Courier New" panose="02070309020205020404" pitchFamily="49" charset="0"/>
              </a:rPr>
              <a:t>echo "starting resource manager"</a:t>
            </a:r>
          </a:p>
          <a:p>
            <a:pPr marL="463550"/>
            <a:r>
              <a:rPr lang="en-US" sz="2000" b="1">
                <a:latin typeface="Courier New" panose="02070309020205020404" pitchFamily="49" charset="0"/>
                <a:cs typeface="Courier New" panose="02070309020205020404" pitchFamily="49" charset="0"/>
              </a:rPr>
              <a:t>$HADOOP_HOME/bin/yarn --daemon start resource manager</a:t>
            </a:r>
          </a:p>
          <a:p>
            <a:pPr marL="463550"/>
            <a:r>
              <a:rPr lang="en-US" sz="2000">
                <a:latin typeface="Courier New" panose="02070309020205020404" pitchFamily="49" charset="0"/>
                <a:cs typeface="Courier New" panose="02070309020205020404" pitchFamily="49" charset="0"/>
              </a:rPr>
              <a:t>sleep 1</a:t>
            </a:r>
          </a:p>
          <a:p>
            <a:pPr marL="463550"/>
            <a:r>
              <a:rPr lang="en-US" sz="2000">
                <a:latin typeface="Courier New" panose="02070309020205020404" pitchFamily="49" charset="0"/>
                <a:cs typeface="Courier New" panose="02070309020205020404" pitchFamily="49" charset="0"/>
              </a:rPr>
              <a:t># start timeline server if configured (optional)</a:t>
            </a:r>
          </a:p>
          <a:p>
            <a:pPr marL="463550"/>
            <a:r>
              <a:rPr lang="en-US" sz="2000">
                <a:latin typeface="Courier New" panose="02070309020205020404" pitchFamily="49" charset="0"/>
                <a:cs typeface="Courier New" panose="02070309020205020404" pitchFamily="49" charset="0"/>
              </a:rPr>
              <a:t>#echo "starting timeline server"</a:t>
            </a:r>
          </a:p>
          <a:p>
            <a:pPr marL="463550"/>
            <a:r>
              <a:rPr lang="en-US" sz="2000">
                <a:latin typeface="Courier New" panose="02070309020205020404" pitchFamily="49" charset="0"/>
                <a:cs typeface="Courier New" panose="02070309020205020404" pitchFamily="49" charset="0"/>
              </a:rPr>
              <a:t>#$HADOOP_HOME/bin/yarn --daemon start timelineserver</a:t>
            </a:r>
          </a:p>
          <a:p>
            <a:pPr marL="463550"/>
            <a:r>
              <a:rPr lang="en-US" sz="2000">
                <a:latin typeface="Courier New" panose="02070309020205020404" pitchFamily="49" charset="0"/>
                <a:cs typeface="Courier New" panose="02070309020205020404" pitchFamily="49" charset="0"/>
              </a:rPr>
              <a:t>#sleep 1</a:t>
            </a:r>
          </a:p>
          <a:p>
            <a:pPr marL="463550"/>
            <a:r>
              <a:rPr lang="en-US" sz="2000">
                <a:latin typeface="Courier New" panose="02070309020205020404" pitchFamily="49" charset="0"/>
                <a:cs typeface="Courier New" panose="02070309020205020404" pitchFamily="49" charset="0"/>
              </a:rPr>
              <a:t>echo "starting nodemanager"</a:t>
            </a:r>
          </a:p>
          <a:p>
            <a:pPr marL="463550"/>
            <a:r>
              <a:rPr lang="en-US" sz="2000" b="1">
                <a:latin typeface="Courier New" panose="02070309020205020404" pitchFamily="49" charset="0"/>
                <a:cs typeface="Courier New" panose="02070309020205020404" pitchFamily="49" charset="0"/>
              </a:rPr>
              <a:t>$HADOOP_HOME/bin/yarn --daemon start nodemanager</a:t>
            </a:r>
          </a:p>
          <a:p>
            <a:endParaRPr lang="en-US" sz="2800"/>
          </a:p>
        </p:txBody>
      </p:sp>
    </p:spTree>
    <p:extLst>
      <p:ext uri="{BB962C8B-B14F-4D97-AF65-F5344CB8AC3E}">
        <p14:creationId xmlns:p14="http://schemas.microsoft.com/office/powerpoint/2010/main" val="383177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94034"/>
            <a:ext cx="9771186" cy="751891"/>
          </a:xfrm>
        </p:spPr>
        <p:txBody>
          <a:bodyPr>
            <a:normAutofit/>
          </a:bodyPr>
          <a:lstStyle/>
          <a:p>
            <a:r>
              <a:rPr lang="en-US" sz="4000" dirty="0"/>
              <a:t>YARN Application Process</a:t>
            </a:r>
          </a:p>
        </p:txBody>
      </p:sp>
      <p:sp>
        <p:nvSpPr>
          <p:cNvPr id="10" name="TextBox 9">
            <a:extLst>
              <a:ext uri="{FF2B5EF4-FFF2-40B4-BE49-F238E27FC236}">
                <a16:creationId xmlns:a16="http://schemas.microsoft.com/office/drawing/2014/main" id="{CAF95EBC-8215-4217-9370-11CEF0DC471E}"/>
              </a:ext>
            </a:extLst>
          </p:cNvPr>
          <p:cNvSpPr txBox="1"/>
          <p:nvPr/>
        </p:nvSpPr>
        <p:spPr>
          <a:xfrm>
            <a:off x="1312984" y="1031655"/>
            <a:ext cx="4160353" cy="5632311"/>
          </a:xfrm>
          <a:prstGeom prst="rect">
            <a:avLst/>
          </a:prstGeom>
          <a:noFill/>
        </p:spPr>
        <p:txBody>
          <a:bodyPr wrap="square">
            <a:spAutoFit/>
          </a:bodyPr>
          <a:lstStyle/>
          <a:p>
            <a:pPr marL="231775" indent="-231775">
              <a:buFont typeface="+mj-lt"/>
              <a:buAutoNum type="arabicPeriod"/>
            </a:pPr>
            <a:r>
              <a:rPr lang="en-US" sz="2400"/>
              <a:t> client </a:t>
            </a:r>
            <a:r>
              <a:rPr lang="en-US" sz="2400" dirty="0"/>
              <a:t>contacts the resource manager and asks to run an application master process</a:t>
            </a:r>
          </a:p>
          <a:p>
            <a:pPr marL="231775" indent="-231775">
              <a:buFont typeface="+mj-lt"/>
              <a:buAutoNum type="arabicPeriod"/>
            </a:pPr>
            <a:r>
              <a:rPr lang="en-US" sz="2400" dirty="0"/>
              <a:t>(a) The resource manager instructs a node manager to start a new container.</a:t>
            </a:r>
          </a:p>
          <a:p>
            <a:pPr marL="231775" indent="-231775">
              <a:buFont typeface="+mj-lt"/>
              <a:buAutoNum type="arabicPeriod" startAt="2"/>
            </a:pPr>
            <a:r>
              <a:rPr lang="en-US" sz="2400" dirty="0"/>
              <a:t>(b) The node manager launches the container containing the application master on that node.</a:t>
            </a:r>
          </a:p>
          <a:p>
            <a:pPr marL="231775" indent="-231775">
              <a:buFont typeface="+mj-lt"/>
              <a:buAutoNum type="arabicPeriod" startAt="2"/>
            </a:pPr>
            <a:r>
              <a:rPr lang="en-US" sz="2400"/>
              <a:t> If </a:t>
            </a:r>
            <a:r>
              <a:rPr lang="en-US" sz="2400" dirty="0"/>
              <a:t>necessary, the application master requests more containers from the resource manager and repeats steps 2a and 2b (steps 4a and 4b)</a:t>
            </a:r>
          </a:p>
        </p:txBody>
      </p:sp>
      <p:pic>
        <p:nvPicPr>
          <p:cNvPr id="2050" name="Picture 2" descr="How YARN runs an application">
            <a:extLst>
              <a:ext uri="{FF2B5EF4-FFF2-40B4-BE49-F238E27FC236}">
                <a16:creationId xmlns:a16="http://schemas.microsoft.com/office/drawing/2014/main" id="{155B7727-F8AA-4B68-8443-2AC7937CE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551" y="1128238"/>
            <a:ext cx="5359138" cy="527849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74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1312984" y="147737"/>
            <a:ext cx="9771186" cy="751891"/>
          </a:xfrm>
        </p:spPr>
        <p:txBody>
          <a:bodyPr>
            <a:normAutofit/>
          </a:bodyPr>
          <a:lstStyle/>
          <a:p>
            <a:r>
              <a:rPr lang="en-US" sz="4000" dirty="0"/>
              <a:t>Resource Requests</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1312984" y="1122745"/>
            <a:ext cx="9771185" cy="5378540"/>
          </a:xfrm>
        </p:spPr>
        <p:txBody>
          <a:bodyPr>
            <a:noAutofit/>
          </a:bodyPr>
          <a:lstStyle/>
          <a:p>
            <a:pPr>
              <a:lnSpc>
                <a:spcPct val="100000"/>
              </a:lnSpc>
            </a:pPr>
            <a:r>
              <a:rPr lang="en-US" sz="2800"/>
              <a:t>A ResourceRequest represents a request made by an application to the ResourceManager to obtain various container allocations</a:t>
            </a:r>
          </a:p>
          <a:p>
            <a:pPr>
              <a:lnSpc>
                <a:spcPct val="100000"/>
              </a:lnSpc>
            </a:pPr>
            <a:r>
              <a:rPr lang="en-US" sz="2800"/>
              <a:t>A </a:t>
            </a:r>
            <a:r>
              <a:rPr lang="en-US" sz="2800" dirty="0"/>
              <a:t>YARN resource request for a set of containers can specify the amount of computer resources required for each container (memory and CPU), as well as locality constraints for the containers in </a:t>
            </a:r>
            <a:r>
              <a:rPr lang="en-US" sz="2800"/>
              <a:t>that request</a:t>
            </a:r>
            <a:endParaRPr lang="en-US" sz="2800" dirty="0"/>
          </a:p>
          <a:p>
            <a:pPr>
              <a:lnSpc>
                <a:spcPct val="100000"/>
              </a:lnSpc>
            </a:pPr>
            <a:r>
              <a:rPr lang="en-US" sz="2800" dirty="0"/>
              <a:t>Locality is critical in ensuring that distributed data processing algorithms use the cluster efficiently, so YARN allows an application to specify locality constraints for the containers it </a:t>
            </a:r>
            <a:r>
              <a:rPr lang="en-US" sz="2800"/>
              <a:t>is requesting</a:t>
            </a:r>
            <a:endParaRPr lang="en-US" sz="2800" dirty="0"/>
          </a:p>
          <a:p>
            <a:pPr lvl="1">
              <a:lnSpc>
                <a:spcPct val="100000"/>
              </a:lnSpc>
            </a:pPr>
            <a:r>
              <a:rPr lang="en-US" sz="2400" dirty="0"/>
              <a:t>Locality constraints can be used to request a container on a specific node or rack, or anywhere on the cluster (</a:t>
            </a:r>
            <a:r>
              <a:rPr lang="en-US" sz="2400"/>
              <a:t>off-rack)</a:t>
            </a:r>
            <a:endParaRPr lang="en-US" sz="2400" dirty="0"/>
          </a:p>
        </p:txBody>
      </p:sp>
    </p:spTree>
    <p:extLst>
      <p:ext uri="{BB962C8B-B14F-4D97-AF65-F5344CB8AC3E}">
        <p14:creationId xmlns:p14="http://schemas.microsoft.com/office/powerpoint/2010/main" val="2251519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32635</TotalTime>
  <Words>4333</Words>
  <Application>Microsoft Office PowerPoint</Application>
  <PresentationFormat>Widescreen</PresentationFormat>
  <Paragraphs>391</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Courier New</vt:lpstr>
      <vt:lpstr>Tw Cen MT</vt:lpstr>
      <vt:lpstr>Circuit</vt:lpstr>
      <vt:lpstr>CIS 2349C</vt:lpstr>
      <vt:lpstr>Ch. 4 YARN: What is YARN?</vt:lpstr>
      <vt:lpstr>What is YARN?</vt:lpstr>
      <vt:lpstr>YARN Core Services</vt:lpstr>
      <vt:lpstr>YARN TimeLine Server</vt:lpstr>
      <vt:lpstr>YARN Configuration</vt:lpstr>
      <vt:lpstr>Starting the YARN daemons</vt:lpstr>
      <vt:lpstr>YARN Application Process</vt:lpstr>
      <vt:lpstr>Resource Requests</vt:lpstr>
      <vt:lpstr>Resource Requests</vt:lpstr>
      <vt:lpstr>Resource Requests</vt:lpstr>
      <vt:lpstr>Application Lifespan</vt:lpstr>
      <vt:lpstr>Application Lifespan</vt:lpstr>
      <vt:lpstr>Application Lifespan</vt:lpstr>
      <vt:lpstr>Building YARN Applications</vt:lpstr>
      <vt:lpstr>DAGs (Directed Acyclic Graphs)</vt:lpstr>
      <vt:lpstr>DAGs (Directed Acyclic Graphs)</vt:lpstr>
      <vt:lpstr>Scheduling in YARN</vt:lpstr>
      <vt:lpstr>Scheduling in YARN</vt:lpstr>
      <vt:lpstr>Scheduling in YARN</vt:lpstr>
      <vt:lpstr>Scheduling in YARN</vt:lpstr>
      <vt:lpstr>Scheduling in YARN</vt:lpstr>
      <vt:lpstr>Ch. 5 Hadoop I/O</vt:lpstr>
      <vt:lpstr>Data Integrity</vt:lpstr>
      <vt:lpstr>Data Integrity</vt:lpstr>
      <vt:lpstr>Data Integrity</vt:lpstr>
      <vt:lpstr>Compression</vt:lpstr>
      <vt:lpstr>Compression</vt:lpstr>
      <vt:lpstr>Compression</vt:lpstr>
      <vt:lpstr>Compression</vt:lpstr>
      <vt:lpstr>Serialization</vt:lpstr>
      <vt:lpstr>Serialization</vt:lpstr>
      <vt:lpstr>Serialization</vt:lpstr>
      <vt:lpstr>Serialization</vt:lpstr>
      <vt:lpstr>Serialization</vt:lpstr>
      <vt:lpstr>Serialization</vt:lpstr>
      <vt:lpstr>Comparison</vt:lpstr>
      <vt:lpstr>The Hadoop Text Class</vt:lpstr>
      <vt:lpstr>The Hadoop Text Class</vt:lpstr>
      <vt:lpstr>The Hadoop Text Class - Iteration</vt:lpstr>
      <vt:lpstr>File-Based Data Structures</vt:lpstr>
      <vt:lpstr>File-Based Data Structures</vt:lpstr>
      <vt:lpstr>(Murthy) Ch. 11 Using the YARN Distributed-Shell</vt:lpstr>
      <vt:lpstr>Using the YARN Distributed-Shell</vt:lpstr>
      <vt:lpstr>Using the YARN Distributed-Shell</vt:lpstr>
      <vt:lpstr>Using the YARN Distributed-Shell</vt:lpstr>
      <vt:lpstr>Using the YARN Distributed-Shell</vt:lpstr>
      <vt:lpstr>Using the YARN Web Console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2349C</dc:title>
  <dc:creator>Singletary, David S.</dc:creator>
  <cp:lastModifiedBy>Singletary, David S.</cp:lastModifiedBy>
  <cp:revision>95</cp:revision>
  <dcterms:created xsi:type="dcterms:W3CDTF">2020-04-19T18:12:41Z</dcterms:created>
  <dcterms:modified xsi:type="dcterms:W3CDTF">2022-05-05T21:26:20Z</dcterms:modified>
</cp:coreProperties>
</file>