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87" r:id="rId4"/>
    <p:sldId id="288" r:id="rId5"/>
    <p:sldId id="289" r:id="rId6"/>
    <p:sldId id="292" r:id="rId7"/>
    <p:sldId id="293" r:id="rId8"/>
    <p:sldId id="291" r:id="rId9"/>
    <p:sldId id="294" r:id="rId10"/>
    <p:sldId id="296" r:id="rId11"/>
    <p:sldId id="297" r:id="rId12"/>
    <p:sldId id="298" r:id="rId13"/>
    <p:sldId id="299" r:id="rId14"/>
    <p:sldId id="305" r:id="rId15"/>
    <p:sldId id="300" r:id="rId16"/>
    <p:sldId id="307" r:id="rId17"/>
    <p:sldId id="306" r:id="rId18"/>
    <p:sldId id="308" r:id="rId19"/>
    <p:sldId id="309" r:id="rId20"/>
    <p:sldId id="311" r:id="rId21"/>
    <p:sldId id="310" r:id="rId22"/>
    <p:sldId id="312" r:id="rId23"/>
    <p:sldId id="314" r:id="rId24"/>
    <p:sldId id="315" r:id="rId25"/>
    <p:sldId id="316" r:id="rId26"/>
    <p:sldId id="317" r:id="rId27"/>
    <p:sldId id="301" r:id="rId28"/>
    <p:sldId id="318" r:id="rId29"/>
    <p:sldId id="319" r:id="rId30"/>
    <p:sldId id="320" r:id="rId31"/>
    <p:sldId id="321" r:id="rId32"/>
    <p:sldId id="302" r:id="rId33"/>
    <p:sldId id="322"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66" d="100"/>
          <a:sy n="66" d="100"/>
        </p:scale>
        <p:origin x="67"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AC959019-DBFF-4E80-B08B-5F958E93DF20}"/>
    <pc:docChg chg="undo custSel addSld delSld modSld sldOrd">
      <pc:chgData name="Singletary, David S." userId="45c19336-5b87-4564-b40a-d17e89ba411b" providerId="ADAL" clId="{AC959019-DBFF-4E80-B08B-5F958E93DF20}" dt="2022-01-22T18:19:48.732" v="7845" actId="208"/>
      <pc:docMkLst>
        <pc:docMk/>
      </pc:docMkLst>
      <pc:sldChg chg="modSp mod">
        <pc:chgData name="Singletary, David S." userId="45c19336-5b87-4564-b40a-d17e89ba411b" providerId="ADAL" clId="{AC959019-DBFF-4E80-B08B-5F958E93DF20}" dt="2022-01-08T20:16:07.766" v="11" actId="20577"/>
        <pc:sldMkLst>
          <pc:docMk/>
          <pc:sldMk cId="3894654276" sldId="256"/>
        </pc:sldMkLst>
        <pc:spChg chg="mod">
          <ac:chgData name="Singletary, David S." userId="45c19336-5b87-4564-b40a-d17e89ba411b" providerId="ADAL" clId="{AC959019-DBFF-4E80-B08B-5F958E93DF20}" dt="2022-01-08T20:16:07.766" v="11" actId="20577"/>
          <ac:spMkLst>
            <pc:docMk/>
            <pc:sldMk cId="3894654276" sldId="256"/>
            <ac:spMk id="4" creationId="{B835DF90-D6F6-42F2-AED5-E74C11067F20}"/>
          </ac:spMkLst>
        </pc:spChg>
      </pc:sldChg>
      <pc:sldChg chg="modSp mod">
        <pc:chgData name="Singletary, David S." userId="45c19336-5b87-4564-b40a-d17e89ba411b" providerId="ADAL" clId="{AC959019-DBFF-4E80-B08B-5F958E93DF20}" dt="2022-01-16T22:29:20.815" v="494" actId="20577"/>
        <pc:sldMkLst>
          <pc:docMk/>
          <pc:sldMk cId="741210600" sldId="286"/>
        </pc:sldMkLst>
        <pc:spChg chg="mod">
          <ac:chgData name="Singletary, David S." userId="45c19336-5b87-4564-b40a-d17e89ba411b" providerId="ADAL" clId="{AC959019-DBFF-4E80-B08B-5F958E93DF20}" dt="2022-01-16T22:29:20.815" v="494" actId="20577"/>
          <ac:spMkLst>
            <pc:docMk/>
            <pc:sldMk cId="741210600" sldId="286"/>
            <ac:spMk id="4" creationId="{8A416CDA-0C51-495F-B0B3-B6D505182592}"/>
          </ac:spMkLst>
        </pc:spChg>
      </pc:sldChg>
      <pc:sldChg chg="modSp mod">
        <pc:chgData name="Singletary, David S." userId="45c19336-5b87-4564-b40a-d17e89ba411b" providerId="ADAL" clId="{AC959019-DBFF-4E80-B08B-5F958E93DF20}" dt="2022-01-11T22:32:17.331" v="119" actId="14100"/>
        <pc:sldMkLst>
          <pc:docMk/>
          <pc:sldMk cId="1004420517" sldId="287"/>
        </pc:sldMkLst>
        <pc:spChg chg="mod">
          <ac:chgData name="Singletary, David S." userId="45c19336-5b87-4564-b40a-d17e89ba411b" providerId="ADAL" clId="{AC959019-DBFF-4E80-B08B-5F958E93DF20}" dt="2022-01-11T22:32:17.331" v="119" actId="14100"/>
          <ac:spMkLst>
            <pc:docMk/>
            <pc:sldMk cId="1004420517" sldId="287"/>
            <ac:spMk id="2" creationId="{62435AD5-6B8C-48C3-875A-0BB8003F362E}"/>
          </ac:spMkLst>
        </pc:spChg>
        <pc:spChg chg="mod">
          <ac:chgData name="Singletary, David S." userId="45c19336-5b87-4564-b40a-d17e89ba411b" providerId="ADAL" clId="{AC959019-DBFF-4E80-B08B-5F958E93DF20}" dt="2022-01-08T20:30:57.229" v="100" actId="113"/>
          <ac:spMkLst>
            <pc:docMk/>
            <pc:sldMk cId="1004420517" sldId="287"/>
            <ac:spMk id="4" creationId="{8A416CDA-0C51-495F-B0B3-B6D505182592}"/>
          </ac:spMkLst>
        </pc:spChg>
      </pc:sldChg>
      <pc:sldChg chg="modSp mod">
        <pc:chgData name="Singletary, David S." userId="45c19336-5b87-4564-b40a-d17e89ba411b" providerId="ADAL" clId="{AC959019-DBFF-4E80-B08B-5F958E93DF20}" dt="2022-01-11T22:41:14.824" v="258" actId="14100"/>
        <pc:sldMkLst>
          <pc:docMk/>
          <pc:sldMk cId="234393823" sldId="288"/>
        </pc:sldMkLst>
        <pc:spChg chg="mod">
          <ac:chgData name="Singletary, David S." userId="45c19336-5b87-4564-b40a-d17e89ba411b" providerId="ADAL" clId="{AC959019-DBFF-4E80-B08B-5F958E93DF20}" dt="2022-01-11T22:41:11.178" v="257" actId="1076"/>
          <ac:spMkLst>
            <pc:docMk/>
            <pc:sldMk cId="234393823" sldId="288"/>
            <ac:spMk id="2" creationId="{62435AD5-6B8C-48C3-875A-0BB8003F362E}"/>
          </ac:spMkLst>
        </pc:spChg>
        <pc:spChg chg="mod">
          <ac:chgData name="Singletary, David S." userId="45c19336-5b87-4564-b40a-d17e89ba411b" providerId="ADAL" clId="{AC959019-DBFF-4E80-B08B-5F958E93DF20}" dt="2022-01-11T22:41:14.824" v="258" actId="14100"/>
          <ac:spMkLst>
            <pc:docMk/>
            <pc:sldMk cId="234393823" sldId="288"/>
            <ac:spMk id="4" creationId="{8A416CDA-0C51-495F-B0B3-B6D505182592}"/>
          </ac:spMkLst>
        </pc:spChg>
      </pc:sldChg>
      <pc:sldChg chg="modSp mod">
        <pc:chgData name="Singletary, David S." userId="45c19336-5b87-4564-b40a-d17e89ba411b" providerId="ADAL" clId="{AC959019-DBFF-4E80-B08B-5F958E93DF20}" dt="2022-01-11T22:41:18.360" v="259" actId="14100"/>
        <pc:sldMkLst>
          <pc:docMk/>
          <pc:sldMk cId="255340295" sldId="289"/>
        </pc:sldMkLst>
        <pc:spChg chg="mod">
          <ac:chgData name="Singletary, David S." userId="45c19336-5b87-4564-b40a-d17e89ba411b" providerId="ADAL" clId="{AC959019-DBFF-4E80-B08B-5F958E93DF20}" dt="2022-01-11T22:41:07.498" v="256" actId="1076"/>
          <ac:spMkLst>
            <pc:docMk/>
            <pc:sldMk cId="255340295" sldId="289"/>
            <ac:spMk id="2" creationId="{62435AD5-6B8C-48C3-875A-0BB8003F362E}"/>
          </ac:spMkLst>
        </pc:spChg>
        <pc:spChg chg="mod">
          <ac:chgData name="Singletary, David S." userId="45c19336-5b87-4564-b40a-d17e89ba411b" providerId="ADAL" clId="{AC959019-DBFF-4E80-B08B-5F958E93DF20}" dt="2022-01-11T22:41:18.360" v="259" actId="14100"/>
          <ac:spMkLst>
            <pc:docMk/>
            <pc:sldMk cId="255340295" sldId="289"/>
            <ac:spMk id="4" creationId="{8A416CDA-0C51-495F-B0B3-B6D505182592}"/>
          </ac:spMkLst>
        </pc:spChg>
      </pc:sldChg>
      <pc:sldChg chg="delSp modSp del mod ord">
        <pc:chgData name="Singletary, David S." userId="45c19336-5b87-4564-b40a-d17e89ba411b" providerId="ADAL" clId="{AC959019-DBFF-4E80-B08B-5F958E93DF20}" dt="2022-01-11T22:41:52.573" v="260" actId="2696"/>
        <pc:sldMkLst>
          <pc:docMk/>
          <pc:sldMk cId="3949919215" sldId="290"/>
        </pc:sldMkLst>
        <pc:spChg chg="del mod">
          <ac:chgData name="Singletary, David S." userId="45c19336-5b87-4564-b40a-d17e89ba411b" providerId="ADAL" clId="{AC959019-DBFF-4E80-B08B-5F958E93DF20}" dt="2022-01-11T22:38:05.672" v="233" actId="478"/>
          <ac:spMkLst>
            <pc:docMk/>
            <pc:sldMk cId="3949919215" sldId="290"/>
            <ac:spMk id="14" creationId="{3D5D276B-2A59-4E71-83B4-D7B213EF18F8}"/>
          </ac:spMkLst>
        </pc:spChg>
      </pc:sldChg>
      <pc:sldChg chg="addSp delSp modSp mod ord">
        <pc:chgData name="Singletary, David S." userId="45c19336-5b87-4564-b40a-d17e89ba411b" providerId="ADAL" clId="{AC959019-DBFF-4E80-B08B-5F958E93DF20}" dt="2022-01-16T22:30:21.022" v="641" actId="20577"/>
        <pc:sldMkLst>
          <pc:docMk/>
          <pc:sldMk cId="2673788323" sldId="291"/>
        </pc:sldMkLst>
        <pc:spChg chg="mod">
          <ac:chgData name="Singletary, David S." userId="45c19336-5b87-4564-b40a-d17e89ba411b" providerId="ADAL" clId="{AC959019-DBFF-4E80-B08B-5F958E93DF20}" dt="2022-01-11T22:42:04.073" v="273" actId="20577"/>
          <ac:spMkLst>
            <pc:docMk/>
            <pc:sldMk cId="2673788323" sldId="291"/>
            <ac:spMk id="2" creationId="{62435AD5-6B8C-48C3-875A-0BB8003F362E}"/>
          </ac:spMkLst>
        </pc:spChg>
        <pc:spChg chg="mod">
          <ac:chgData name="Singletary, David S." userId="45c19336-5b87-4564-b40a-d17e89ba411b" providerId="ADAL" clId="{AC959019-DBFF-4E80-B08B-5F958E93DF20}" dt="2022-01-16T22:30:21.022" v="641" actId="20577"/>
          <ac:spMkLst>
            <pc:docMk/>
            <pc:sldMk cId="2673788323" sldId="291"/>
            <ac:spMk id="4" creationId="{8A416CDA-0C51-495F-B0B3-B6D505182592}"/>
          </ac:spMkLst>
        </pc:spChg>
        <pc:spChg chg="mod">
          <ac:chgData name="Singletary, David S." userId="45c19336-5b87-4564-b40a-d17e89ba411b" providerId="ADAL" clId="{AC959019-DBFF-4E80-B08B-5F958E93DF20}" dt="2022-01-11T22:42:13.209" v="274" actId="1076"/>
          <ac:spMkLst>
            <pc:docMk/>
            <pc:sldMk cId="2673788323" sldId="291"/>
            <ac:spMk id="10" creationId="{C735360A-867B-4C7F-9F55-3C88F13DFB2E}"/>
          </ac:spMkLst>
        </pc:spChg>
        <pc:spChg chg="mod">
          <ac:chgData name="Singletary, David S." userId="45c19336-5b87-4564-b40a-d17e89ba411b" providerId="ADAL" clId="{AC959019-DBFF-4E80-B08B-5F958E93DF20}" dt="2022-01-11T22:43:54.028" v="305" actId="20577"/>
          <ac:spMkLst>
            <pc:docMk/>
            <pc:sldMk cId="2673788323" sldId="291"/>
            <ac:spMk id="11" creationId="{134AD44C-9AAC-4ACA-A6C7-7DB565A5362A}"/>
          </ac:spMkLst>
        </pc:spChg>
        <pc:spChg chg="add mod">
          <ac:chgData name="Singletary, David S." userId="45c19336-5b87-4564-b40a-d17e89ba411b" providerId="ADAL" clId="{AC959019-DBFF-4E80-B08B-5F958E93DF20}" dt="2022-01-11T22:43:07.546" v="287" actId="465"/>
          <ac:spMkLst>
            <pc:docMk/>
            <pc:sldMk cId="2673788323" sldId="291"/>
            <ac:spMk id="12" creationId="{9E2A6E2A-F5B7-492E-8CDC-E32CF19CFA5E}"/>
          </ac:spMkLst>
        </pc:spChg>
        <pc:spChg chg="add mod">
          <ac:chgData name="Singletary, David S." userId="45c19336-5b87-4564-b40a-d17e89ba411b" providerId="ADAL" clId="{AC959019-DBFF-4E80-B08B-5F958E93DF20}" dt="2022-01-11T22:42:56.160" v="284" actId="1076"/>
          <ac:spMkLst>
            <pc:docMk/>
            <pc:sldMk cId="2673788323" sldId="291"/>
            <ac:spMk id="13" creationId="{42C8C547-3FB8-4C5F-963E-4B0BDCEB4DA5}"/>
          </ac:spMkLst>
        </pc:spChg>
        <pc:spChg chg="mod">
          <ac:chgData name="Singletary, David S." userId="45c19336-5b87-4564-b40a-d17e89ba411b" providerId="ADAL" clId="{AC959019-DBFF-4E80-B08B-5F958E93DF20}" dt="2022-01-11T22:42:13.209" v="274" actId="1076"/>
          <ac:spMkLst>
            <pc:docMk/>
            <pc:sldMk cId="2673788323" sldId="291"/>
            <ac:spMk id="19" creationId="{B9429391-DE7E-4CE7-BAC2-D487E8FBDC6E}"/>
          </ac:spMkLst>
        </pc:spChg>
        <pc:spChg chg="mod">
          <ac:chgData name="Singletary, David S." userId="45c19336-5b87-4564-b40a-d17e89ba411b" providerId="ADAL" clId="{AC959019-DBFF-4E80-B08B-5F958E93DF20}" dt="2022-01-11T22:42:48.576" v="280" actId="14100"/>
          <ac:spMkLst>
            <pc:docMk/>
            <pc:sldMk cId="2673788323" sldId="291"/>
            <ac:spMk id="20" creationId="{ED24A39A-E57E-4935-9FED-1D244B6731C4}"/>
          </ac:spMkLst>
        </pc:spChg>
        <pc:cxnChg chg="add mod">
          <ac:chgData name="Singletary, David S." userId="45c19336-5b87-4564-b40a-d17e89ba411b" providerId="ADAL" clId="{AC959019-DBFF-4E80-B08B-5F958E93DF20}" dt="2022-01-11T22:43:34.330" v="296" actId="14100"/>
          <ac:cxnSpMkLst>
            <pc:docMk/>
            <pc:sldMk cId="2673788323" sldId="291"/>
            <ac:cxnSpMk id="14" creationId="{9B39D5FC-F66C-43CD-BEBB-F00B341D24B8}"/>
          </ac:cxnSpMkLst>
        </pc:cxnChg>
        <pc:cxnChg chg="mod">
          <ac:chgData name="Singletary, David S." userId="45c19336-5b87-4564-b40a-d17e89ba411b" providerId="ADAL" clId="{AC959019-DBFF-4E80-B08B-5F958E93DF20}" dt="2022-01-11T22:42:13.209" v="274" actId="1076"/>
          <ac:cxnSpMkLst>
            <pc:docMk/>
            <pc:sldMk cId="2673788323" sldId="291"/>
            <ac:cxnSpMk id="16" creationId="{20335910-41FB-4740-A2AC-9645FAD13A22}"/>
          </ac:cxnSpMkLst>
        </pc:cxnChg>
        <pc:cxnChg chg="add mod">
          <ac:chgData name="Singletary, David S." userId="45c19336-5b87-4564-b40a-d17e89ba411b" providerId="ADAL" clId="{AC959019-DBFF-4E80-B08B-5F958E93DF20}" dt="2022-01-11T22:43:38.208" v="298" actId="1076"/>
          <ac:cxnSpMkLst>
            <pc:docMk/>
            <pc:sldMk cId="2673788323" sldId="291"/>
            <ac:cxnSpMk id="21" creationId="{28FF1AA8-B145-4CCA-87FA-68692FE5C075}"/>
          </ac:cxnSpMkLst>
        </pc:cxnChg>
        <pc:cxnChg chg="mod">
          <ac:chgData name="Singletary, David S." userId="45c19336-5b87-4564-b40a-d17e89ba411b" providerId="ADAL" clId="{AC959019-DBFF-4E80-B08B-5F958E93DF20}" dt="2022-01-11T22:42:13.209" v="274" actId="1076"/>
          <ac:cxnSpMkLst>
            <pc:docMk/>
            <pc:sldMk cId="2673788323" sldId="291"/>
            <ac:cxnSpMk id="22" creationId="{E4ED3DFC-6103-4440-ACE1-1B6A68776EE7}"/>
          </ac:cxnSpMkLst>
        </pc:cxnChg>
        <pc:cxnChg chg="add mod">
          <ac:chgData name="Singletary, David S." userId="45c19336-5b87-4564-b40a-d17e89ba411b" providerId="ADAL" clId="{AC959019-DBFF-4E80-B08B-5F958E93DF20}" dt="2022-01-11T22:43:44.708" v="304" actId="1036"/>
          <ac:cxnSpMkLst>
            <pc:docMk/>
            <pc:sldMk cId="2673788323" sldId="291"/>
            <ac:cxnSpMk id="23" creationId="{A2E4EF4E-37AE-4BFD-A734-67E69C019CC3}"/>
          </ac:cxnSpMkLst>
        </pc:cxnChg>
        <pc:cxnChg chg="del mod">
          <ac:chgData name="Singletary, David S." userId="45c19336-5b87-4564-b40a-d17e89ba411b" providerId="ADAL" clId="{AC959019-DBFF-4E80-B08B-5F958E93DF20}" dt="2022-01-11T22:42:35.523" v="277" actId="478"/>
          <ac:cxnSpMkLst>
            <pc:docMk/>
            <pc:sldMk cId="2673788323" sldId="291"/>
            <ac:cxnSpMk id="25" creationId="{1D77A413-7343-49A0-B024-63E1B1F1F927}"/>
          </ac:cxnSpMkLst>
        </pc:cxnChg>
      </pc:sldChg>
      <pc:sldChg chg="addSp delSp modSp mod">
        <pc:chgData name="Singletary, David S." userId="45c19336-5b87-4564-b40a-d17e89ba411b" providerId="ADAL" clId="{AC959019-DBFF-4E80-B08B-5F958E93DF20}" dt="2022-01-11T22:47:38.216" v="459" actId="1076"/>
        <pc:sldMkLst>
          <pc:docMk/>
          <pc:sldMk cId="2860905349" sldId="292"/>
        </pc:sldMkLst>
        <pc:spChg chg="mod">
          <ac:chgData name="Singletary, David S." userId="45c19336-5b87-4564-b40a-d17e89ba411b" providerId="ADAL" clId="{AC959019-DBFF-4E80-B08B-5F958E93DF20}" dt="2022-01-11T22:46:36.276" v="394" actId="14100"/>
          <ac:spMkLst>
            <pc:docMk/>
            <pc:sldMk cId="2860905349" sldId="292"/>
            <ac:spMk id="4" creationId="{8A416CDA-0C51-495F-B0B3-B6D505182592}"/>
          </ac:spMkLst>
        </pc:spChg>
        <pc:spChg chg="add del mod">
          <ac:chgData name="Singletary, David S." userId="45c19336-5b87-4564-b40a-d17e89ba411b" providerId="ADAL" clId="{AC959019-DBFF-4E80-B08B-5F958E93DF20}" dt="2022-01-11T22:37:55.809" v="230" actId="21"/>
          <ac:spMkLst>
            <pc:docMk/>
            <pc:sldMk cId="2860905349" sldId="292"/>
            <ac:spMk id="20" creationId="{6533A20A-54C4-4754-83F5-6119999A5723}"/>
          </ac:spMkLst>
        </pc:spChg>
        <pc:spChg chg="add mod">
          <ac:chgData name="Singletary, David S." userId="45c19336-5b87-4564-b40a-d17e89ba411b" providerId="ADAL" clId="{AC959019-DBFF-4E80-B08B-5F958E93DF20}" dt="2022-01-11T22:47:38.216" v="459" actId="1076"/>
          <ac:spMkLst>
            <pc:docMk/>
            <pc:sldMk cId="2860905349" sldId="292"/>
            <ac:spMk id="22" creationId="{D63E34E3-87C1-43B3-80F6-63D5128048B2}"/>
          </ac:spMkLst>
        </pc:spChg>
      </pc:sldChg>
      <pc:sldChg chg="addSp delSp modSp mod">
        <pc:chgData name="Singletary, David S." userId="45c19336-5b87-4564-b40a-d17e89ba411b" providerId="ADAL" clId="{AC959019-DBFF-4E80-B08B-5F958E93DF20}" dt="2022-01-11T22:46:23.253" v="393" actId="20577"/>
        <pc:sldMkLst>
          <pc:docMk/>
          <pc:sldMk cId="2798947162" sldId="293"/>
        </pc:sldMkLst>
        <pc:spChg chg="mod">
          <ac:chgData name="Singletary, David S." userId="45c19336-5b87-4564-b40a-d17e89ba411b" providerId="ADAL" clId="{AC959019-DBFF-4E80-B08B-5F958E93DF20}" dt="2022-01-11T22:39:46.645" v="241" actId="1076"/>
          <ac:spMkLst>
            <pc:docMk/>
            <pc:sldMk cId="2798947162" sldId="293"/>
            <ac:spMk id="3" creationId="{D586F801-FD90-4122-B16C-406266220AAE}"/>
          </ac:spMkLst>
        </pc:spChg>
        <pc:spChg chg="mod">
          <ac:chgData name="Singletary, David S." userId="45c19336-5b87-4564-b40a-d17e89ba411b" providerId="ADAL" clId="{AC959019-DBFF-4E80-B08B-5F958E93DF20}" dt="2022-01-11T22:46:23.253" v="393" actId="20577"/>
          <ac:spMkLst>
            <pc:docMk/>
            <pc:sldMk cId="2798947162" sldId="293"/>
            <ac:spMk id="4" creationId="{8A416CDA-0C51-495F-B0B3-B6D505182592}"/>
          </ac:spMkLst>
        </pc:spChg>
        <pc:spChg chg="mod">
          <ac:chgData name="Singletary, David S." userId="45c19336-5b87-4564-b40a-d17e89ba411b" providerId="ADAL" clId="{AC959019-DBFF-4E80-B08B-5F958E93DF20}" dt="2022-01-11T22:39:46.645" v="241" actId="1076"/>
          <ac:spMkLst>
            <pc:docMk/>
            <pc:sldMk cId="2798947162" sldId="293"/>
            <ac:spMk id="13" creationId="{571B23B4-856F-46F4-9FAA-B93572FE7EAA}"/>
          </ac:spMkLst>
        </pc:spChg>
        <pc:spChg chg="mod">
          <ac:chgData name="Singletary, David S." userId="45c19336-5b87-4564-b40a-d17e89ba411b" providerId="ADAL" clId="{AC959019-DBFF-4E80-B08B-5F958E93DF20}" dt="2022-01-11T22:39:46.645" v="241" actId="1076"/>
          <ac:spMkLst>
            <pc:docMk/>
            <pc:sldMk cId="2798947162" sldId="293"/>
            <ac:spMk id="14" creationId="{920A8C7C-6A2F-4259-B239-71E470FF423B}"/>
          </ac:spMkLst>
        </pc:spChg>
        <pc:spChg chg="mod">
          <ac:chgData name="Singletary, David S." userId="45c19336-5b87-4564-b40a-d17e89ba411b" providerId="ADAL" clId="{AC959019-DBFF-4E80-B08B-5F958E93DF20}" dt="2022-01-11T22:39:46.645" v="241" actId="1076"/>
          <ac:spMkLst>
            <pc:docMk/>
            <pc:sldMk cId="2798947162" sldId="293"/>
            <ac:spMk id="15" creationId="{A0FA913D-DA6D-4E65-8101-AC2DC1CC2842}"/>
          </ac:spMkLst>
        </pc:spChg>
        <pc:spChg chg="mod">
          <ac:chgData name="Singletary, David S." userId="45c19336-5b87-4564-b40a-d17e89ba411b" providerId="ADAL" clId="{AC959019-DBFF-4E80-B08B-5F958E93DF20}" dt="2022-01-11T22:39:46.645" v="241" actId="1076"/>
          <ac:spMkLst>
            <pc:docMk/>
            <pc:sldMk cId="2798947162" sldId="293"/>
            <ac:spMk id="17" creationId="{66F74021-123E-4AEE-9BAD-AC9BB10DD95A}"/>
          </ac:spMkLst>
        </pc:spChg>
        <pc:spChg chg="mod">
          <ac:chgData name="Singletary, David S." userId="45c19336-5b87-4564-b40a-d17e89ba411b" providerId="ADAL" clId="{AC959019-DBFF-4E80-B08B-5F958E93DF20}" dt="2022-01-11T22:39:46.645" v="241" actId="1076"/>
          <ac:spMkLst>
            <pc:docMk/>
            <pc:sldMk cId="2798947162" sldId="293"/>
            <ac:spMk id="18" creationId="{50DCA7A6-FD65-44B6-AD94-BB73A8D5A0F2}"/>
          </ac:spMkLst>
        </pc:spChg>
        <pc:spChg chg="mod">
          <ac:chgData name="Singletary, David S." userId="45c19336-5b87-4564-b40a-d17e89ba411b" providerId="ADAL" clId="{AC959019-DBFF-4E80-B08B-5F958E93DF20}" dt="2022-01-11T22:39:46.645" v="241" actId="1076"/>
          <ac:spMkLst>
            <pc:docMk/>
            <pc:sldMk cId="2798947162" sldId="293"/>
            <ac:spMk id="20" creationId="{4DA35EF6-73E8-43D9-B37F-7F0A3F1381B3}"/>
          </ac:spMkLst>
        </pc:spChg>
        <pc:spChg chg="mod">
          <ac:chgData name="Singletary, David S." userId="45c19336-5b87-4564-b40a-d17e89ba411b" providerId="ADAL" clId="{AC959019-DBFF-4E80-B08B-5F958E93DF20}" dt="2022-01-11T22:39:46.645" v="241" actId="1076"/>
          <ac:spMkLst>
            <pc:docMk/>
            <pc:sldMk cId="2798947162" sldId="293"/>
            <ac:spMk id="22" creationId="{F3F3003B-7748-4A3E-9DE1-C53A0442DCA7}"/>
          </ac:spMkLst>
        </pc:spChg>
        <pc:spChg chg="mod">
          <ac:chgData name="Singletary, David S." userId="45c19336-5b87-4564-b40a-d17e89ba411b" providerId="ADAL" clId="{AC959019-DBFF-4E80-B08B-5F958E93DF20}" dt="2022-01-11T22:39:46.645" v="241" actId="1076"/>
          <ac:spMkLst>
            <pc:docMk/>
            <pc:sldMk cId="2798947162" sldId="293"/>
            <ac:spMk id="25" creationId="{24693B30-2065-41D5-8333-AA8EE35A1753}"/>
          </ac:spMkLst>
        </pc:spChg>
        <pc:spChg chg="mod">
          <ac:chgData name="Singletary, David S." userId="45c19336-5b87-4564-b40a-d17e89ba411b" providerId="ADAL" clId="{AC959019-DBFF-4E80-B08B-5F958E93DF20}" dt="2022-01-11T22:39:46.645" v="241" actId="1076"/>
          <ac:spMkLst>
            <pc:docMk/>
            <pc:sldMk cId="2798947162" sldId="293"/>
            <ac:spMk id="27" creationId="{1B0E8B6F-8836-439F-8E23-2B07E639F353}"/>
          </ac:spMkLst>
        </pc:spChg>
        <pc:spChg chg="mod">
          <ac:chgData name="Singletary, David S." userId="45c19336-5b87-4564-b40a-d17e89ba411b" providerId="ADAL" clId="{AC959019-DBFF-4E80-B08B-5F958E93DF20}" dt="2022-01-11T22:39:46.645" v="241" actId="1076"/>
          <ac:spMkLst>
            <pc:docMk/>
            <pc:sldMk cId="2798947162" sldId="293"/>
            <ac:spMk id="28" creationId="{29729A00-EE44-4743-900B-A677E2CD5C03}"/>
          </ac:spMkLst>
        </pc:spChg>
        <pc:spChg chg="add del mod">
          <ac:chgData name="Singletary, David S." userId="45c19336-5b87-4564-b40a-d17e89ba411b" providerId="ADAL" clId="{AC959019-DBFF-4E80-B08B-5F958E93DF20}" dt="2022-01-11T22:45:05.123" v="335" actId="478"/>
          <ac:spMkLst>
            <pc:docMk/>
            <pc:sldMk cId="2798947162" sldId="293"/>
            <ac:spMk id="36" creationId="{ECB267EE-35EB-4B3F-8891-C76618BA6DDF}"/>
          </ac:spMkLst>
        </pc:spChg>
        <pc:spChg chg="mod">
          <ac:chgData name="Singletary, David S." userId="45c19336-5b87-4564-b40a-d17e89ba411b" providerId="ADAL" clId="{AC959019-DBFF-4E80-B08B-5F958E93DF20}" dt="2022-01-11T22:44:41.268" v="333" actId="20577"/>
          <ac:spMkLst>
            <pc:docMk/>
            <pc:sldMk cId="2798947162" sldId="293"/>
            <ac:spMk id="44" creationId="{7BF83C31-131C-4A56-820A-04382DD7772A}"/>
          </ac:spMkLst>
        </pc:spChg>
        <pc:cxnChg chg="mod">
          <ac:chgData name="Singletary, David S." userId="45c19336-5b87-4564-b40a-d17e89ba411b" providerId="ADAL" clId="{AC959019-DBFF-4E80-B08B-5F958E93DF20}" dt="2022-01-11T22:39:46.645" v="241" actId="1076"/>
          <ac:cxnSpMkLst>
            <pc:docMk/>
            <pc:sldMk cId="2798947162" sldId="293"/>
            <ac:cxnSpMk id="26" creationId="{3D7996E6-AAFB-4BDC-B8B5-B11F891071AA}"/>
          </ac:cxnSpMkLst>
        </pc:cxnChg>
        <pc:cxnChg chg="mod">
          <ac:chgData name="Singletary, David S." userId="45c19336-5b87-4564-b40a-d17e89ba411b" providerId="ADAL" clId="{AC959019-DBFF-4E80-B08B-5F958E93DF20}" dt="2022-01-11T22:39:46.645" v="241" actId="1076"/>
          <ac:cxnSpMkLst>
            <pc:docMk/>
            <pc:sldMk cId="2798947162" sldId="293"/>
            <ac:cxnSpMk id="29" creationId="{DC27C9B9-AE19-4C9E-A726-07BA5F885A2A}"/>
          </ac:cxnSpMkLst>
        </pc:cxnChg>
        <pc:cxnChg chg="mod">
          <ac:chgData name="Singletary, David S." userId="45c19336-5b87-4564-b40a-d17e89ba411b" providerId="ADAL" clId="{AC959019-DBFF-4E80-B08B-5F958E93DF20}" dt="2022-01-11T22:39:46.645" v="241" actId="1076"/>
          <ac:cxnSpMkLst>
            <pc:docMk/>
            <pc:sldMk cId="2798947162" sldId="293"/>
            <ac:cxnSpMk id="30" creationId="{0B415FF7-6901-402B-9C3C-CD7F679F9A84}"/>
          </ac:cxnSpMkLst>
        </pc:cxnChg>
        <pc:cxnChg chg="mod">
          <ac:chgData name="Singletary, David S." userId="45c19336-5b87-4564-b40a-d17e89ba411b" providerId="ADAL" clId="{AC959019-DBFF-4E80-B08B-5F958E93DF20}" dt="2022-01-11T22:39:46.645" v="241" actId="1076"/>
          <ac:cxnSpMkLst>
            <pc:docMk/>
            <pc:sldMk cId="2798947162" sldId="293"/>
            <ac:cxnSpMk id="31" creationId="{D558A71C-48A1-48C5-8900-4EFE2A1E212B}"/>
          </ac:cxnSpMkLst>
        </pc:cxnChg>
        <pc:cxnChg chg="mod">
          <ac:chgData name="Singletary, David S." userId="45c19336-5b87-4564-b40a-d17e89ba411b" providerId="ADAL" clId="{AC959019-DBFF-4E80-B08B-5F958E93DF20}" dt="2022-01-11T22:39:46.645" v="241" actId="1076"/>
          <ac:cxnSpMkLst>
            <pc:docMk/>
            <pc:sldMk cId="2798947162" sldId="293"/>
            <ac:cxnSpMk id="32" creationId="{52997857-D3EE-49CA-855A-69CD8EB10D16}"/>
          </ac:cxnSpMkLst>
        </pc:cxnChg>
        <pc:cxnChg chg="mod">
          <ac:chgData name="Singletary, David S." userId="45c19336-5b87-4564-b40a-d17e89ba411b" providerId="ADAL" clId="{AC959019-DBFF-4E80-B08B-5F958E93DF20}" dt="2022-01-11T22:39:46.645" v="241" actId="1076"/>
          <ac:cxnSpMkLst>
            <pc:docMk/>
            <pc:sldMk cId="2798947162" sldId="293"/>
            <ac:cxnSpMk id="33" creationId="{B8F6B0F0-FEC2-4FEB-85D0-1AC45EE085A5}"/>
          </ac:cxnSpMkLst>
        </pc:cxnChg>
        <pc:cxnChg chg="mod">
          <ac:chgData name="Singletary, David S." userId="45c19336-5b87-4564-b40a-d17e89ba411b" providerId="ADAL" clId="{AC959019-DBFF-4E80-B08B-5F958E93DF20}" dt="2022-01-11T22:39:46.645" v="241" actId="1076"/>
          <ac:cxnSpMkLst>
            <pc:docMk/>
            <pc:sldMk cId="2798947162" sldId="293"/>
            <ac:cxnSpMk id="34" creationId="{9E259CA8-34E0-4C46-B29E-358AC9A249A8}"/>
          </ac:cxnSpMkLst>
        </pc:cxnChg>
        <pc:cxnChg chg="mod">
          <ac:chgData name="Singletary, David S." userId="45c19336-5b87-4564-b40a-d17e89ba411b" providerId="ADAL" clId="{AC959019-DBFF-4E80-B08B-5F958E93DF20}" dt="2022-01-11T22:39:46.645" v="241" actId="1076"/>
          <ac:cxnSpMkLst>
            <pc:docMk/>
            <pc:sldMk cId="2798947162" sldId="293"/>
            <ac:cxnSpMk id="35" creationId="{F581DEE1-4BB8-4FA5-9C3A-804260879097}"/>
          </ac:cxnSpMkLst>
        </pc:cxnChg>
        <pc:cxnChg chg="mod">
          <ac:chgData name="Singletary, David S." userId="45c19336-5b87-4564-b40a-d17e89ba411b" providerId="ADAL" clId="{AC959019-DBFF-4E80-B08B-5F958E93DF20}" dt="2022-01-11T22:39:46.645" v="241" actId="1076"/>
          <ac:cxnSpMkLst>
            <pc:docMk/>
            <pc:sldMk cId="2798947162" sldId="293"/>
            <ac:cxnSpMk id="37" creationId="{58F4ADBA-9847-4FEB-836E-990CAF484334}"/>
          </ac:cxnSpMkLst>
        </pc:cxnChg>
        <pc:cxnChg chg="mod">
          <ac:chgData name="Singletary, David S." userId="45c19336-5b87-4564-b40a-d17e89ba411b" providerId="ADAL" clId="{AC959019-DBFF-4E80-B08B-5F958E93DF20}" dt="2022-01-11T22:39:46.645" v="241" actId="1076"/>
          <ac:cxnSpMkLst>
            <pc:docMk/>
            <pc:sldMk cId="2798947162" sldId="293"/>
            <ac:cxnSpMk id="40" creationId="{6EDE0CE6-EA20-4A64-A313-F2935D2138AB}"/>
          </ac:cxnSpMkLst>
        </pc:cxnChg>
      </pc:sldChg>
      <pc:sldChg chg="addSp delSp modSp add mod">
        <pc:chgData name="Singletary, David S." userId="45c19336-5b87-4564-b40a-d17e89ba411b" providerId="ADAL" clId="{AC959019-DBFF-4E80-B08B-5F958E93DF20}" dt="2022-01-18T01:17:10.682" v="1292" actId="1076"/>
        <pc:sldMkLst>
          <pc:docMk/>
          <pc:sldMk cId="1700916724" sldId="294"/>
        </pc:sldMkLst>
        <pc:spChg chg="mod">
          <ac:chgData name="Singletary, David S." userId="45c19336-5b87-4564-b40a-d17e89ba411b" providerId="ADAL" clId="{AC959019-DBFF-4E80-B08B-5F958E93DF20}" dt="2022-01-16T22:30:43.154" v="662" actId="20577"/>
          <ac:spMkLst>
            <pc:docMk/>
            <pc:sldMk cId="1700916724" sldId="294"/>
            <ac:spMk id="2" creationId="{62435AD5-6B8C-48C3-875A-0BB8003F362E}"/>
          </ac:spMkLst>
        </pc:spChg>
        <pc:spChg chg="mod">
          <ac:chgData name="Singletary, David S." userId="45c19336-5b87-4564-b40a-d17e89ba411b" providerId="ADAL" clId="{AC959019-DBFF-4E80-B08B-5F958E93DF20}" dt="2022-01-18T01:17:03.806" v="1291" actId="404"/>
          <ac:spMkLst>
            <pc:docMk/>
            <pc:sldMk cId="1700916724" sldId="294"/>
            <ac:spMk id="4" creationId="{8A416CDA-0C51-495F-B0B3-B6D505182592}"/>
          </ac:spMkLst>
        </pc:spChg>
        <pc:spChg chg="add mod">
          <ac:chgData name="Singletary, David S." userId="45c19336-5b87-4564-b40a-d17e89ba411b" providerId="ADAL" clId="{AC959019-DBFF-4E80-B08B-5F958E93DF20}" dt="2022-01-18T01:17:10.682" v="1292" actId="1076"/>
          <ac:spMkLst>
            <pc:docMk/>
            <pc:sldMk cId="1700916724" sldId="294"/>
            <ac:spMk id="9" creationId="{F6F5A3F2-8A6A-4987-A4C4-A7282CA6F2E9}"/>
          </ac:spMkLst>
        </pc:spChg>
        <pc:spChg chg="del">
          <ac:chgData name="Singletary, David S." userId="45c19336-5b87-4564-b40a-d17e89ba411b" providerId="ADAL" clId="{AC959019-DBFF-4E80-B08B-5F958E93DF20}" dt="2022-01-16T22:30:53.625" v="664" actId="478"/>
          <ac:spMkLst>
            <pc:docMk/>
            <pc:sldMk cId="1700916724" sldId="294"/>
            <ac:spMk id="10" creationId="{C735360A-867B-4C7F-9F55-3C88F13DFB2E}"/>
          </ac:spMkLst>
        </pc:spChg>
        <pc:spChg chg="del">
          <ac:chgData name="Singletary, David S." userId="45c19336-5b87-4564-b40a-d17e89ba411b" providerId="ADAL" clId="{AC959019-DBFF-4E80-B08B-5F958E93DF20}" dt="2022-01-16T22:30:53.625" v="664" actId="478"/>
          <ac:spMkLst>
            <pc:docMk/>
            <pc:sldMk cId="1700916724" sldId="294"/>
            <ac:spMk id="11" creationId="{134AD44C-9AAC-4ACA-A6C7-7DB565A5362A}"/>
          </ac:spMkLst>
        </pc:spChg>
        <pc:spChg chg="del">
          <ac:chgData name="Singletary, David S." userId="45c19336-5b87-4564-b40a-d17e89ba411b" providerId="ADAL" clId="{AC959019-DBFF-4E80-B08B-5F958E93DF20}" dt="2022-01-16T22:30:53.625" v="664" actId="478"/>
          <ac:spMkLst>
            <pc:docMk/>
            <pc:sldMk cId="1700916724" sldId="294"/>
            <ac:spMk id="12" creationId="{9E2A6E2A-F5B7-492E-8CDC-E32CF19CFA5E}"/>
          </ac:spMkLst>
        </pc:spChg>
        <pc:spChg chg="del">
          <ac:chgData name="Singletary, David S." userId="45c19336-5b87-4564-b40a-d17e89ba411b" providerId="ADAL" clId="{AC959019-DBFF-4E80-B08B-5F958E93DF20}" dt="2022-01-16T22:30:53.625" v="664" actId="478"/>
          <ac:spMkLst>
            <pc:docMk/>
            <pc:sldMk cId="1700916724" sldId="294"/>
            <ac:spMk id="13" creationId="{42C8C547-3FB8-4C5F-963E-4B0BDCEB4DA5}"/>
          </ac:spMkLst>
        </pc:spChg>
        <pc:spChg chg="add mod">
          <ac:chgData name="Singletary, David S." userId="45c19336-5b87-4564-b40a-d17e89ba411b" providerId="ADAL" clId="{AC959019-DBFF-4E80-B08B-5F958E93DF20}" dt="2022-01-18T01:17:10.682" v="1292" actId="1076"/>
          <ac:spMkLst>
            <pc:docMk/>
            <pc:sldMk cId="1700916724" sldId="294"/>
            <ac:spMk id="15" creationId="{2F926772-80EF-46CB-9AE6-FD472E4C6D92}"/>
          </ac:spMkLst>
        </pc:spChg>
        <pc:spChg chg="add del mod">
          <ac:chgData name="Singletary, David S." userId="45c19336-5b87-4564-b40a-d17e89ba411b" providerId="ADAL" clId="{AC959019-DBFF-4E80-B08B-5F958E93DF20}" dt="2022-01-16T22:48:00.890" v="874" actId="478"/>
          <ac:spMkLst>
            <pc:docMk/>
            <pc:sldMk cId="1700916724" sldId="294"/>
            <ac:spMk id="17" creationId="{4F4AB13B-F61F-4756-B7A5-86DCF7BA47DB}"/>
          </ac:spMkLst>
        </pc:spChg>
        <pc:spChg chg="del">
          <ac:chgData name="Singletary, David S." userId="45c19336-5b87-4564-b40a-d17e89ba411b" providerId="ADAL" clId="{AC959019-DBFF-4E80-B08B-5F958E93DF20}" dt="2022-01-16T22:30:53.625" v="664" actId="478"/>
          <ac:spMkLst>
            <pc:docMk/>
            <pc:sldMk cId="1700916724" sldId="294"/>
            <ac:spMk id="19" creationId="{B9429391-DE7E-4CE7-BAC2-D487E8FBDC6E}"/>
          </ac:spMkLst>
        </pc:spChg>
        <pc:spChg chg="del">
          <ac:chgData name="Singletary, David S." userId="45c19336-5b87-4564-b40a-d17e89ba411b" providerId="ADAL" clId="{AC959019-DBFF-4E80-B08B-5F958E93DF20}" dt="2022-01-16T22:30:53.625" v="664" actId="478"/>
          <ac:spMkLst>
            <pc:docMk/>
            <pc:sldMk cId="1700916724" sldId="294"/>
            <ac:spMk id="20" creationId="{ED24A39A-E57E-4935-9FED-1D244B6731C4}"/>
          </ac:spMkLst>
        </pc:spChg>
        <pc:spChg chg="add mod">
          <ac:chgData name="Singletary, David S." userId="45c19336-5b87-4564-b40a-d17e89ba411b" providerId="ADAL" clId="{AC959019-DBFF-4E80-B08B-5F958E93DF20}" dt="2022-01-18T01:17:10.682" v="1292" actId="1076"/>
          <ac:spMkLst>
            <pc:docMk/>
            <pc:sldMk cId="1700916724" sldId="294"/>
            <ac:spMk id="24" creationId="{BE22B5F3-BB42-4483-AFBC-97DD321E003E}"/>
          </ac:spMkLst>
        </pc:spChg>
        <pc:spChg chg="add mod">
          <ac:chgData name="Singletary, David S." userId="45c19336-5b87-4564-b40a-d17e89ba411b" providerId="ADAL" clId="{AC959019-DBFF-4E80-B08B-5F958E93DF20}" dt="2022-01-18T01:17:10.682" v="1292" actId="1076"/>
          <ac:spMkLst>
            <pc:docMk/>
            <pc:sldMk cId="1700916724" sldId="294"/>
            <ac:spMk id="25" creationId="{340815FD-E202-4DFD-8460-3BD5757C45D4}"/>
          </ac:spMkLst>
        </pc:spChg>
        <pc:spChg chg="add del mod">
          <ac:chgData name="Singletary, David S." userId="45c19336-5b87-4564-b40a-d17e89ba411b" providerId="ADAL" clId="{AC959019-DBFF-4E80-B08B-5F958E93DF20}" dt="2022-01-16T23:37:21.520" v="1287" actId="478"/>
          <ac:spMkLst>
            <pc:docMk/>
            <pc:sldMk cId="1700916724" sldId="294"/>
            <ac:spMk id="26" creationId="{C964AA34-356F-4104-8219-EB03D8854C82}"/>
          </ac:spMkLst>
        </pc:spChg>
        <pc:spChg chg="add del mod">
          <ac:chgData name="Singletary, David S." userId="45c19336-5b87-4564-b40a-d17e89ba411b" providerId="ADAL" clId="{AC959019-DBFF-4E80-B08B-5F958E93DF20}" dt="2022-01-16T23:37:23.276" v="1288" actId="478"/>
          <ac:spMkLst>
            <pc:docMk/>
            <pc:sldMk cId="1700916724" sldId="294"/>
            <ac:spMk id="27" creationId="{74EFE394-5AC5-43E3-A26B-B408D53F509A}"/>
          </ac:spMkLst>
        </pc:spChg>
        <pc:spChg chg="add mod">
          <ac:chgData name="Singletary, David S." userId="45c19336-5b87-4564-b40a-d17e89ba411b" providerId="ADAL" clId="{AC959019-DBFF-4E80-B08B-5F958E93DF20}" dt="2022-01-18T01:17:10.682" v="1292" actId="1076"/>
          <ac:spMkLst>
            <pc:docMk/>
            <pc:sldMk cId="1700916724" sldId="294"/>
            <ac:spMk id="28" creationId="{03A76C0C-94AC-447D-88BD-FB0CA8B4CD6C}"/>
          </ac:spMkLst>
        </pc:spChg>
        <pc:spChg chg="add mod">
          <ac:chgData name="Singletary, David S." userId="45c19336-5b87-4564-b40a-d17e89ba411b" providerId="ADAL" clId="{AC959019-DBFF-4E80-B08B-5F958E93DF20}" dt="2022-01-18T01:17:10.682" v="1292" actId="1076"/>
          <ac:spMkLst>
            <pc:docMk/>
            <pc:sldMk cId="1700916724" sldId="294"/>
            <ac:spMk id="29" creationId="{D2E2CD4D-14C9-49A7-A87B-4A82B429CAA9}"/>
          </ac:spMkLst>
        </pc:spChg>
        <pc:picChg chg="add del mod">
          <ac:chgData name="Singletary, David S." userId="45c19336-5b87-4564-b40a-d17e89ba411b" providerId="ADAL" clId="{AC959019-DBFF-4E80-B08B-5F958E93DF20}" dt="2022-01-16T22:50:36.490" v="880" actId="478"/>
          <ac:picMkLst>
            <pc:docMk/>
            <pc:sldMk cId="1700916724" sldId="294"/>
            <ac:picMk id="6" creationId="{3120DD9D-4ACE-410F-9CF5-67D9A937EDAA}"/>
          </ac:picMkLst>
        </pc:picChg>
        <pc:picChg chg="add mod">
          <ac:chgData name="Singletary, David S." userId="45c19336-5b87-4564-b40a-d17e89ba411b" providerId="ADAL" clId="{AC959019-DBFF-4E80-B08B-5F958E93DF20}" dt="2022-01-18T01:17:10.682" v="1292" actId="1076"/>
          <ac:picMkLst>
            <pc:docMk/>
            <pc:sldMk cId="1700916724" sldId="294"/>
            <ac:picMk id="8" creationId="{51929B75-C9C5-4068-B95F-E9F8B9C500E8}"/>
          </ac:picMkLst>
        </pc:picChg>
        <pc:cxnChg chg="del mod">
          <ac:chgData name="Singletary, David S." userId="45c19336-5b87-4564-b40a-d17e89ba411b" providerId="ADAL" clId="{AC959019-DBFF-4E80-B08B-5F958E93DF20}" dt="2022-01-16T22:30:53.625" v="664" actId="478"/>
          <ac:cxnSpMkLst>
            <pc:docMk/>
            <pc:sldMk cId="1700916724" sldId="294"/>
            <ac:cxnSpMk id="14" creationId="{9B39D5FC-F66C-43CD-BEBB-F00B341D24B8}"/>
          </ac:cxnSpMkLst>
        </pc:cxnChg>
        <pc:cxnChg chg="del mod">
          <ac:chgData name="Singletary, David S." userId="45c19336-5b87-4564-b40a-d17e89ba411b" providerId="ADAL" clId="{AC959019-DBFF-4E80-B08B-5F958E93DF20}" dt="2022-01-16T22:30:53.625" v="664" actId="478"/>
          <ac:cxnSpMkLst>
            <pc:docMk/>
            <pc:sldMk cId="1700916724" sldId="294"/>
            <ac:cxnSpMk id="16" creationId="{20335910-41FB-4740-A2AC-9645FAD13A22}"/>
          </ac:cxnSpMkLst>
        </pc:cxnChg>
        <pc:cxnChg chg="del">
          <ac:chgData name="Singletary, David S." userId="45c19336-5b87-4564-b40a-d17e89ba411b" providerId="ADAL" clId="{AC959019-DBFF-4E80-B08B-5F958E93DF20}" dt="2022-01-16T22:30:53.625" v="664" actId="478"/>
          <ac:cxnSpMkLst>
            <pc:docMk/>
            <pc:sldMk cId="1700916724" sldId="294"/>
            <ac:cxnSpMk id="21" creationId="{28FF1AA8-B145-4CCA-87FA-68692FE5C075}"/>
          </ac:cxnSpMkLst>
        </pc:cxnChg>
        <pc:cxnChg chg="del mod">
          <ac:chgData name="Singletary, David S." userId="45c19336-5b87-4564-b40a-d17e89ba411b" providerId="ADAL" clId="{AC959019-DBFF-4E80-B08B-5F958E93DF20}" dt="2022-01-16T22:30:53.625" v="664" actId="478"/>
          <ac:cxnSpMkLst>
            <pc:docMk/>
            <pc:sldMk cId="1700916724" sldId="294"/>
            <ac:cxnSpMk id="22" creationId="{E4ED3DFC-6103-4440-ACE1-1B6A68776EE7}"/>
          </ac:cxnSpMkLst>
        </pc:cxnChg>
        <pc:cxnChg chg="del">
          <ac:chgData name="Singletary, David S." userId="45c19336-5b87-4564-b40a-d17e89ba411b" providerId="ADAL" clId="{AC959019-DBFF-4E80-B08B-5F958E93DF20}" dt="2022-01-16T22:30:53.625" v="664" actId="478"/>
          <ac:cxnSpMkLst>
            <pc:docMk/>
            <pc:sldMk cId="1700916724" sldId="294"/>
            <ac:cxnSpMk id="23" creationId="{A2E4EF4E-37AE-4BFD-A734-67E69C019CC3}"/>
          </ac:cxnSpMkLst>
        </pc:cxnChg>
      </pc:sldChg>
      <pc:sldChg chg="delSp modSp add del mod ord">
        <pc:chgData name="Singletary, David S." userId="45c19336-5b87-4564-b40a-d17e89ba411b" providerId="ADAL" clId="{AC959019-DBFF-4E80-B08B-5F958E93DF20}" dt="2022-01-18T13:45:42.850" v="2119" actId="2696"/>
        <pc:sldMkLst>
          <pc:docMk/>
          <pc:sldMk cId="247332412" sldId="295"/>
        </pc:sldMkLst>
        <pc:spChg chg="mod">
          <ac:chgData name="Singletary, David S." userId="45c19336-5b87-4564-b40a-d17e89ba411b" providerId="ADAL" clId="{AC959019-DBFF-4E80-B08B-5F958E93DF20}" dt="2022-01-18T02:33:14.486" v="1332" actId="20577"/>
          <ac:spMkLst>
            <pc:docMk/>
            <pc:sldMk cId="247332412" sldId="295"/>
            <ac:spMk id="2" creationId="{62435AD5-6B8C-48C3-875A-0BB8003F362E}"/>
          </ac:spMkLst>
        </pc:spChg>
        <pc:spChg chg="mod">
          <ac:chgData name="Singletary, David S." userId="45c19336-5b87-4564-b40a-d17e89ba411b" providerId="ADAL" clId="{AC959019-DBFF-4E80-B08B-5F958E93DF20}" dt="2022-01-18T13:44:44.038" v="2118" actId="20577"/>
          <ac:spMkLst>
            <pc:docMk/>
            <pc:sldMk cId="247332412" sldId="295"/>
            <ac:spMk id="4" creationId="{8A416CDA-0C51-495F-B0B3-B6D505182592}"/>
          </ac:spMkLst>
        </pc:spChg>
        <pc:spChg chg="del">
          <ac:chgData name="Singletary, David S." userId="45c19336-5b87-4564-b40a-d17e89ba411b" providerId="ADAL" clId="{AC959019-DBFF-4E80-B08B-5F958E93DF20}" dt="2022-01-18T02:33:38.444" v="1335" actId="478"/>
          <ac:spMkLst>
            <pc:docMk/>
            <pc:sldMk cId="247332412" sldId="295"/>
            <ac:spMk id="10" creationId="{C735360A-867B-4C7F-9F55-3C88F13DFB2E}"/>
          </ac:spMkLst>
        </pc:spChg>
        <pc:spChg chg="del">
          <ac:chgData name="Singletary, David S." userId="45c19336-5b87-4564-b40a-d17e89ba411b" providerId="ADAL" clId="{AC959019-DBFF-4E80-B08B-5F958E93DF20}" dt="2022-01-18T02:33:38.444" v="1335" actId="478"/>
          <ac:spMkLst>
            <pc:docMk/>
            <pc:sldMk cId="247332412" sldId="295"/>
            <ac:spMk id="11" creationId="{134AD44C-9AAC-4ACA-A6C7-7DB565A5362A}"/>
          </ac:spMkLst>
        </pc:spChg>
        <pc:spChg chg="del">
          <ac:chgData name="Singletary, David S." userId="45c19336-5b87-4564-b40a-d17e89ba411b" providerId="ADAL" clId="{AC959019-DBFF-4E80-B08B-5F958E93DF20}" dt="2022-01-18T02:33:38.444" v="1335" actId="478"/>
          <ac:spMkLst>
            <pc:docMk/>
            <pc:sldMk cId="247332412" sldId="295"/>
            <ac:spMk id="12" creationId="{9E2A6E2A-F5B7-492E-8CDC-E32CF19CFA5E}"/>
          </ac:spMkLst>
        </pc:spChg>
        <pc:spChg chg="del">
          <ac:chgData name="Singletary, David S." userId="45c19336-5b87-4564-b40a-d17e89ba411b" providerId="ADAL" clId="{AC959019-DBFF-4E80-B08B-5F958E93DF20}" dt="2022-01-18T02:33:38.444" v="1335" actId="478"/>
          <ac:spMkLst>
            <pc:docMk/>
            <pc:sldMk cId="247332412" sldId="295"/>
            <ac:spMk id="13" creationId="{42C8C547-3FB8-4C5F-963E-4B0BDCEB4DA5}"/>
          </ac:spMkLst>
        </pc:spChg>
        <pc:spChg chg="del">
          <ac:chgData name="Singletary, David S." userId="45c19336-5b87-4564-b40a-d17e89ba411b" providerId="ADAL" clId="{AC959019-DBFF-4E80-B08B-5F958E93DF20}" dt="2022-01-18T02:33:38.444" v="1335" actId="478"/>
          <ac:spMkLst>
            <pc:docMk/>
            <pc:sldMk cId="247332412" sldId="295"/>
            <ac:spMk id="19" creationId="{B9429391-DE7E-4CE7-BAC2-D487E8FBDC6E}"/>
          </ac:spMkLst>
        </pc:spChg>
        <pc:spChg chg="del">
          <ac:chgData name="Singletary, David S." userId="45c19336-5b87-4564-b40a-d17e89ba411b" providerId="ADAL" clId="{AC959019-DBFF-4E80-B08B-5F958E93DF20}" dt="2022-01-18T02:33:38.444" v="1335" actId="478"/>
          <ac:spMkLst>
            <pc:docMk/>
            <pc:sldMk cId="247332412" sldId="295"/>
            <ac:spMk id="20" creationId="{ED24A39A-E57E-4935-9FED-1D244B6731C4}"/>
          </ac:spMkLst>
        </pc:spChg>
        <pc:cxnChg chg="del mod">
          <ac:chgData name="Singletary, David S." userId="45c19336-5b87-4564-b40a-d17e89ba411b" providerId="ADAL" clId="{AC959019-DBFF-4E80-B08B-5F958E93DF20}" dt="2022-01-18T02:33:38.444" v="1335" actId="478"/>
          <ac:cxnSpMkLst>
            <pc:docMk/>
            <pc:sldMk cId="247332412" sldId="295"/>
            <ac:cxnSpMk id="14" creationId="{9B39D5FC-F66C-43CD-BEBB-F00B341D24B8}"/>
          </ac:cxnSpMkLst>
        </pc:cxnChg>
        <pc:cxnChg chg="del mod">
          <ac:chgData name="Singletary, David S." userId="45c19336-5b87-4564-b40a-d17e89ba411b" providerId="ADAL" clId="{AC959019-DBFF-4E80-B08B-5F958E93DF20}" dt="2022-01-18T02:33:38.444" v="1335" actId="478"/>
          <ac:cxnSpMkLst>
            <pc:docMk/>
            <pc:sldMk cId="247332412" sldId="295"/>
            <ac:cxnSpMk id="16" creationId="{20335910-41FB-4740-A2AC-9645FAD13A22}"/>
          </ac:cxnSpMkLst>
        </pc:cxnChg>
        <pc:cxnChg chg="del">
          <ac:chgData name="Singletary, David S." userId="45c19336-5b87-4564-b40a-d17e89ba411b" providerId="ADAL" clId="{AC959019-DBFF-4E80-B08B-5F958E93DF20}" dt="2022-01-18T02:33:38.444" v="1335" actId="478"/>
          <ac:cxnSpMkLst>
            <pc:docMk/>
            <pc:sldMk cId="247332412" sldId="295"/>
            <ac:cxnSpMk id="21" creationId="{28FF1AA8-B145-4CCA-87FA-68692FE5C075}"/>
          </ac:cxnSpMkLst>
        </pc:cxnChg>
        <pc:cxnChg chg="del mod">
          <ac:chgData name="Singletary, David S." userId="45c19336-5b87-4564-b40a-d17e89ba411b" providerId="ADAL" clId="{AC959019-DBFF-4E80-B08B-5F958E93DF20}" dt="2022-01-18T02:33:38.444" v="1335" actId="478"/>
          <ac:cxnSpMkLst>
            <pc:docMk/>
            <pc:sldMk cId="247332412" sldId="295"/>
            <ac:cxnSpMk id="22" creationId="{E4ED3DFC-6103-4440-ACE1-1B6A68776EE7}"/>
          </ac:cxnSpMkLst>
        </pc:cxnChg>
        <pc:cxnChg chg="del">
          <ac:chgData name="Singletary, David S." userId="45c19336-5b87-4564-b40a-d17e89ba411b" providerId="ADAL" clId="{AC959019-DBFF-4E80-B08B-5F958E93DF20}" dt="2022-01-18T02:33:38.444" v="1335" actId="478"/>
          <ac:cxnSpMkLst>
            <pc:docMk/>
            <pc:sldMk cId="247332412" sldId="295"/>
            <ac:cxnSpMk id="23" creationId="{A2E4EF4E-37AE-4BFD-A734-67E69C019CC3}"/>
          </ac:cxnSpMkLst>
        </pc:cxnChg>
      </pc:sldChg>
      <pc:sldChg chg="addSp delSp modSp add mod">
        <pc:chgData name="Singletary, David S." userId="45c19336-5b87-4564-b40a-d17e89ba411b" providerId="ADAL" clId="{AC959019-DBFF-4E80-B08B-5F958E93DF20}" dt="2022-01-18T13:45:51.404" v="2152" actId="20577"/>
        <pc:sldMkLst>
          <pc:docMk/>
          <pc:sldMk cId="1282758538" sldId="296"/>
        </pc:sldMkLst>
        <pc:spChg chg="mod">
          <ac:chgData name="Singletary, David S." userId="45c19336-5b87-4564-b40a-d17e89ba411b" providerId="ADAL" clId="{AC959019-DBFF-4E80-B08B-5F958E93DF20}" dt="2022-01-18T13:45:51.404" v="2152" actId="20577"/>
          <ac:spMkLst>
            <pc:docMk/>
            <pc:sldMk cId="1282758538" sldId="296"/>
            <ac:spMk id="2" creationId="{62435AD5-6B8C-48C3-875A-0BB8003F362E}"/>
          </ac:spMkLst>
        </pc:spChg>
        <pc:spChg chg="add del mod">
          <ac:chgData name="Singletary, David S." userId="45c19336-5b87-4564-b40a-d17e89ba411b" providerId="ADAL" clId="{AC959019-DBFF-4E80-B08B-5F958E93DF20}" dt="2022-01-18T02:47:44.312" v="2031" actId="478"/>
          <ac:spMkLst>
            <pc:docMk/>
            <pc:sldMk cId="1282758538" sldId="296"/>
            <ac:spMk id="3" creationId="{80E19606-15C4-42DE-9F03-251B690260F2}"/>
          </ac:spMkLst>
        </pc:spChg>
        <pc:spChg chg="mod">
          <ac:chgData name="Singletary, David S." userId="45c19336-5b87-4564-b40a-d17e89ba411b" providerId="ADAL" clId="{AC959019-DBFF-4E80-B08B-5F958E93DF20}" dt="2022-01-18T02:47:50.490" v="2035" actId="403"/>
          <ac:spMkLst>
            <pc:docMk/>
            <pc:sldMk cId="1282758538" sldId="296"/>
            <ac:spMk id="4" creationId="{8A416CDA-0C51-495F-B0B3-B6D505182592}"/>
          </ac:spMkLst>
        </pc:spChg>
      </pc:sldChg>
      <pc:sldChg chg="addSp delSp modSp add mod">
        <pc:chgData name="Singletary, David S." userId="45c19336-5b87-4564-b40a-d17e89ba411b" providerId="ADAL" clId="{AC959019-DBFF-4E80-B08B-5F958E93DF20}" dt="2022-01-18T13:51:45.262" v="2418"/>
        <pc:sldMkLst>
          <pc:docMk/>
          <pc:sldMk cId="1248468104" sldId="297"/>
        </pc:sldMkLst>
        <pc:spChg chg="mod">
          <ac:chgData name="Singletary, David S." userId="45c19336-5b87-4564-b40a-d17e89ba411b" providerId="ADAL" clId="{AC959019-DBFF-4E80-B08B-5F958E93DF20}" dt="2022-01-18T13:51:45.262" v="2418"/>
          <ac:spMkLst>
            <pc:docMk/>
            <pc:sldMk cId="1248468104" sldId="297"/>
            <ac:spMk id="2" creationId="{62435AD5-6B8C-48C3-875A-0BB8003F362E}"/>
          </ac:spMkLst>
        </pc:spChg>
        <pc:spChg chg="mod">
          <ac:chgData name="Singletary, David S." userId="45c19336-5b87-4564-b40a-d17e89ba411b" providerId="ADAL" clId="{AC959019-DBFF-4E80-B08B-5F958E93DF20}" dt="2022-01-18T13:51:36.444" v="2417" actId="20577"/>
          <ac:spMkLst>
            <pc:docMk/>
            <pc:sldMk cId="1248468104" sldId="297"/>
            <ac:spMk id="4" creationId="{8A416CDA-0C51-495F-B0B3-B6D505182592}"/>
          </ac:spMkLst>
        </pc:spChg>
        <pc:spChg chg="add mod">
          <ac:chgData name="Singletary, David S." userId="45c19336-5b87-4564-b40a-d17e89ba411b" providerId="ADAL" clId="{AC959019-DBFF-4E80-B08B-5F958E93DF20}" dt="2022-01-18T13:50:50.401" v="2352" actId="1036"/>
          <ac:spMkLst>
            <pc:docMk/>
            <pc:sldMk cId="1248468104" sldId="297"/>
            <ac:spMk id="6" creationId="{7AA81509-7059-42EE-9EDC-C736A0D7D6C7}"/>
          </ac:spMkLst>
        </pc:spChg>
        <pc:spChg chg="add mod">
          <ac:chgData name="Singletary, David S." userId="45c19336-5b87-4564-b40a-d17e89ba411b" providerId="ADAL" clId="{AC959019-DBFF-4E80-B08B-5F958E93DF20}" dt="2022-01-18T13:50:50.401" v="2352" actId="1036"/>
          <ac:spMkLst>
            <pc:docMk/>
            <pc:sldMk cId="1248468104" sldId="297"/>
            <ac:spMk id="7" creationId="{3F32CFFD-6988-494F-933F-8C9BF9A307A3}"/>
          </ac:spMkLst>
        </pc:spChg>
        <pc:spChg chg="add mod">
          <ac:chgData name="Singletary, David S." userId="45c19336-5b87-4564-b40a-d17e89ba411b" providerId="ADAL" clId="{AC959019-DBFF-4E80-B08B-5F958E93DF20}" dt="2022-01-18T13:50:50.401" v="2352" actId="1036"/>
          <ac:spMkLst>
            <pc:docMk/>
            <pc:sldMk cId="1248468104" sldId="297"/>
            <ac:spMk id="8" creationId="{EE323549-38CE-4E10-92DC-C3E379DD7146}"/>
          </ac:spMkLst>
        </pc:spChg>
        <pc:spChg chg="add mod">
          <ac:chgData name="Singletary, David S." userId="45c19336-5b87-4564-b40a-d17e89ba411b" providerId="ADAL" clId="{AC959019-DBFF-4E80-B08B-5F958E93DF20}" dt="2022-01-18T13:50:50.401" v="2352" actId="1036"/>
          <ac:spMkLst>
            <pc:docMk/>
            <pc:sldMk cId="1248468104" sldId="297"/>
            <ac:spMk id="9" creationId="{6047BBBE-E681-4A0F-BF1D-B044C27CEB3D}"/>
          </ac:spMkLst>
        </pc:spChg>
        <pc:spChg chg="add del mod">
          <ac:chgData name="Singletary, David S." userId="45c19336-5b87-4564-b40a-d17e89ba411b" providerId="ADAL" clId="{AC959019-DBFF-4E80-B08B-5F958E93DF20}" dt="2022-01-18T02:43:56.957" v="1982" actId="478"/>
          <ac:spMkLst>
            <pc:docMk/>
            <pc:sldMk cId="1248468104" sldId="297"/>
            <ac:spMk id="9" creationId="{78775975-CC53-4AAC-BCA7-17697D79E575}"/>
          </ac:spMkLst>
        </pc:spChg>
        <pc:spChg chg="add mod">
          <ac:chgData name="Singletary, David S." userId="45c19336-5b87-4564-b40a-d17e89ba411b" providerId="ADAL" clId="{AC959019-DBFF-4E80-B08B-5F958E93DF20}" dt="2022-01-18T13:50:50.401" v="2352" actId="1036"/>
          <ac:spMkLst>
            <pc:docMk/>
            <pc:sldMk cId="1248468104" sldId="297"/>
            <ac:spMk id="10" creationId="{4892BE46-6BF3-41B9-A41B-1495BBE16C3F}"/>
          </ac:spMkLst>
        </pc:spChg>
        <pc:spChg chg="add mod">
          <ac:chgData name="Singletary, David S." userId="45c19336-5b87-4564-b40a-d17e89ba411b" providerId="ADAL" clId="{AC959019-DBFF-4E80-B08B-5F958E93DF20}" dt="2022-01-18T13:50:50.401" v="2352" actId="1036"/>
          <ac:spMkLst>
            <pc:docMk/>
            <pc:sldMk cId="1248468104" sldId="297"/>
            <ac:spMk id="11" creationId="{F5950084-F2EF-4D2E-AA35-44F8B4FDA499}"/>
          </ac:spMkLst>
        </pc:spChg>
        <pc:picChg chg="add mod">
          <ac:chgData name="Singletary, David S." userId="45c19336-5b87-4564-b40a-d17e89ba411b" providerId="ADAL" clId="{AC959019-DBFF-4E80-B08B-5F958E93DF20}" dt="2022-01-18T13:50:50.401" v="2352" actId="1036"/>
          <ac:picMkLst>
            <pc:docMk/>
            <pc:sldMk cId="1248468104" sldId="297"/>
            <ac:picMk id="5" creationId="{34A2AD99-504F-4414-A96B-1DD889821B04}"/>
          </ac:picMkLst>
        </pc:picChg>
      </pc:sldChg>
      <pc:sldChg chg="addSp delSp modSp add mod ord">
        <pc:chgData name="Singletary, David S." userId="45c19336-5b87-4564-b40a-d17e89ba411b" providerId="ADAL" clId="{AC959019-DBFF-4E80-B08B-5F958E93DF20}" dt="2022-01-18T22:59:13.275" v="3775" actId="208"/>
        <pc:sldMkLst>
          <pc:docMk/>
          <pc:sldMk cId="3430797030" sldId="298"/>
        </pc:sldMkLst>
        <pc:spChg chg="mod">
          <ac:chgData name="Singletary, David S." userId="45c19336-5b87-4564-b40a-d17e89ba411b" providerId="ADAL" clId="{AC959019-DBFF-4E80-B08B-5F958E93DF20}" dt="2022-01-18T13:51:48.839" v="2419"/>
          <ac:spMkLst>
            <pc:docMk/>
            <pc:sldMk cId="3430797030" sldId="298"/>
            <ac:spMk id="2" creationId="{62435AD5-6B8C-48C3-875A-0BB8003F362E}"/>
          </ac:spMkLst>
        </pc:spChg>
        <pc:spChg chg="del mod">
          <ac:chgData name="Singletary, David S." userId="45c19336-5b87-4564-b40a-d17e89ba411b" providerId="ADAL" clId="{AC959019-DBFF-4E80-B08B-5F958E93DF20}" dt="2022-01-18T02:48:23.669" v="2038" actId="478"/>
          <ac:spMkLst>
            <pc:docMk/>
            <pc:sldMk cId="3430797030" sldId="298"/>
            <ac:spMk id="3" creationId="{80E19606-15C4-42DE-9F03-251B690260F2}"/>
          </ac:spMkLst>
        </pc:spChg>
        <pc:spChg chg="add del">
          <ac:chgData name="Singletary, David S." userId="45c19336-5b87-4564-b40a-d17e89ba411b" providerId="ADAL" clId="{AC959019-DBFF-4E80-B08B-5F958E93DF20}" dt="2022-01-18T13:53:12.844" v="2589"/>
          <ac:spMkLst>
            <pc:docMk/>
            <pc:sldMk cId="3430797030" sldId="298"/>
            <ac:spMk id="3" creationId="{E2F03AB6-C0DE-4BE8-A617-05ADBB3689D0}"/>
          </ac:spMkLst>
        </pc:spChg>
        <pc:spChg chg="mod">
          <ac:chgData name="Singletary, David S." userId="45c19336-5b87-4564-b40a-d17e89ba411b" providerId="ADAL" clId="{AC959019-DBFF-4E80-B08B-5F958E93DF20}" dt="2022-01-18T13:56:41.074" v="2716" actId="552"/>
          <ac:spMkLst>
            <pc:docMk/>
            <pc:sldMk cId="3430797030" sldId="298"/>
            <ac:spMk id="4" creationId="{8A416CDA-0C51-495F-B0B3-B6D505182592}"/>
          </ac:spMkLst>
        </pc:spChg>
        <pc:spChg chg="add mod">
          <ac:chgData name="Singletary, David S." userId="45c19336-5b87-4564-b40a-d17e89ba411b" providerId="ADAL" clId="{AC959019-DBFF-4E80-B08B-5F958E93DF20}" dt="2022-01-18T22:59:13.275" v="3775" actId="208"/>
          <ac:spMkLst>
            <pc:docMk/>
            <pc:sldMk cId="3430797030" sldId="298"/>
            <ac:spMk id="5" creationId="{8CEBCBEE-07A7-4980-8A69-CD22B6C5C646}"/>
          </ac:spMkLst>
        </pc:spChg>
        <pc:spChg chg="add del mod">
          <ac:chgData name="Singletary, David S." userId="45c19336-5b87-4564-b40a-d17e89ba411b" providerId="ADAL" clId="{AC959019-DBFF-4E80-B08B-5F958E93DF20}" dt="2022-01-18T13:52:16.460" v="2422" actId="478"/>
          <ac:spMkLst>
            <pc:docMk/>
            <pc:sldMk cId="3430797030" sldId="298"/>
            <ac:spMk id="6" creationId="{00DFFE91-8C85-46A5-B3B8-9C2B93144323}"/>
          </ac:spMkLst>
        </pc:spChg>
        <pc:spChg chg="add mod">
          <ac:chgData name="Singletary, David S." userId="45c19336-5b87-4564-b40a-d17e89ba411b" providerId="ADAL" clId="{AC959019-DBFF-4E80-B08B-5F958E93DF20}" dt="2022-01-18T13:53:18.512" v="2592" actId="571"/>
          <ac:spMkLst>
            <pc:docMk/>
            <pc:sldMk cId="3430797030" sldId="298"/>
            <ac:spMk id="7" creationId="{22C8F876-CD3F-4B91-BCDB-D88C9C389E41}"/>
          </ac:spMkLst>
        </pc:spChg>
        <pc:spChg chg="add mod">
          <ac:chgData name="Singletary, David S." userId="45c19336-5b87-4564-b40a-d17e89ba411b" providerId="ADAL" clId="{AC959019-DBFF-4E80-B08B-5F958E93DF20}" dt="2022-01-18T13:53:18.512" v="2592" actId="571"/>
          <ac:spMkLst>
            <pc:docMk/>
            <pc:sldMk cId="3430797030" sldId="298"/>
            <ac:spMk id="8" creationId="{355708FF-E7FE-4D01-AB81-20D35EA17C6E}"/>
          </ac:spMkLst>
        </pc:spChg>
        <pc:spChg chg="add mod">
          <ac:chgData name="Singletary, David S." userId="45c19336-5b87-4564-b40a-d17e89ba411b" providerId="ADAL" clId="{AC959019-DBFF-4E80-B08B-5F958E93DF20}" dt="2022-01-18T13:57:25.374" v="2748" actId="1076"/>
          <ac:spMkLst>
            <pc:docMk/>
            <pc:sldMk cId="3430797030" sldId="298"/>
            <ac:spMk id="9" creationId="{6FA9C0FD-7B2F-4B50-AC99-A77C109BC7BD}"/>
          </ac:spMkLst>
        </pc:spChg>
      </pc:sldChg>
      <pc:sldChg chg="addSp modSp add mod">
        <pc:chgData name="Singletary, David S." userId="45c19336-5b87-4564-b40a-d17e89ba411b" providerId="ADAL" clId="{AC959019-DBFF-4E80-B08B-5F958E93DF20}" dt="2022-01-18T22:59:05.382" v="3774" actId="1076"/>
        <pc:sldMkLst>
          <pc:docMk/>
          <pc:sldMk cId="75371686" sldId="299"/>
        </pc:sldMkLst>
        <pc:spChg chg="mod">
          <ac:chgData name="Singletary, David S." userId="45c19336-5b87-4564-b40a-d17e89ba411b" providerId="ADAL" clId="{AC959019-DBFF-4E80-B08B-5F958E93DF20}" dt="2022-01-18T22:58:56.744" v="3772" actId="208"/>
          <ac:spMkLst>
            <pc:docMk/>
            <pc:sldMk cId="75371686" sldId="299"/>
            <ac:spMk id="4" creationId="{8A416CDA-0C51-495F-B0B3-B6D505182592}"/>
          </ac:spMkLst>
        </pc:spChg>
        <pc:spChg chg="mod">
          <ac:chgData name="Singletary, David S." userId="45c19336-5b87-4564-b40a-d17e89ba411b" providerId="ADAL" clId="{AC959019-DBFF-4E80-B08B-5F958E93DF20}" dt="2022-01-18T22:59:05.382" v="3774" actId="1076"/>
          <ac:spMkLst>
            <pc:docMk/>
            <pc:sldMk cId="75371686" sldId="299"/>
            <ac:spMk id="6" creationId="{00DFFE91-8C85-46A5-B3B8-9C2B93144323}"/>
          </ac:spMkLst>
        </pc:spChg>
        <pc:spChg chg="add mod">
          <ac:chgData name="Singletary, David S." userId="45c19336-5b87-4564-b40a-d17e89ba411b" providerId="ADAL" clId="{AC959019-DBFF-4E80-B08B-5F958E93DF20}" dt="2022-01-18T22:59:00.801" v="3773" actId="208"/>
          <ac:spMkLst>
            <pc:docMk/>
            <pc:sldMk cId="75371686" sldId="299"/>
            <ac:spMk id="7" creationId="{F8AF934B-5E4D-4DF2-AA2B-C30EF0D89ABB}"/>
          </ac:spMkLst>
        </pc:spChg>
      </pc:sldChg>
      <pc:sldChg chg="addSp delSp modSp add mod">
        <pc:chgData name="Singletary, David S." userId="45c19336-5b87-4564-b40a-d17e89ba411b" providerId="ADAL" clId="{AC959019-DBFF-4E80-B08B-5F958E93DF20}" dt="2022-01-21T19:46:18.567" v="5012" actId="1036"/>
        <pc:sldMkLst>
          <pc:docMk/>
          <pc:sldMk cId="3522532089" sldId="300"/>
        </pc:sldMkLst>
        <pc:spChg chg="mod">
          <ac:chgData name="Singletary, David S." userId="45c19336-5b87-4564-b40a-d17e89ba411b" providerId="ADAL" clId="{AC959019-DBFF-4E80-B08B-5F958E93DF20}" dt="2022-01-19T00:31:48.126" v="4323" actId="20577"/>
          <ac:spMkLst>
            <pc:docMk/>
            <pc:sldMk cId="3522532089" sldId="300"/>
            <ac:spMk id="2" creationId="{62435AD5-6B8C-48C3-875A-0BB8003F362E}"/>
          </ac:spMkLst>
        </pc:spChg>
        <pc:spChg chg="mod">
          <ac:chgData name="Singletary, David S." userId="45c19336-5b87-4564-b40a-d17e89ba411b" providerId="ADAL" clId="{AC959019-DBFF-4E80-B08B-5F958E93DF20}" dt="2022-01-21T19:44:26.169" v="4985" actId="20577"/>
          <ac:spMkLst>
            <pc:docMk/>
            <pc:sldMk cId="3522532089" sldId="300"/>
            <ac:spMk id="4" creationId="{8A416CDA-0C51-495F-B0B3-B6D505182592}"/>
          </ac:spMkLst>
        </pc:spChg>
        <pc:spChg chg="add del mod">
          <ac:chgData name="Singletary, David S." userId="45c19336-5b87-4564-b40a-d17e89ba411b" providerId="ADAL" clId="{AC959019-DBFF-4E80-B08B-5F958E93DF20}" dt="2022-01-18T20:47:32.888" v="3368" actId="478"/>
          <ac:spMkLst>
            <pc:docMk/>
            <pc:sldMk cId="3522532089" sldId="300"/>
            <ac:spMk id="5" creationId="{810AD10E-BEE6-4EC2-839B-CE1B29372240}"/>
          </ac:spMkLst>
        </pc:spChg>
        <pc:spChg chg="del">
          <ac:chgData name="Singletary, David S." userId="45c19336-5b87-4564-b40a-d17e89ba411b" providerId="ADAL" clId="{AC959019-DBFF-4E80-B08B-5F958E93DF20}" dt="2022-01-18T13:58:29.272" v="2762" actId="478"/>
          <ac:spMkLst>
            <pc:docMk/>
            <pc:sldMk cId="3522532089" sldId="300"/>
            <ac:spMk id="6" creationId="{00DFFE91-8C85-46A5-B3B8-9C2B93144323}"/>
          </ac:spMkLst>
        </pc:spChg>
        <pc:spChg chg="add mod">
          <ac:chgData name="Singletary, David S." userId="45c19336-5b87-4564-b40a-d17e89ba411b" providerId="ADAL" clId="{AC959019-DBFF-4E80-B08B-5F958E93DF20}" dt="2022-01-21T19:46:18.567" v="5012" actId="1036"/>
          <ac:spMkLst>
            <pc:docMk/>
            <pc:sldMk cId="3522532089" sldId="300"/>
            <ac:spMk id="6" creationId="{F349F931-195D-494C-8263-CD9F5CFF98E9}"/>
          </ac:spMkLst>
        </pc:spChg>
        <pc:spChg chg="add mod">
          <ac:chgData name="Singletary, David S." userId="45c19336-5b87-4564-b40a-d17e89ba411b" providerId="ADAL" clId="{AC959019-DBFF-4E80-B08B-5F958E93DF20}" dt="2022-01-21T19:44:32.340" v="4994" actId="1035"/>
          <ac:spMkLst>
            <pc:docMk/>
            <pc:sldMk cId="3522532089" sldId="300"/>
            <ac:spMk id="7" creationId="{C4332F82-B503-4D62-A812-2FAEEF570442}"/>
          </ac:spMkLst>
        </pc:spChg>
      </pc:sldChg>
      <pc:sldChg chg="delSp modSp add mod">
        <pc:chgData name="Singletary, David S." userId="45c19336-5b87-4564-b40a-d17e89ba411b" providerId="ADAL" clId="{AC959019-DBFF-4E80-B08B-5F958E93DF20}" dt="2022-01-22T18:10:37.814" v="7400" actId="20577"/>
        <pc:sldMkLst>
          <pc:docMk/>
          <pc:sldMk cId="3520451678" sldId="301"/>
        </pc:sldMkLst>
        <pc:spChg chg="mod">
          <ac:chgData name="Singletary, David S." userId="45c19336-5b87-4564-b40a-d17e89ba411b" providerId="ADAL" clId="{AC959019-DBFF-4E80-B08B-5F958E93DF20}" dt="2022-01-18T13:58:20.563" v="2760" actId="20577"/>
          <ac:spMkLst>
            <pc:docMk/>
            <pc:sldMk cId="3520451678" sldId="301"/>
            <ac:spMk id="2" creationId="{62435AD5-6B8C-48C3-875A-0BB8003F362E}"/>
          </ac:spMkLst>
        </pc:spChg>
        <pc:spChg chg="mod">
          <ac:chgData name="Singletary, David S." userId="45c19336-5b87-4564-b40a-d17e89ba411b" providerId="ADAL" clId="{AC959019-DBFF-4E80-B08B-5F958E93DF20}" dt="2022-01-22T18:10:37.814" v="7400" actId="20577"/>
          <ac:spMkLst>
            <pc:docMk/>
            <pc:sldMk cId="3520451678" sldId="301"/>
            <ac:spMk id="4" creationId="{8A416CDA-0C51-495F-B0B3-B6D505182592}"/>
          </ac:spMkLst>
        </pc:spChg>
        <pc:spChg chg="del">
          <ac:chgData name="Singletary, David S." userId="45c19336-5b87-4564-b40a-d17e89ba411b" providerId="ADAL" clId="{AC959019-DBFF-4E80-B08B-5F958E93DF20}" dt="2022-01-18T13:58:34.123" v="2764" actId="478"/>
          <ac:spMkLst>
            <pc:docMk/>
            <pc:sldMk cId="3520451678" sldId="301"/>
            <ac:spMk id="6" creationId="{00DFFE91-8C85-46A5-B3B8-9C2B93144323}"/>
          </ac:spMkLst>
        </pc:spChg>
      </pc:sldChg>
      <pc:sldChg chg="modSp add mod">
        <pc:chgData name="Singletary, David S." userId="45c19336-5b87-4564-b40a-d17e89ba411b" providerId="ADAL" clId="{AC959019-DBFF-4E80-B08B-5F958E93DF20}" dt="2022-01-18T13:59:06.149" v="2796" actId="20577"/>
        <pc:sldMkLst>
          <pc:docMk/>
          <pc:sldMk cId="678708582" sldId="302"/>
        </pc:sldMkLst>
        <pc:spChg chg="mod">
          <ac:chgData name="Singletary, David S." userId="45c19336-5b87-4564-b40a-d17e89ba411b" providerId="ADAL" clId="{AC959019-DBFF-4E80-B08B-5F958E93DF20}" dt="2022-01-18T13:59:06.149" v="2796" actId="20577"/>
          <ac:spMkLst>
            <pc:docMk/>
            <pc:sldMk cId="678708582" sldId="302"/>
            <ac:spMk id="2" creationId="{62435AD5-6B8C-48C3-875A-0BB8003F362E}"/>
          </ac:spMkLst>
        </pc:spChg>
        <pc:spChg chg="mod">
          <ac:chgData name="Singletary, David S." userId="45c19336-5b87-4564-b40a-d17e89ba411b" providerId="ADAL" clId="{AC959019-DBFF-4E80-B08B-5F958E93DF20}" dt="2022-01-18T13:58:45.405" v="2775" actId="14100"/>
          <ac:spMkLst>
            <pc:docMk/>
            <pc:sldMk cId="678708582" sldId="302"/>
            <ac:spMk id="4" creationId="{8A416CDA-0C51-495F-B0B3-B6D505182592}"/>
          </ac:spMkLst>
        </pc:spChg>
      </pc:sldChg>
      <pc:sldChg chg="modSp add mod">
        <pc:chgData name="Singletary, David S." userId="45c19336-5b87-4564-b40a-d17e89ba411b" providerId="ADAL" clId="{AC959019-DBFF-4E80-B08B-5F958E93DF20}" dt="2022-01-18T13:59:21.324" v="2812" actId="20577"/>
        <pc:sldMkLst>
          <pc:docMk/>
          <pc:sldMk cId="2264396164" sldId="303"/>
        </pc:sldMkLst>
        <pc:spChg chg="mod">
          <ac:chgData name="Singletary, David S." userId="45c19336-5b87-4564-b40a-d17e89ba411b" providerId="ADAL" clId="{AC959019-DBFF-4E80-B08B-5F958E93DF20}" dt="2022-01-18T13:59:21.324" v="2812" actId="20577"/>
          <ac:spMkLst>
            <pc:docMk/>
            <pc:sldMk cId="2264396164" sldId="303"/>
            <ac:spMk id="2" creationId="{62435AD5-6B8C-48C3-875A-0BB8003F362E}"/>
          </ac:spMkLst>
        </pc:spChg>
      </pc:sldChg>
      <pc:sldChg chg="modSp add mod">
        <pc:chgData name="Singletary, David S." userId="45c19336-5b87-4564-b40a-d17e89ba411b" providerId="ADAL" clId="{AC959019-DBFF-4E80-B08B-5F958E93DF20}" dt="2022-01-22T18:05:22.810" v="6974" actId="20577"/>
        <pc:sldMkLst>
          <pc:docMk/>
          <pc:sldMk cId="3229772368" sldId="304"/>
        </pc:sldMkLst>
        <pc:spChg chg="mod">
          <ac:chgData name="Singletary, David S." userId="45c19336-5b87-4564-b40a-d17e89ba411b" providerId="ADAL" clId="{AC959019-DBFF-4E80-B08B-5F958E93DF20}" dt="2022-01-18T14:00:05.109" v="2850" actId="20577"/>
          <ac:spMkLst>
            <pc:docMk/>
            <pc:sldMk cId="3229772368" sldId="304"/>
            <ac:spMk id="2" creationId="{62435AD5-6B8C-48C3-875A-0BB8003F362E}"/>
          </ac:spMkLst>
        </pc:spChg>
        <pc:spChg chg="mod">
          <ac:chgData name="Singletary, David S." userId="45c19336-5b87-4564-b40a-d17e89ba411b" providerId="ADAL" clId="{AC959019-DBFF-4E80-B08B-5F958E93DF20}" dt="2022-01-22T18:05:22.810" v="6974" actId="20577"/>
          <ac:spMkLst>
            <pc:docMk/>
            <pc:sldMk cId="3229772368" sldId="304"/>
            <ac:spMk id="4" creationId="{8A416CDA-0C51-495F-B0B3-B6D505182592}"/>
          </ac:spMkLst>
        </pc:spChg>
      </pc:sldChg>
      <pc:sldChg chg="addSp delSp modSp add mod">
        <pc:chgData name="Singletary, David S." userId="45c19336-5b87-4564-b40a-d17e89ba411b" providerId="ADAL" clId="{AC959019-DBFF-4E80-B08B-5F958E93DF20}" dt="2022-01-18T22:58:43.339" v="3769" actId="1076"/>
        <pc:sldMkLst>
          <pc:docMk/>
          <pc:sldMk cId="2799623766" sldId="305"/>
        </pc:sldMkLst>
        <pc:spChg chg="mod">
          <ac:chgData name="Singletary, David S." userId="45c19336-5b87-4564-b40a-d17e89ba411b" providerId="ADAL" clId="{AC959019-DBFF-4E80-B08B-5F958E93DF20}" dt="2022-01-18T22:58:35.453" v="3767" actId="20577"/>
          <ac:spMkLst>
            <pc:docMk/>
            <pc:sldMk cId="2799623766" sldId="305"/>
            <ac:spMk id="4" creationId="{8A416CDA-0C51-495F-B0B3-B6D505182592}"/>
          </ac:spMkLst>
        </pc:spChg>
        <pc:spChg chg="del mod">
          <ac:chgData name="Singletary, David S." userId="45c19336-5b87-4564-b40a-d17e89ba411b" providerId="ADAL" clId="{AC959019-DBFF-4E80-B08B-5F958E93DF20}" dt="2022-01-18T19:54:21.015" v="3222" actId="478"/>
          <ac:spMkLst>
            <pc:docMk/>
            <pc:sldMk cId="2799623766" sldId="305"/>
            <ac:spMk id="6" creationId="{00DFFE91-8C85-46A5-B3B8-9C2B93144323}"/>
          </ac:spMkLst>
        </pc:spChg>
        <pc:spChg chg="del">
          <ac:chgData name="Singletary, David S." userId="45c19336-5b87-4564-b40a-d17e89ba411b" providerId="ADAL" clId="{AC959019-DBFF-4E80-B08B-5F958E93DF20}" dt="2022-01-18T19:54:26.710" v="3223" actId="478"/>
          <ac:spMkLst>
            <pc:docMk/>
            <pc:sldMk cId="2799623766" sldId="305"/>
            <ac:spMk id="7" creationId="{F8AF934B-5E4D-4DF2-AA2B-C30EF0D89ABB}"/>
          </ac:spMkLst>
        </pc:spChg>
        <pc:picChg chg="add mod">
          <ac:chgData name="Singletary, David S." userId="45c19336-5b87-4564-b40a-d17e89ba411b" providerId="ADAL" clId="{AC959019-DBFF-4E80-B08B-5F958E93DF20}" dt="2022-01-18T22:58:43.339" v="3769" actId="1076"/>
          <ac:picMkLst>
            <pc:docMk/>
            <pc:sldMk cId="2799623766" sldId="305"/>
            <ac:picMk id="5" creationId="{C588896E-E661-4644-9B63-9AB2FA3F947D}"/>
          </ac:picMkLst>
        </pc:picChg>
      </pc:sldChg>
      <pc:sldChg chg="addSp delSp modSp add mod">
        <pc:chgData name="Singletary, David S." userId="45c19336-5b87-4564-b40a-d17e89ba411b" providerId="ADAL" clId="{AC959019-DBFF-4E80-B08B-5F958E93DF20}" dt="2022-01-21T19:49:19.861" v="5060" actId="20577"/>
        <pc:sldMkLst>
          <pc:docMk/>
          <pc:sldMk cId="454411392" sldId="306"/>
        </pc:sldMkLst>
        <pc:spChg chg="mod">
          <ac:chgData name="Singletary, David S." userId="45c19336-5b87-4564-b40a-d17e89ba411b" providerId="ADAL" clId="{AC959019-DBFF-4E80-B08B-5F958E93DF20}" dt="2022-01-19T00:31:31.191" v="4292" actId="20577"/>
          <ac:spMkLst>
            <pc:docMk/>
            <pc:sldMk cId="454411392" sldId="306"/>
            <ac:spMk id="2" creationId="{62435AD5-6B8C-48C3-875A-0BB8003F362E}"/>
          </ac:spMkLst>
        </pc:spChg>
        <pc:spChg chg="mod">
          <ac:chgData name="Singletary, David S." userId="45c19336-5b87-4564-b40a-d17e89ba411b" providerId="ADAL" clId="{AC959019-DBFF-4E80-B08B-5F958E93DF20}" dt="2022-01-21T19:49:19.861" v="5060" actId="20577"/>
          <ac:spMkLst>
            <pc:docMk/>
            <pc:sldMk cId="454411392" sldId="306"/>
            <ac:spMk id="4" creationId="{8A416CDA-0C51-495F-B0B3-B6D505182592}"/>
          </ac:spMkLst>
        </pc:spChg>
        <pc:spChg chg="del mod">
          <ac:chgData name="Singletary, David S." userId="45c19336-5b87-4564-b40a-d17e89ba411b" providerId="ADAL" clId="{AC959019-DBFF-4E80-B08B-5F958E93DF20}" dt="2022-01-18T23:01:20.004" v="3826" actId="478"/>
          <ac:spMkLst>
            <pc:docMk/>
            <pc:sldMk cId="454411392" sldId="306"/>
            <ac:spMk id="7" creationId="{C4332F82-B503-4D62-A812-2FAEEF570442}"/>
          </ac:spMkLst>
        </pc:spChg>
        <pc:spChg chg="add mod">
          <ac:chgData name="Singletary, David S." userId="45c19336-5b87-4564-b40a-d17e89ba411b" providerId="ADAL" clId="{AC959019-DBFF-4E80-B08B-5F958E93DF20}" dt="2022-01-18T23:40:57.886" v="3899" actId="14100"/>
          <ac:spMkLst>
            <pc:docMk/>
            <pc:sldMk cId="454411392" sldId="306"/>
            <ac:spMk id="8" creationId="{F82E14E6-89C7-4D00-9FB7-6B67D3FFA145}"/>
          </ac:spMkLst>
        </pc:spChg>
        <pc:picChg chg="add del">
          <ac:chgData name="Singletary, David S." userId="45c19336-5b87-4564-b40a-d17e89ba411b" providerId="ADAL" clId="{AC959019-DBFF-4E80-B08B-5F958E93DF20}" dt="2022-01-18T23:00:38.182" v="3817" actId="22"/>
          <ac:picMkLst>
            <pc:docMk/>
            <pc:sldMk cId="454411392" sldId="306"/>
            <ac:picMk id="5" creationId="{A13BF017-D73B-43D4-B1D6-445DA25F3577}"/>
          </ac:picMkLst>
        </pc:picChg>
      </pc:sldChg>
      <pc:sldChg chg="modSp add mod ord">
        <pc:chgData name="Singletary, David S." userId="45c19336-5b87-4564-b40a-d17e89ba411b" providerId="ADAL" clId="{AC959019-DBFF-4E80-B08B-5F958E93DF20}" dt="2022-01-21T19:48:45.733" v="5055" actId="20577"/>
        <pc:sldMkLst>
          <pc:docMk/>
          <pc:sldMk cId="3301718065" sldId="307"/>
        </pc:sldMkLst>
        <pc:spChg chg="mod">
          <ac:chgData name="Singletary, David S." userId="45c19336-5b87-4564-b40a-d17e89ba411b" providerId="ADAL" clId="{AC959019-DBFF-4E80-B08B-5F958E93DF20}" dt="2022-01-21T19:48:45.733" v="5055" actId="20577"/>
          <ac:spMkLst>
            <pc:docMk/>
            <pc:sldMk cId="3301718065" sldId="307"/>
            <ac:spMk id="2" creationId="{62435AD5-6B8C-48C3-875A-0BB8003F362E}"/>
          </ac:spMkLst>
        </pc:spChg>
        <pc:spChg chg="mod">
          <ac:chgData name="Singletary, David S." userId="45c19336-5b87-4564-b40a-d17e89ba411b" providerId="ADAL" clId="{AC959019-DBFF-4E80-B08B-5F958E93DF20}" dt="2022-01-21T19:48:12.968" v="5041" actId="20577"/>
          <ac:spMkLst>
            <pc:docMk/>
            <pc:sldMk cId="3301718065" sldId="307"/>
            <ac:spMk id="4" creationId="{8A416CDA-0C51-495F-B0B3-B6D505182592}"/>
          </ac:spMkLst>
        </pc:spChg>
        <pc:spChg chg="mod">
          <ac:chgData name="Singletary, David S." userId="45c19336-5b87-4564-b40a-d17e89ba411b" providerId="ADAL" clId="{AC959019-DBFF-4E80-B08B-5F958E93DF20}" dt="2022-01-19T00:40:39.513" v="4608" actId="20577"/>
          <ac:spMkLst>
            <pc:docMk/>
            <pc:sldMk cId="3301718065" sldId="307"/>
            <ac:spMk id="7" creationId="{C4332F82-B503-4D62-A812-2FAEEF570442}"/>
          </ac:spMkLst>
        </pc:spChg>
      </pc:sldChg>
      <pc:sldChg chg="addSp modSp add mod ord">
        <pc:chgData name="Singletary, David S." userId="45c19336-5b87-4564-b40a-d17e89ba411b" providerId="ADAL" clId="{AC959019-DBFF-4E80-B08B-5F958E93DF20}" dt="2022-01-21T19:47:34.790" v="5037" actId="14100"/>
        <pc:sldMkLst>
          <pc:docMk/>
          <pc:sldMk cId="1261640094" sldId="308"/>
        </pc:sldMkLst>
        <pc:spChg chg="mod">
          <ac:chgData name="Singletary, David S." userId="45c19336-5b87-4564-b40a-d17e89ba411b" providerId="ADAL" clId="{AC959019-DBFF-4E80-B08B-5F958E93DF20}" dt="2022-01-19T00:31:56.870" v="4338" actId="20577"/>
          <ac:spMkLst>
            <pc:docMk/>
            <pc:sldMk cId="1261640094" sldId="308"/>
            <ac:spMk id="2" creationId="{62435AD5-6B8C-48C3-875A-0BB8003F362E}"/>
          </ac:spMkLst>
        </pc:spChg>
        <pc:spChg chg="mod">
          <ac:chgData name="Singletary, David S." userId="45c19336-5b87-4564-b40a-d17e89ba411b" providerId="ADAL" clId="{AC959019-DBFF-4E80-B08B-5F958E93DF20}" dt="2022-01-19T00:38:12.701" v="4493" actId="20577"/>
          <ac:spMkLst>
            <pc:docMk/>
            <pc:sldMk cId="1261640094" sldId="308"/>
            <ac:spMk id="4" creationId="{8A416CDA-0C51-495F-B0B3-B6D505182592}"/>
          </ac:spMkLst>
        </pc:spChg>
        <pc:spChg chg="add mod">
          <ac:chgData name="Singletary, David S." userId="45c19336-5b87-4564-b40a-d17e89ba411b" providerId="ADAL" clId="{AC959019-DBFF-4E80-B08B-5F958E93DF20}" dt="2022-01-21T19:47:34.790" v="5037" actId="14100"/>
          <ac:spMkLst>
            <pc:docMk/>
            <pc:sldMk cId="1261640094" sldId="308"/>
            <ac:spMk id="5" creationId="{6B5D8F3C-5D35-452E-A0A0-7EC90D68EBF7}"/>
          </ac:spMkLst>
        </pc:spChg>
        <pc:spChg chg="mod">
          <ac:chgData name="Singletary, David S." userId="45c19336-5b87-4564-b40a-d17e89ba411b" providerId="ADAL" clId="{AC959019-DBFF-4E80-B08B-5F958E93DF20}" dt="2022-01-21T19:47:21.101" v="5035" actId="1036"/>
          <ac:spMkLst>
            <pc:docMk/>
            <pc:sldMk cId="1261640094" sldId="308"/>
            <ac:spMk id="7" creationId="{C4332F82-B503-4D62-A812-2FAEEF570442}"/>
          </ac:spMkLst>
        </pc:spChg>
      </pc:sldChg>
      <pc:sldChg chg="addSp delSp modSp add mod">
        <pc:chgData name="Singletary, David S." userId="45c19336-5b87-4564-b40a-d17e89ba411b" providerId="ADAL" clId="{AC959019-DBFF-4E80-B08B-5F958E93DF20}" dt="2022-01-19T00:41:53.278" v="4642" actId="20577"/>
        <pc:sldMkLst>
          <pc:docMk/>
          <pc:sldMk cId="1584357127" sldId="309"/>
        </pc:sldMkLst>
        <pc:spChg chg="mod">
          <ac:chgData name="Singletary, David S." userId="45c19336-5b87-4564-b40a-d17e89ba411b" providerId="ADAL" clId="{AC959019-DBFF-4E80-B08B-5F958E93DF20}" dt="2022-01-19T00:38:29.569" v="4516" actId="20577"/>
          <ac:spMkLst>
            <pc:docMk/>
            <pc:sldMk cId="1584357127" sldId="309"/>
            <ac:spMk id="2" creationId="{62435AD5-6B8C-48C3-875A-0BB8003F362E}"/>
          </ac:spMkLst>
        </pc:spChg>
        <pc:spChg chg="mod">
          <ac:chgData name="Singletary, David S." userId="45c19336-5b87-4564-b40a-d17e89ba411b" providerId="ADAL" clId="{AC959019-DBFF-4E80-B08B-5F958E93DF20}" dt="2022-01-19T00:41:53.278" v="4642" actId="20577"/>
          <ac:spMkLst>
            <pc:docMk/>
            <pc:sldMk cId="1584357127" sldId="309"/>
            <ac:spMk id="4" creationId="{8A416CDA-0C51-495F-B0B3-B6D505182592}"/>
          </ac:spMkLst>
        </pc:spChg>
        <pc:spChg chg="add mod">
          <ac:chgData name="Singletary, David S." userId="45c19336-5b87-4564-b40a-d17e89ba411b" providerId="ADAL" clId="{AC959019-DBFF-4E80-B08B-5F958E93DF20}" dt="2022-01-19T00:41:09.246" v="4621" actId="20577"/>
          <ac:spMkLst>
            <pc:docMk/>
            <pc:sldMk cId="1584357127" sldId="309"/>
            <ac:spMk id="6" creationId="{F67FD259-A12C-4113-A2CA-1353823DE387}"/>
          </ac:spMkLst>
        </pc:spChg>
        <pc:spChg chg="del">
          <ac:chgData name="Singletary, David S." userId="45c19336-5b87-4564-b40a-d17e89ba411b" providerId="ADAL" clId="{AC959019-DBFF-4E80-B08B-5F958E93DF20}" dt="2022-01-19T00:39:13.758" v="4523" actId="478"/>
          <ac:spMkLst>
            <pc:docMk/>
            <pc:sldMk cId="1584357127" sldId="309"/>
            <ac:spMk id="7" creationId="{C4332F82-B503-4D62-A812-2FAEEF570442}"/>
          </ac:spMkLst>
        </pc:spChg>
      </pc:sldChg>
      <pc:sldChg chg="addSp delSp modSp add mod ord chgLayout">
        <pc:chgData name="Singletary, David S." userId="45c19336-5b87-4564-b40a-d17e89ba411b" providerId="ADAL" clId="{AC959019-DBFF-4E80-B08B-5F958E93DF20}" dt="2022-01-22T17:29:14.005" v="6030" actId="113"/>
        <pc:sldMkLst>
          <pc:docMk/>
          <pc:sldMk cId="3216964584" sldId="310"/>
        </pc:sldMkLst>
        <pc:spChg chg="mod ord">
          <ac:chgData name="Singletary, David S." userId="45c19336-5b87-4564-b40a-d17e89ba411b" providerId="ADAL" clId="{AC959019-DBFF-4E80-B08B-5F958E93DF20}" dt="2022-01-21T19:53:15.164" v="5098" actId="1038"/>
          <ac:spMkLst>
            <pc:docMk/>
            <pc:sldMk cId="3216964584" sldId="310"/>
            <ac:spMk id="2" creationId="{62435AD5-6B8C-48C3-875A-0BB8003F362E}"/>
          </ac:spMkLst>
        </pc:spChg>
        <pc:spChg chg="del mod">
          <ac:chgData name="Singletary, David S." userId="45c19336-5b87-4564-b40a-d17e89ba411b" providerId="ADAL" clId="{AC959019-DBFF-4E80-B08B-5F958E93DF20}" dt="2022-01-21T19:50:55.746" v="5061" actId="478"/>
          <ac:spMkLst>
            <pc:docMk/>
            <pc:sldMk cId="3216964584" sldId="310"/>
            <ac:spMk id="4" creationId="{8A416CDA-0C51-495F-B0B3-B6D505182592}"/>
          </ac:spMkLst>
        </pc:spChg>
        <pc:spChg chg="add mod ord">
          <ac:chgData name="Singletary, David S." userId="45c19336-5b87-4564-b40a-d17e89ba411b" providerId="ADAL" clId="{AC959019-DBFF-4E80-B08B-5F958E93DF20}" dt="2022-01-22T17:29:14.005" v="6030" actId="113"/>
          <ac:spMkLst>
            <pc:docMk/>
            <pc:sldMk cId="3216964584" sldId="310"/>
            <ac:spMk id="5" creationId="{7EDAA2CA-6E82-4CEC-9413-45B2F8067130}"/>
          </ac:spMkLst>
        </pc:spChg>
        <pc:spChg chg="del">
          <ac:chgData name="Singletary, David S." userId="45c19336-5b87-4564-b40a-d17e89ba411b" providerId="ADAL" clId="{AC959019-DBFF-4E80-B08B-5F958E93DF20}" dt="2022-01-21T19:35:06.963" v="4662" actId="478"/>
          <ac:spMkLst>
            <pc:docMk/>
            <pc:sldMk cId="3216964584" sldId="310"/>
            <ac:spMk id="6" creationId="{F67FD259-A12C-4113-A2CA-1353823DE387}"/>
          </ac:spMkLst>
        </pc:spChg>
        <pc:spChg chg="add del mod">
          <ac:chgData name="Singletary, David S." userId="45c19336-5b87-4564-b40a-d17e89ba411b" providerId="ADAL" clId="{AC959019-DBFF-4E80-B08B-5F958E93DF20}" dt="2022-01-21T19:52:42.533" v="5076" actId="478"/>
          <ac:spMkLst>
            <pc:docMk/>
            <pc:sldMk cId="3216964584" sldId="310"/>
            <ac:spMk id="7" creationId="{6AE1A9D4-9A37-475B-B143-7B75991BD85C}"/>
          </ac:spMkLst>
        </pc:spChg>
      </pc:sldChg>
      <pc:sldChg chg="modSp add mod ord">
        <pc:chgData name="Singletary, David S." userId="45c19336-5b87-4564-b40a-d17e89ba411b" providerId="ADAL" clId="{AC959019-DBFF-4E80-B08B-5F958E93DF20}" dt="2022-01-21T19:49:14.323" v="5058" actId="20577"/>
        <pc:sldMkLst>
          <pc:docMk/>
          <pc:sldMk cId="934934462" sldId="311"/>
        </pc:sldMkLst>
        <pc:spChg chg="mod">
          <ac:chgData name="Singletary, David S." userId="45c19336-5b87-4564-b40a-d17e89ba411b" providerId="ADAL" clId="{AC959019-DBFF-4E80-B08B-5F958E93DF20}" dt="2022-01-21T19:39:03.379" v="4901" actId="20577"/>
          <ac:spMkLst>
            <pc:docMk/>
            <pc:sldMk cId="934934462" sldId="311"/>
            <ac:spMk id="2" creationId="{62435AD5-6B8C-48C3-875A-0BB8003F362E}"/>
          </ac:spMkLst>
        </pc:spChg>
        <pc:spChg chg="mod">
          <ac:chgData name="Singletary, David S." userId="45c19336-5b87-4564-b40a-d17e89ba411b" providerId="ADAL" clId="{AC959019-DBFF-4E80-B08B-5F958E93DF20}" dt="2022-01-21T19:49:14.323" v="5058" actId="20577"/>
          <ac:spMkLst>
            <pc:docMk/>
            <pc:sldMk cId="934934462" sldId="311"/>
            <ac:spMk id="4" creationId="{8A416CDA-0C51-495F-B0B3-B6D505182592}"/>
          </ac:spMkLst>
        </pc:spChg>
        <pc:spChg chg="mod">
          <ac:chgData name="Singletary, David S." userId="45c19336-5b87-4564-b40a-d17e89ba411b" providerId="ADAL" clId="{AC959019-DBFF-4E80-B08B-5F958E93DF20}" dt="2022-01-21T19:39:15.401" v="4912" actId="20577"/>
          <ac:spMkLst>
            <pc:docMk/>
            <pc:sldMk cId="934934462" sldId="311"/>
            <ac:spMk id="8" creationId="{F82E14E6-89C7-4D00-9FB7-6B67D3FFA145}"/>
          </ac:spMkLst>
        </pc:spChg>
      </pc:sldChg>
      <pc:sldChg chg="add ord">
        <pc:chgData name="Singletary, David S." userId="45c19336-5b87-4564-b40a-d17e89ba411b" providerId="ADAL" clId="{AC959019-DBFF-4E80-B08B-5F958E93DF20}" dt="2022-01-22T17:29:00.559" v="6029"/>
        <pc:sldMkLst>
          <pc:docMk/>
          <pc:sldMk cId="942177219" sldId="312"/>
        </pc:sldMkLst>
      </pc:sldChg>
      <pc:sldChg chg="modSp add del mod ord">
        <pc:chgData name="Singletary, David S." userId="45c19336-5b87-4564-b40a-d17e89ba411b" providerId="ADAL" clId="{AC959019-DBFF-4E80-B08B-5F958E93DF20}" dt="2022-01-22T17:28:58.226" v="6027" actId="2696"/>
        <pc:sldMkLst>
          <pc:docMk/>
          <pc:sldMk cId="3946916132" sldId="313"/>
        </pc:sldMkLst>
        <pc:spChg chg="mod">
          <ac:chgData name="Singletary, David S." userId="45c19336-5b87-4564-b40a-d17e89ba411b" providerId="ADAL" clId="{AC959019-DBFF-4E80-B08B-5F958E93DF20}" dt="2022-01-22T17:26:28.482" v="5874" actId="20577"/>
          <ac:spMkLst>
            <pc:docMk/>
            <pc:sldMk cId="3946916132" sldId="313"/>
            <ac:spMk id="5" creationId="{7EDAA2CA-6E82-4CEC-9413-45B2F8067130}"/>
          </ac:spMkLst>
        </pc:spChg>
      </pc:sldChg>
      <pc:sldChg chg="modSp add mod">
        <pc:chgData name="Singletary, David S." userId="45c19336-5b87-4564-b40a-d17e89ba411b" providerId="ADAL" clId="{AC959019-DBFF-4E80-B08B-5F958E93DF20}" dt="2022-01-22T17:28:50.723" v="6026" actId="20577"/>
        <pc:sldMkLst>
          <pc:docMk/>
          <pc:sldMk cId="1437526900" sldId="314"/>
        </pc:sldMkLst>
        <pc:spChg chg="mod">
          <ac:chgData name="Singletary, David S." userId="45c19336-5b87-4564-b40a-d17e89ba411b" providerId="ADAL" clId="{AC959019-DBFF-4E80-B08B-5F958E93DF20}" dt="2022-01-22T17:28:50.723" v="6026" actId="20577"/>
          <ac:spMkLst>
            <pc:docMk/>
            <pc:sldMk cId="1437526900" sldId="314"/>
            <ac:spMk id="5" creationId="{7EDAA2CA-6E82-4CEC-9413-45B2F8067130}"/>
          </ac:spMkLst>
        </pc:spChg>
      </pc:sldChg>
      <pc:sldChg chg="modSp add mod">
        <pc:chgData name="Singletary, David S." userId="45c19336-5b87-4564-b40a-d17e89ba411b" providerId="ADAL" clId="{AC959019-DBFF-4E80-B08B-5F958E93DF20}" dt="2022-01-22T17:45:28.927" v="6429" actId="20577"/>
        <pc:sldMkLst>
          <pc:docMk/>
          <pc:sldMk cId="346727590" sldId="315"/>
        </pc:sldMkLst>
        <pc:spChg chg="mod">
          <ac:chgData name="Singletary, David S." userId="45c19336-5b87-4564-b40a-d17e89ba411b" providerId="ADAL" clId="{AC959019-DBFF-4E80-B08B-5F958E93DF20}" dt="2022-01-22T17:45:28.927" v="6429" actId="20577"/>
          <ac:spMkLst>
            <pc:docMk/>
            <pc:sldMk cId="346727590" sldId="315"/>
            <ac:spMk id="5" creationId="{7EDAA2CA-6E82-4CEC-9413-45B2F8067130}"/>
          </ac:spMkLst>
        </pc:spChg>
      </pc:sldChg>
      <pc:sldChg chg="modSp add mod">
        <pc:chgData name="Singletary, David S." userId="45c19336-5b87-4564-b40a-d17e89ba411b" providerId="ADAL" clId="{AC959019-DBFF-4E80-B08B-5F958E93DF20}" dt="2022-01-22T18:04:34.994" v="6969" actId="27636"/>
        <pc:sldMkLst>
          <pc:docMk/>
          <pc:sldMk cId="2262708006" sldId="316"/>
        </pc:sldMkLst>
        <pc:spChg chg="mod">
          <ac:chgData name="Singletary, David S." userId="45c19336-5b87-4564-b40a-d17e89ba411b" providerId="ADAL" clId="{AC959019-DBFF-4E80-B08B-5F958E93DF20}" dt="2022-01-22T18:04:34.994" v="6969" actId="27636"/>
          <ac:spMkLst>
            <pc:docMk/>
            <pc:sldMk cId="2262708006" sldId="316"/>
            <ac:spMk id="5" creationId="{7EDAA2CA-6E82-4CEC-9413-45B2F8067130}"/>
          </ac:spMkLst>
        </pc:spChg>
      </pc:sldChg>
      <pc:sldChg chg="modSp add mod">
        <pc:chgData name="Singletary, David S." userId="45c19336-5b87-4564-b40a-d17e89ba411b" providerId="ADAL" clId="{AC959019-DBFF-4E80-B08B-5F958E93DF20}" dt="2022-01-22T18:05:05.224" v="6973" actId="404"/>
        <pc:sldMkLst>
          <pc:docMk/>
          <pc:sldMk cId="3242601578" sldId="317"/>
        </pc:sldMkLst>
        <pc:spChg chg="mod">
          <ac:chgData name="Singletary, David S." userId="45c19336-5b87-4564-b40a-d17e89ba411b" providerId="ADAL" clId="{AC959019-DBFF-4E80-B08B-5F958E93DF20}" dt="2022-01-22T18:05:05.224" v="6973" actId="404"/>
          <ac:spMkLst>
            <pc:docMk/>
            <pc:sldMk cId="3242601578" sldId="317"/>
            <ac:spMk id="5" creationId="{7EDAA2CA-6E82-4CEC-9413-45B2F8067130}"/>
          </ac:spMkLst>
        </pc:spChg>
      </pc:sldChg>
      <pc:sldChg chg="modSp add mod">
        <pc:chgData name="Singletary, David S." userId="45c19336-5b87-4564-b40a-d17e89ba411b" providerId="ADAL" clId="{AC959019-DBFF-4E80-B08B-5F958E93DF20}" dt="2022-01-22T18:12:47.063" v="7462" actId="20577"/>
        <pc:sldMkLst>
          <pc:docMk/>
          <pc:sldMk cId="3884874832" sldId="318"/>
        </pc:sldMkLst>
        <pc:spChg chg="mod">
          <ac:chgData name="Singletary, David S." userId="45c19336-5b87-4564-b40a-d17e89ba411b" providerId="ADAL" clId="{AC959019-DBFF-4E80-B08B-5F958E93DF20}" dt="2022-01-22T18:12:47.063" v="7462" actId="20577"/>
          <ac:spMkLst>
            <pc:docMk/>
            <pc:sldMk cId="3884874832" sldId="318"/>
            <ac:spMk id="4" creationId="{8A416CDA-0C51-495F-B0B3-B6D505182592}"/>
          </ac:spMkLst>
        </pc:spChg>
      </pc:sldChg>
      <pc:sldChg chg="addSp delSp modSp add mod">
        <pc:chgData name="Singletary, David S." userId="45c19336-5b87-4564-b40a-d17e89ba411b" providerId="ADAL" clId="{AC959019-DBFF-4E80-B08B-5F958E93DF20}" dt="2022-01-22T18:18:57.377" v="7831" actId="20577"/>
        <pc:sldMkLst>
          <pc:docMk/>
          <pc:sldMk cId="1425794364" sldId="319"/>
        </pc:sldMkLst>
        <pc:spChg chg="mod">
          <ac:chgData name="Singletary, David S." userId="45c19336-5b87-4564-b40a-d17e89ba411b" providerId="ADAL" clId="{AC959019-DBFF-4E80-B08B-5F958E93DF20}" dt="2022-01-22T18:18:39.949" v="7811" actId="20577"/>
          <ac:spMkLst>
            <pc:docMk/>
            <pc:sldMk cId="1425794364" sldId="319"/>
            <ac:spMk id="2" creationId="{62435AD5-6B8C-48C3-875A-0BB8003F362E}"/>
          </ac:spMkLst>
        </pc:spChg>
        <pc:spChg chg="mod">
          <ac:chgData name="Singletary, David S." userId="45c19336-5b87-4564-b40a-d17e89ba411b" providerId="ADAL" clId="{AC959019-DBFF-4E80-B08B-5F958E93DF20}" dt="2022-01-22T18:18:57.377" v="7831" actId="20577"/>
          <ac:spMkLst>
            <pc:docMk/>
            <pc:sldMk cId="1425794364" sldId="319"/>
            <ac:spMk id="4" creationId="{8A416CDA-0C51-495F-B0B3-B6D505182592}"/>
          </ac:spMkLst>
        </pc:spChg>
        <pc:picChg chg="add mod">
          <ac:chgData name="Singletary, David S." userId="45c19336-5b87-4564-b40a-d17e89ba411b" providerId="ADAL" clId="{AC959019-DBFF-4E80-B08B-5F958E93DF20}" dt="2022-01-22T18:15:20.981" v="7559" actId="208"/>
          <ac:picMkLst>
            <pc:docMk/>
            <pc:sldMk cId="1425794364" sldId="319"/>
            <ac:picMk id="5" creationId="{AC21CC40-F4D9-4F5F-A9A2-49ED9F80EC23}"/>
          </ac:picMkLst>
        </pc:picChg>
        <pc:picChg chg="add del mod">
          <ac:chgData name="Singletary, David S." userId="45c19336-5b87-4564-b40a-d17e89ba411b" providerId="ADAL" clId="{AC959019-DBFF-4E80-B08B-5F958E93DF20}" dt="2022-01-22T18:13:55.811" v="7511"/>
          <ac:picMkLst>
            <pc:docMk/>
            <pc:sldMk cId="1425794364" sldId="319"/>
            <ac:picMk id="1026" creationId="{BECD6F47-B114-47BA-9DF1-2274DC9DBC79}"/>
          </ac:picMkLst>
        </pc:picChg>
      </pc:sldChg>
      <pc:sldChg chg="modSp add mod ord">
        <pc:chgData name="Singletary, David S." userId="45c19336-5b87-4564-b40a-d17e89ba411b" providerId="ADAL" clId="{AC959019-DBFF-4E80-B08B-5F958E93DF20}" dt="2022-01-22T18:18:11.254" v="7787" actId="20577"/>
        <pc:sldMkLst>
          <pc:docMk/>
          <pc:sldMk cId="3638754416" sldId="320"/>
        </pc:sldMkLst>
        <pc:spChg chg="mod">
          <ac:chgData name="Singletary, David S." userId="45c19336-5b87-4564-b40a-d17e89ba411b" providerId="ADAL" clId="{AC959019-DBFF-4E80-B08B-5F958E93DF20}" dt="2022-01-22T18:18:11.254" v="7787" actId="20577"/>
          <ac:spMkLst>
            <pc:docMk/>
            <pc:sldMk cId="3638754416" sldId="320"/>
            <ac:spMk id="4" creationId="{8A416CDA-0C51-495F-B0B3-B6D505182592}"/>
          </ac:spMkLst>
        </pc:spChg>
      </pc:sldChg>
      <pc:sldChg chg="addSp delSp modSp add mod ord">
        <pc:chgData name="Singletary, David S." userId="45c19336-5b87-4564-b40a-d17e89ba411b" providerId="ADAL" clId="{AC959019-DBFF-4E80-B08B-5F958E93DF20}" dt="2022-01-22T18:19:48.732" v="7845" actId="208"/>
        <pc:sldMkLst>
          <pc:docMk/>
          <pc:sldMk cId="1340715183" sldId="321"/>
        </pc:sldMkLst>
        <pc:spChg chg="mod">
          <ac:chgData name="Singletary, David S." userId="45c19336-5b87-4564-b40a-d17e89ba411b" providerId="ADAL" clId="{AC959019-DBFF-4E80-B08B-5F958E93DF20}" dt="2022-01-22T18:18:35.069" v="7805" actId="20577"/>
          <ac:spMkLst>
            <pc:docMk/>
            <pc:sldMk cId="1340715183" sldId="321"/>
            <ac:spMk id="2" creationId="{62435AD5-6B8C-48C3-875A-0BB8003F362E}"/>
          </ac:spMkLst>
        </pc:spChg>
        <pc:spChg chg="mod">
          <ac:chgData name="Singletary, David S." userId="45c19336-5b87-4564-b40a-d17e89ba411b" providerId="ADAL" clId="{AC959019-DBFF-4E80-B08B-5F958E93DF20}" dt="2022-01-22T18:19:42.381" v="7841" actId="20577"/>
          <ac:spMkLst>
            <pc:docMk/>
            <pc:sldMk cId="1340715183" sldId="321"/>
            <ac:spMk id="4" creationId="{8A416CDA-0C51-495F-B0B3-B6D505182592}"/>
          </ac:spMkLst>
        </pc:spChg>
        <pc:picChg chg="del">
          <ac:chgData name="Singletary, David S." userId="45c19336-5b87-4564-b40a-d17e89ba411b" providerId="ADAL" clId="{AC959019-DBFF-4E80-B08B-5F958E93DF20}" dt="2022-01-22T18:18:45.213" v="7812" actId="478"/>
          <ac:picMkLst>
            <pc:docMk/>
            <pc:sldMk cId="1340715183" sldId="321"/>
            <ac:picMk id="5" creationId="{AC21CC40-F4D9-4F5F-A9A2-49ED9F80EC23}"/>
          </ac:picMkLst>
        </pc:picChg>
        <pc:picChg chg="add mod">
          <ac:chgData name="Singletary, David S." userId="45c19336-5b87-4564-b40a-d17e89ba411b" providerId="ADAL" clId="{AC959019-DBFF-4E80-B08B-5F958E93DF20}" dt="2022-01-22T18:19:48.732" v="7845" actId="208"/>
          <ac:picMkLst>
            <pc:docMk/>
            <pc:sldMk cId="1340715183" sldId="321"/>
            <ac:picMk id="6" creationId="{0747F5AD-9956-4090-8589-47260ACBE72F}"/>
          </ac:picMkLst>
        </pc:picChg>
      </pc:sldChg>
    </pc:docChg>
  </pc:docChgLst>
  <pc:docChgLst>
    <pc:chgData name="Singletary, David S." userId="45c19336-5b87-4564-b40a-d17e89ba411b" providerId="ADAL" clId="{7E64BC75-E745-423F-905A-4799C53843A0}"/>
    <pc:docChg chg="custSel addSld delSld modSld modSection">
      <pc:chgData name="Singletary, David S." userId="45c19336-5b87-4564-b40a-d17e89ba411b" providerId="ADAL" clId="{7E64BC75-E745-423F-905A-4799C53843A0}" dt="2021-04-01T20:11:19.513" v="81" actId="27636"/>
      <pc:docMkLst>
        <pc:docMk/>
      </pc:docMkLst>
      <pc:sldChg chg="addSp modSp mod">
        <pc:chgData name="Singletary, David S." userId="45c19336-5b87-4564-b40a-d17e89ba411b" providerId="ADAL" clId="{7E64BC75-E745-423F-905A-4799C53843A0}" dt="2021-04-01T20:11:19.513" v="81" actId="27636"/>
        <pc:sldMkLst>
          <pc:docMk/>
          <pc:sldMk cId="3894654276" sldId="256"/>
        </pc:sldMkLst>
        <pc:spChg chg="mod">
          <ac:chgData name="Singletary, David S." userId="45c19336-5b87-4564-b40a-d17e89ba411b" providerId="ADAL" clId="{7E64BC75-E745-423F-905A-4799C53843A0}" dt="2021-04-01T20:10:47.662" v="25" actId="14100"/>
          <ac:spMkLst>
            <pc:docMk/>
            <pc:sldMk cId="3894654276" sldId="256"/>
            <ac:spMk id="2" creationId="{2AA384CE-2D9C-44F1-9570-A43659FA8AD2}"/>
          </ac:spMkLst>
        </pc:spChg>
        <pc:spChg chg="mod">
          <ac:chgData name="Singletary, David S." userId="45c19336-5b87-4564-b40a-d17e89ba411b" providerId="ADAL" clId="{7E64BC75-E745-423F-905A-4799C53843A0}" dt="2021-04-01T20:11:19.513" v="81" actId="27636"/>
          <ac:spMkLst>
            <pc:docMk/>
            <pc:sldMk cId="3894654276" sldId="256"/>
            <ac:spMk id="3" creationId="{0B6C4D05-8FCF-4F4C-A6C9-49405FCDCC82}"/>
          </ac:spMkLst>
        </pc:spChg>
        <pc:spChg chg="add mod">
          <ac:chgData name="Singletary, David S." userId="45c19336-5b87-4564-b40a-d17e89ba411b" providerId="ADAL" clId="{7E64BC75-E745-423F-905A-4799C53843A0}" dt="2021-04-01T20:11:14.246" v="78" actId="20577"/>
          <ac:spMkLst>
            <pc:docMk/>
            <pc:sldMk cId="3894654276" sldId="256"/>
            <ac:spMk id="4" creationId="{B835DF90-D6F6-42F2-AED5-E74C11067F20}"/>
          </ac:spMkLst>
        </pc:spChg>
      </pc:sldChg>
      <pc:sldChg chg="del">
        <pc:chgData name="Singletary, David S." userId="45c19336-5b87-4564-b40a-d17e89ba411b" providerId="ADAL" clId="{7E64BC75-E745-423F-905A-4799C53843A0}" dt="2021-04-01T20:07:33.581" v="0" actId="2696"/>
        <pc:sldMkLst>
          <pc:docMk/>
          <pc:sldMk cId="3032039970" sldId="257"/>
        </pc:sldMkLst>
      </pc:sldChg>
      <pc:sldChg chg="del">
        <pc:chgData name="Singletary, David S." userId="45c19336-5b87-4564-b40a-d17e89ba411b" providerId="ADAL" clId="{7E64BC75-E745-423F-905A-4799C53843A0}" dt="2021-04-01T20:07:33.581" v="0" actId="2696"/>
        <pc:sldMkLst>
          <pc:docMk/>
          <pc:sldMk cId="1638751928" sldId="258"/>
        </pc:sldMkLst>
      </pc:sldChg>
      <pc:sldChg chg="del">
        <pc:chgData name="Singletary, David S." userId="45c19336-5b87-4564-b40a-d17e89ba411b" providerId="ADAL" clId="{7E64BC75-E745-423F-905A-4799C53843A0}" dt="2021-04-01T20:07:33.581" v="0" actId="2696"/>
        <pc:sldMkLst>
          <pc:docMk/>
          <pc:sldMk cId="2800757808" sldId="259"/>
        </pc:sldMkLst>
      </pc:sldChg>
      <pc:sldChg chg="del">
        <pc:chgData name="Singletary, David S." userId="45c19336-5b87-4564-b40a-d17e89ba411b" providerId="ADAL" clId="{7E64BC75-E745-423F-905A-4799C53843A0}" dt="2021-04-01T20:07:33.581" v="0" actId="2696"/>
        <pc:sldMkLst>
          <pc:docMk/>
          <pc:sldMk cId="901784377" sldId="260"/>
        </pc:sldMkLst>
      </pc:sldChg>
      <pc:sldChg chg="del">
        <pc:chgData name="Singletary, David S." userId="45c19336-5b87-4564-b40a-d17e89ba411b" providerId="ADAL" clId="{7E64BC75-E745-423F-905A-4799C53843A0}" dt="2021-04-01T20:07:33.581" v="0" actId="2696"/>
        <pc:sldMkLst>
          <pc:docMk/>
          <pc:sldMk cId="960912479" sldId="261"/>
        </pc:sldMkLst>
      </pc:sldChg>
      <pc:sldChg chg="del">
        <pc:chgData name="Singletary, David S." userId="45c19336-5b87-4564-b40a-d17e89ba411b" providerId="ADAL" clId="{7E64BC75-E745-423F-905A-4799C53843A0}" dt="2021-04-01T20:07:33.581" v="0" actId="2696"/>
        <pc:sldMkLst>
          <pc:docMk/>
          <pc:sldMk cId="602319741" sldId="277"/>
        </pc:sldMkLst>
      </pc:sldChg>
      <pc:sldChg chg="del">
        <pc:chgData name="Singletary, David S." userId="45c19336-5b87-4564-b40a-d17e89ba411b" providerId="ADAL" clId="{7E64BC75-E745-423F-905A-4799C53843A0}" dt="2021-04-01T20:07:33.581" v="0" actId="2696"/>
        <pc:sldMkLst>
          <pc:docMk/>
          <pc:sldMk cId="2582727772" sldId="278"/>
        </pc:sldMkLst>
      </pc:sldChg>
      <pc:sldChg chg="del">
        <pc:chgData name="Singletary, David S." userId="45c19336-5b87-4564-b40a-d17e89ba411b" providerId="ADAL" clId="{7E64BC75-E745-423F-905A-4799C53843A0}" dt="2021-04-01T20:08:01.807" v="24" actId="2696"/>
        <pc:sldMkLst>
          <pc:docMk/>
          <pc:sldMk cId="890307057" sldId="279"/>
        </pc:sldMkLst>
      </pc:sldChg>
      <pc:sldChg chg="del">
        <pc:chgData name="Singletary, David S." userId="45c19336-5b87-4564-b40a-d17e89ba411b" providerId="ADAL" clId="{7E64BC75-E745-423F-905A-4799C53843A0}" dt="2021-04-01T20:08:01.807" v="24" actId="2696"/>
        <pc:sldMkLst>
          <pc:docMk/>
          <pc:sldMk cId="2245198573" sldId="280"/>
        </pc:sldMkLst>
      </pc:sldChg>
      <pc:sldChg chg="del">
        <pc:chgData name="Singletary, David S." userId="45c19336-5b87-4564-b40a-d17e89ba411b" providerId="ADAL" clId="{7E64BC75-E745-423F-905A-4799C53843A0}" dt="2021-04-01T20:08:01.807" v="24" actId="2696"/>
        <pc:sldMkLst>
          <pc:docMk/>
          <pc:sldMk cId="3074094957" sldId="281"/>
        </pc:sldMkLst>
      </pc:sldChg>
      <pc:sldChg chg="del">
        <pc:chgData name="Singletary, David S." userId="45c19336-5b87-4564-b40a-d17e89ba411b" providerId="ADAL" clId="{7E64BC75-E745-423F-905A-4799C53843A0}" dt="2021-04-01T20:08:01.807" v="24" actId="2696"/>
        <pc:sldMkLst>
          <pc:docMk/>
          <pc:sldMk cId="4196031819" sldId="282"/>
        </pc:sldMkLst>
      </pc:sldChg>
      <pc:sldChg chg="del">
        <pc:chgData name="Singletary, David S." userId="45c19336-5b87-4564-b40a-d17e89ba411b" providerId="ADAL" clId="{7E64BC75-E745-423F-905A-4799C53843A0}" dt="2021-04-01T20:08:01.807" v="24" actId="2696"/>
        <pc:sldMkLst>
          <pc:docMk/>
          <pc:sldMk cId="2389612633" sldId="283"/>
        </pc:sldMkLst>
      </pc:sldChg>
      <pc:sldChg chg="del">
        <pc:chgData name="Singletary, David S." userId="45c19336-5b87-4564-b40a-d17e89ba411b" providerId="ADAL" clId="{7E64BC75-E745-423F-905A-4799C53843A0}" dt="2021-04-01T20:08:01.807" v="24" actId="2696"/>
        <pc:sldMkLst>
          <pc:docMk/>
          <pc:sldMk cId="1944540645" sldId="284"/>
        </pc:sldMkLst>
      </pc:sldChg>
      <pc:sldChg chg="del">
        <pc:chgData name="Singletary, David S." userId="45c19336-5b87-4564-b40a-d17e89ba411b" providerId="ADAL" clId="{7E64BC75-E745-423F-905A-4799C53843A0}" dt="2021-04-01T20:08:01.807" v="24" actId="2696"/>
        <pc:sldMkLst>
          <pc:docMk/>
          <pc:sldMk cId="261251216" sldId="285"/>
        </pc:sldMkLst>
      </pc:sldChg>
      <pc:sldChg chg="modSp new mod">
        <pc:chgData name="Singletary, David S." userId="45c19336-5b87-4564-b40a-d17e89ba411b" providerId="ADAL" clId="{7E64BC75-E745-423F-905A-4799C53843A0}" dt="2021-04-01T20:07:57.174" v="23" actId="14100"/>
        <pc:sldMkLst>
          <pc:docMk/>
          <pc:sldMk cId="741210600" sldId="286"/>
        </pc:sldMkLst>
        <pc:spChg chg="mod">
          <ac:chgData name="Singletary, David S." userId="45c19336-5b87-4564-b40a-d17e89ba411b" providerId="ADAL" clId="{7E64BC75-E745-423F-905A-4799C53843A0}" dt="2021-04-01T20:07:52.340" v="21" actId="1076"/>
          <ac:spMkLst>
            <pc:docMk/>
            <pc:sldMk cId="741210600" sldId="286"/>
            <ac:spMk id="2" creationId="{62435AD5-6B8C-48C3-875A-0BB8003F362E}"/>
          </ac:spMkLst>
        </pc:spChg>
        <pc:spChg chg="mod">
          <ac:chgData name="Singletary, David S." userId="45c19336-5b87-4564-b40a-d17e89ba411b" providerId="ADAL" clId="{7E64BC75-E745-423F-905A-4799C53843A0}" dt="2021-04-01T20:07:57.174" v="23" actId="14100"/>
          <ac:spMkLst>
            <pc:docMk/>
            <pc:sldMk cId="741210600" sldId="286"/>
            <ac:spMk id="3" creationId="{3B159191-4322-4F9A-9C8D-B3FA7B3FD2F5}"/>
          </ac:spMkLst>
        </pc:spChg>
      </pc:sldChg>
      <pc:sldChg chg="del">
        <pc:chgData name="Singletary, David S." userId="45c19336-5b87-4564-b40a-d17e89ba411b" providerId="ADAL" clId="{7E64BC75-E745-423F-905A-4799C53843A0}" dt="2021-04-01T20:07:33.581" v="0" actId="2696"/>
        <pc:sldMkLst>
          <pc:docMk/>
          <pc:sldMk cId="2608394459" sldId="286"/>
        </pc:sldMkLst>
      </pc:sldChg>
      <pc:sldChg chg="del">
        <pc:chgData name="Singletary, David S." userId="45c19336-5b87-4564-b40a-d17e89ba411b" providerId="ADAL" clId="{7E64BC75-E745-423F-905A-4799C53843A0}" dt="2021-04-01T20:07:33.581" v="0" actId="2696"/>
        <pc:sldMkLst>
          <pc:docMk/>
          <pc:sldMk cId="3714045076" sldId="287"/>
        </pc:sldMkLst>
      </pc:sldChg>
      <pc:sldChg chg="del">
        <pc:chgData name="Singletary, David S." userId="45c19336-5b87-4564-b40a-d17e89ba411b" providerId="ADAL" clId="{7E64BC75-E745-423F-905A-4799C53843A0}" dt="2021-04-01T20:07:33.581" v="0" actId="2696"/>
        <pc:sldMkLst>
          <pc:docMk/>
          <pc:sldMk cId="1838023327" sldId="290"/>
        </pc:sldMkLst>
      </pc:sldChg>
      <pc:sldChg chg="del">
        <pc:chgData name="Singletary, David S." userId="45c19336-5b87-4564-b40a-d17e89ba411b" providerId="ADAL" clId="{7E64BC75-E745-423F-905A-4799C53843A0}" dt="2021-04-01T20:07:33.581" v="0" actId="2696"/>
        <pc:sldMkLst>
          <pc:docMk/>
          <pc:sldMk cId="3779987960" sldId="291"/>
        </pc:sldMkLst>
      </pc:sldChg>
      <pc:sldChg chg="del">
        <pc:chgData name="Singletary, David S." userId="45c19336-5b87-4564-b40a-d17e89ba411b" providerId="ADAL" clId="{7E64BC75-E745-423F-905A-4799C53843A0}" dt="2021-04-01T20:07:33.581" v="0" actId="2696"/>
        <pc:sldMkLst>
          <pc:docMk/>
          <pc:sldMk cId="133577071" sldId="292"/>
        </pc:sldMkLst>
      </pc:sldChg>
      <pc:sldChg chg="del">
        <pc:chgData name="Singletary, David S." userId="45c19336-5b87-4564-b40a-d17e89ba411b" providerId="ADAL" clId="{7E64BC75-E745-423F-905A-4799C53843A0}" dt="2021-04-01T20:07:33.581" v="0" actId="2696"/>
        <pc:sldMkLst>
          <pc:docMk/>
          <pc:sldMk cId="999048664" sldId="293"/>
        </pc:sldMkLst>
      </pc:sldChg>
      <pc:sldChg chg="del">
        <pc:chgData name="Singletary, David S." userId="45c19336-5b87-4564-b40a-d17e89ba411b" providerId="ADAL" clId="{7E64BC75-E745-423F-905A-4799C53843A0}" dt="2021-04-01T20:07:33.581" v="0" actId="2696"/>
        <pc:sldMkLst>
          <pc:docMk/>
          <pc:sldMk cId="4133457047" sldId="294"/>
        </pc:sldMkLst>
      </pc:sldChg>
      <pc:sldChg chg="del">
        <pc:chgData name="Singletary, David S." userId="45c19336-5b87-4564-b40a-d17e89ba411b" providerId="ADAL" clId="{7E64BC75-E745-423F-905A-4799C53843A0}" dt="2021-04-01T20:07:33.581" v="0" actId="2696"/>
        <pc:sldMkLst>
          <pc:docMk/>
          <pc:sldMk cId="3571363237" sldId="295"/>
        </pc:sldMkLst>
      </pc:sldChg>
      <pc:sldChg chg="del">
        <pc:chgData name="Singletary, David S." userId="45c19336-5b87-4564-b40a-d17e89ba411b" providerId="ADAL" clId="{7E64BC75-E745-423F-905A-4799C53843A0}" dt="2021-04-01T20:07:33.581" v="0" actId="2696"/>
        <pc:sldMkLst>
          <pc:docMk/>
          <pc:sldMk cId="851558290" sldId="296"/>
        </pc:sldMkLst>
      </pc:sldChg>
      <pc:sldChg chg="del">
        <pc:chgData name="Singletary, David S." userId="45c19336-5b87-4564-b40a-d17e89ba411b" providerId="ADAL" clId="{7E64BC75-E745-423F-905A-4799C53843A0}" dt="2021-04-01T20:07:33.581" v="0" actId="2696"/>
        <pc:sldMkLst>
          <pc:docMk/>
          <pc:sldMk cId="1423169745" sldId="297"/>
        </pc:sldMkLst>
      </pc:sldChg>
      <pc:sldChg chg="del">
        <pc:chgData name="Singletary, David S." userId="45c19336-5b87-4564-b40a-d17e89ba411b" providerId="ADAL" clId="{7E64BC75-E745-423F-905A-4799C53843A0}" dt="2021-04-01T20:07:33.581" v="0" actId="2696"/>
        <pc:sldMkLst>
          <pc:docMk/>
          <pc:sldMk cId="3039851284" sldId="298"/>
        </pc:sldMkLst>
      </pc:sldChg>
      <pc:sldChg chg="del">
        <pc:chgData name="Singletary, David S." userId="45c19336-5b87-4564-b40a-d17e89ba411b" providerId="ADAL" clId="{7E64BC75-E745-423F-905A-4799C53843A0}" dt="2021-04-01T20:07:33.581" v="0" actId="2696"/>
        <pc:sldMkLst>
          <pc:docMk/>
          <pc:sldMk cId="3912213653" sldId="303"/>
        </pc:sldMkLst>
      </pc:sldChg>
      <pc:sldChg chg="del">
        <pc:chgData name="Singletary, David S." userId="45c19336-5b87-4564-b40a-d17e89ba411b" providerId="ADAL" clId="{7E64BC75-E745-423F-905A-4799C53843A0}" dt="2021-04-01T20:07:33.581" v="0" actId="2696"/>
        <pc:sldMkLst>
          <pc:docMk/>
          <pc:sldMk cId="1094747575" sldId="304"/>
        </pc:sldMkLst>
      </pc:sldChg>
      <pc:sldChg chg="del">
        <pc:chgData name="Singletary, David S." userId="45c19336-5b87-4564-b40a-d17e89ba411b" providerId="ADAL" clId="{7E64BC75-E745-423F-905A-4799C53843A0}" dt="2021-04-01T20:07:33.581" v="0" actId="2696"/>
        <pc:sldMkLst>
          <pc:docMk/>
          <pc:sldMk cId="1994951713" sldId="305"/>
        </pc:sldMkLst>
      </pc:sldChg>
      <pc:sldChg chg="del">
        <pc:chgData name="Singletary, David S." userId="45c19336-5b87-4564-b40a-d17e89ba411b" providerId="ADAL" clId="{7E64BC75-E745-423F-905A-4799C53843A0}" dt="2021-04-01T20:07:33.581" v="0" actId="2696"/>
        <pc:sldMkLst>
          <pc:docMk/>
          <pc:sldMk cId="1747222310" sldId="306"/>
        </pc:sldMkLst>
      </pc:sldChg>
      <pc:sldChg chg="del">
        <pc:chgData name="Singletary, David S." userId="45c19336-5b87-4564-b40a-d17e89ba411b" providerId="ADAL" clId="{7E64BC75-E745-423F-905A-4799C53843A0}" dt="2021-04-01T20:07:33.581" v="0" actId="2696"/>
        <pc:sldMkLst>
          <pc:docMk/>
          <pc:sldMk cId="2855584775" sldId="307"/>
        </pc:sldMkLst>
      </pc:sldChg>
      <pc:sldChg chg="del">
        <pc:chgData name="Singletary, David S." userId="45c19336-5b87-4564-b40a-d17e89ba411b" providerId="ADAL" clId="{7E64BC75-E745-423F-905A-4799C53843A0}" dt="2021-04-01T20:07:33.581" v="0" actId="2696"/>
        <pc:sldMkLst>
          <pc:docMk/>
          <pc:sldMk cId="906692530" sldId="308"/>
        </pc:sldMkLst>
      </pc:sldChg>
      <pc:sldMasterChg chg="delSldLayout">
        <pc:chgData name="Singletary, David S." userId="45c19336-5b87-4564-b40a-d17e89ba411b" providerId="ADAL" clId="{7E64BC75-E745-423F-905A-4799C53843A0}" dt="2021-04-01T20:08:01.807" v="24" actId="2696"/>
        <pc:sldMasterMkLst>
          <pc:docMk/>
          <pc:sldMasterMk cId="2576061158" sldId="2147483660"/>
        </pc:sldMasterMkLst>
        <pc:sldLayoutChg chg="del">
          <pc:chgData name="Singletary, David S." userId="45c19336-5b87-4564-b40a-d17e89ba411b" providerId="ADAL" clId="{7E64BC75-E745-423F-905A-4799C53843A0}" dt="2021-04-01T20:08:01.807" v="24" actId="2696"/>
          <pc:sldLayoutMkLst>
            <pc:docMk/>
            <pc:sldMasterMk cId="2576061158" sldId="2147483660"/>
            <pc:sldLayoutMk cId="3830232927" sldId="2147483678"/>
          </pc:sldLayoutMkLst>
        </pc:sldLayoutChg>
      </pc:sldMasterChg>
    </pc:docChg>
  </pc:docChgLst>
  <pc:docChgLst>
    <pc:chgData name="Singletary, David S." userId="45c19336-5b87-4564-b40a-d17e89ba411b" providerId="ADAL" clId="{F1DE7B0D-F1DB-4F82-BDA1-0B1A96A3D3AA}"/>
    <pc:docChg chg="custSel modSld">
      <pc:chgData name="Singletary, David S." userId="45c19336-5b87-4564-b40a-d17e89ba411b" providerId="ADAL" clId="{F1DE7B0D-F1DB-4F82-BDA1-0B1A96A3D3AA}" dt="2021-04-29T20:05:49.886" v="792" actId="20577"/>
      <pc:docMkLst>
        <pc:docMk/>
      </pc:docMkLst>
      <pc:sldChg chg="modSp mod">
        <pc:chgData name="Singletary, David S." userId="45c19336-5b87-4564-b40a-d17e89ba411b" providerId="ADAL" clId="{F1DE7B0D-F1DB-4F82-BDA1-0B1A96A3D3AA}" dt="2021-04-10T16:23:44.096" v="83" actId="20577"/>
        <pc:sldMkLst>
          <pc:docMk/>
          <pc:sldMk cId="3894654276" sldId="256"/>
        </pc:sldMkLst>
        <pc:spChg chg="mod">
          <ac:chgData name="Singletary, David S." userId="45c19336-5b87-4564-b40a-d17e89ba411b" providerId="ADAL" clId="{F1DE7B0D-F1DB-4F82-BDA1-0B1A96A3D3AA}" dt="2021-04-10T16:23:44.096" v="83" actId="20577"/>
          <ac:spMkLst>
            <pc:docMk/>
            <pc:sldMk cId="3894654276" sldId="256"/>
            <ac:spMk id="4" creationId="{B835DF90-D6F6-42F2-AED5-E74C11067F20}"/>
          </ac:spMkLst>
        </pc:spChg>
      </pc:sldChg>
      <pc:sldChg chg="addSp delSp modSp mod">
        <pc:chgData name="Singletary, David S." userId="45c19336-5b87-4564-b40a-d17e89ba411b" providerId="ADAL" clId="{F1DE7B0D-F1DB-4F82-BDA1-0B1A96A3D3AA}" dt="2021-04-29T20:05:49.886" v="792" actId="20577"/>
        <pc:sldMkLst>
          <pc:docMk/>
          <pc:sldMk cId="741210600" sldId="286"/>
        </pc:sldMkLst>
        <pc:spChg chg="mod">
          <ac:chgData name="Singletary, David S." userId="45c19336-5b87-4564-b40a-d17e89ba411b" providerId="ADAL" clId="{F1DE7B0D-F1DB-4F82-BDA1-0B1A96A3D3AA}" dt="2021-04-10T16:23:29.711" v="77" actId="14100"/>
          <ac:spMkLst>
            <pc:docMk/>
            <pc:sldMk cId="741210600" sldId="286"/>
            <ac:spMk id="2" creationId="{62435AD5-6B8C-48C3-875A-0BB8003F362E}"/>
          </ac:spMkLst>
        </pc:spChg>
        <pc:spChg chg="del">
          <ac:chgData name="Singletary, David S." userId="45c19336-5b87-4564-b40a-d17e89ba411b" providerId="ADAL" clId="{F1DE7B0D-F1DB-4F82-BDA1-0B1A96A3D3AA}" dt="2021-04-10T16:23:07.207" v="19"/>
          <ac:spMkLst>
            <pc:docMk/>
            <pc:sldMk cId="741210600" sldId="286"/>
            <ac:spMk id="3" creationId="{3B159191-4322-4F9A-9C8D-B3FA7B3FD2F5}"/>
          </ac:spMkLst>
        </pc:spChg>
        <pc:spChg chg="add mod">
          <ac:chgData name="Singletary, David S." userId="45c19336-5b87-4564-b40a-d17e89ba411b" providerId="ADAL" clId="{F1DE7B0D-F1DB-4F82-BDA1-0B1A96A3D3AA}" dt="2021-04-29T20:04:09.521" v="758" actId="164"/>
          <ac:spMkLst>
            <pc:docMk/>
            <pc:sldMk cId="741210600" sldId="286"/>
            <ac:spMk id="3" creationId="{59ED6907-8271-4EB8-8BE3-B538971D2EED}"/>
          </ac:spMkLst>
        </pc:spChg>
        <pc:spChg chg="add mod">
          <ac:chgData name="Singletary, David S." userId="45c19336-5b87-4564-b40a-d17e89ba411b" providerId="ADAL" clId="{F1DE7B0D-F1DB-4F82-BDA1-0B1A96A3D3AA}" dt="2021-04-29T20:05:49.886" v="792" actId="20577"/>
          <ac:spMkLst>
            <pc:docMk/>
            <pc:sldMk cId="741210600" sldId="286"/>
            <ac:spMk id="4" creationId="{8A416CDA-0C51-495F-B0B3-B6D505182592}"/>
          </ac:spMkLst>
        </pc:spChg>
        <pc:spChg chg="add mod">
          <ac:chgData name="Singletary, David S." userId="45c19336-5b87-4564-b40a-d17e89ba411b" providerId="ADAL" clId="{F1DE7B0D-F1DB-4F82-BDA1-0B1A96A3D3AA}" dt="2021-04-29T20:04:09.521" v="758" actId="164"/>
          <ac:spMkLst>
            <pc:docMk/>
            <pc:sldMk cId="741210600" sldId="286"/>
            <ac:spMk id="5" creationId="{2C4287FC-7FDA-4DA2-8C68-EAA653C52148}"/>
          </ac:spMkLst>
        </pc:spChg>
        <pc:spChg chg="add mod">
          <ac:chgData name="Singletary, David S." userId="45c19336-5b87-4564-b40a-d17e89ba411b" providerId="ADAL" clId="{F1DE7B0D-F1DB-4F82-BDA1-0B1A96A3D3AA}" dt="2021-04-29T20:04:09.521" v="758" actId="164"/>
          <ac:spMkLst>
            <pc:docMk/>
            <pc:sldMk cId="741210600" sldId="286"/>
            <ac:spMk id="6" creationId="{F6757F8B-B850-4A61-8532-576771105A6B}"/>
          </ac:spMkLst>
        </pc:spChg>
        <pc:spChg chg="add mod">
          <ac:chgData name="Singletary, David S." userId="45c19336-5b87-4564-b40a-d17e89ba411b" providerId="ADAL" clId="{F1DE7B0D-F1DB-4F82-BDA1-0B1A96A3D3AA}" dt="2021-04-29T20:04:09.521" v="758" actId="164"/>
          <ac:spMkLst>
            <pc:docMk/>
            <pc:sldMk cId="741210600" sldId="286"/>
            <ac:spMk id="7" creationId="{5FA16CEE-EC9E-4F64-AC96-64E64AE30EAB}"/>
          </ac:spMkLst>
        </pc:spChg>
        <pc:spChg chg="add mod">
          <ac:chgData name="Singletary, David S." userId="45c19336-5b87-4564-b40a-d17e89ba411b" providerId="ADAL" clId="{F1DE7B0D-F1DB-4F82-BDA1-0B1A96A3D3AA}" dt="2021-04-29T20:04:09.521" v="758" actId="164"/>
          <ac:spMkLst>
            <pc:docMk/>
            <pc:sldMk cId="741210600" sldId="286"/>
            <ac:spMk id="8" creationId="{2812274D-ABEA-4E32-AB59-F195FA63D010}"/>
          </ac:spMkLst>
        </pc:spChg>
        <pc:spChg chg="add mod">
          <ac:chgData name="Singletary, David S." userId="45c19336-5b87-4564-b40a-d17e89ba411b" providerId="ADAL" clId="{F1DE7B0D-F1DB-4F82-BDA1-0B1A96A3D3AA}" dt="2021-04-29T20:04:09.521" v="758" actId="164"/>
          <ac:spMkLst>
            <pc:docMk/>
            <pc:sldMk cId="741210600" sldId="286"/>
            <ac:spMk id="9" creationId="{9FBCC4B7-69DE-4E6D-A071-D2C231027438}"/>
          </ac:spMkLst>
        </pc:spChg>
        <pc:spChg chg="add mod">
          <ac:chgData name="Singletary, David S." userId="45c19336-5b87-4564-b40a-d17e89ba411b" providerId="ADAL" clId="{F1DE7B0D-F1DB-4F82-BDA1-0B1A96A3D3AA}" dt="2021-04-29T20:04:09.521" v="758" actId="164"/>
          <ac:spMkLst>
            <pc:docMk/>
            <pc:sldMk cId="741210600" sldId="286"/>
            <ac:spMk id="10" creationId="{96E74D4C-E78D-42BE-AB9D-1C0C3FA2492F}"/>
          </ac:spMkLst>
        </pc:spChg>
        <pc:spChg chg="add mod">
          <ac:chgData name="Singletary, David S." userId="45c19336-5b87-4564-b40a-d17e89ba411b" providerId="ADAL" clId="{F1DE7B0D-F1DB-4F82-BDA1-0B1A96A3D3AA}" dt="2021-04-29T20:04:09.521" v="758" actId="164"/>
          <ac:spMkLst>
            <pc:docMk/>
            <pc:sldMk cId="741210600" sldId="286"/>
            <ac:spMk id="11" creationId="{648832DF-C475-4598-9C1E-D05624AE3C05}"/>
          </ac:spMkLst>
        </pc:spChg>
        <pc:spChg chg="add mod">
          <ac:chgData name="Singletary, David S." userId="45c19336-5b87-4564-b40a-d17e89ba411b" providerId="ADAL" clId="{F1DE7B0D-F1DB-4F82-BDA1-0B1A96A3D3AA}" dt="2021-04-29T20:04:09.521" v="758" actId="164"/>
          <ac:spMkLst>
            <pc:docMk/>
            <pc:sldMk cId="741210600" sldId="286"/>
            <ac:spMk id="12" creationId="{650CB617-529E-45C3-B93C-731E8E678E70}"/>
          </ac:spMkLst>
        </pc:spChg>
        <pc:spChg chg="add mod">
          <ac:chgData name="Singletary, David S." userId="45c19336-5b87-4564-b40a-d17e89ba411b" providerId="ADAL" clId="{F1DE7B0D-F1DB-4F82-BDA1-0B1A96A3D3AA}" dt="2021-04-29T20:04:09.521" v="758" actId="164"/>
          <ac:spMkLst>
            <pc:docMk/>
            <pc:sldMk cId="741210600" sldId="286"/>
            <ac:spMk id="13" creationId="{2040280E-B3A4-4DEC-BF81-C6FAC885E95D}"/>
          </ac:spMkLst>
        </pc:spChg>
        <pc:spChg chg="add mod">
          <ac:chgData name="Singletary, David S." userId="45c19336-5b87-4564-b40a-d17e89ba411b" providerId="ADAL" clId="{F1DE7B0D-F1DB-4F82-BDA1-0B1A96A3D3AA}" dt="2021-04-29T20:04:09.521" v="758" actId="164"/>
          <ac:spMkLst>
            <pc:docMk/>
            <pc:sldMk cId="741210600" sldId="286"/>
            <ac:spMk id="14" creationId="{5832C40F-F642-4C93-86DC-5667860DD133}"/>
          </ac:spMkLst>
        </pc:spChg>
        <pc:spChg chg="add mod">
          <ac:chgData name="Singletary, David S." userId="45c19336-5b87-4564-b40a-d17e89ba411b" providerId="ADAL" clId="{F1DE7B0D-F1DB-4F82-BDA1-0B1A96A3D3AA}" dt="2021-04-29T20:04:09.521" v="758" actId="164"/>
          <ac:spMkLst>
            <pc:docMk/>
            <pc:sldMk cId="741210600" sldId="286"/>
            <ac:spMk id="15" creationId="{B7C15E54-4020-4CC6-98D0-4D33123E9F16}"/>
          </ac:spMkLst>
        </pc:spChg>
        <pc:spChg chg="add mod">
          <ac:chgData name="Singletary, David S." userId="45c19336-5b87-4564-b40a-d17e89ba411b" providerId="ADAL" clId="{F1DE7B0D-F1DB-4F82-BDA1-0B1A96A3D3AA}" dt="2021-04-29T20:04:09.521" v="758" actId="164"/>
          <ac:spMkLst>
            <pc:docMk/>
            <pc:sldMk cId="741210600" sldId="286"/>
            <ac:spMk id="16" creationId="{280EC5B0-397F-44FB-B9A8-BAB21EAC5A16}"/>
          </ac:spMkLst>
        </pc:spChg>
        <pc:spChg chg="add del mod">
          <ac:chgData name="Singletary, David S." userId="45c19336-5b87-4564-b40a-d17e89ba411b" providerId="ADAL" clId="{F1DE7B0D-F1DB-4F82-BDA1-0B1A96A3D3AA}" dt="2021-04-28T22:41:34.987" v="587" actId="478"/>
          <ac:spMkLst>
            <pc:docMk/>
            <pc:sldMk cId="741210600" sldId="286"/>
            <ac:spMk id="17" creationId="{843050E5-61D7-4791-9505-7B2C4389BD1F}"/>
          </ac:spMkLst>
        </pc:spChg>
        <pc:spChg chg="add del mod">
          <ac:chgData name="Singletary, David S." userId="45c19336-5b87-4564-b40a-d17e89ba411b" providerId="ADAL" clId="{F1DE7B0D-F1DB-4F82-BDA1-0B1A96A3D3AA}" dt="2021-04-28T22:41:34.987" v="587" actId="478"/>
          <ac:spMkLst>
            <pc:docMk/>
            <pc:sldMk cId="741210600" sldId="286"/>
            <ac:spMk id="18" creationId="{5FD2F39B-39FD-4E42-8643-EDCB4B295042}"/>
          </ac:spMkLst>
        </pc:spChg>
        <pc:spChg chg="add del mod">
          <ac:chgData name="Singletary, David S." userId="45c19336-5b87-4564-b40a-d17e89ba411b" providerId="ADAL" clId="{F1DE7B0D-F1DB-4F82-BDA1-0B1A96A3D3AA}" dt="2021-04-28T22:41:34.987" v="587" actId="478"/>
          <ac:spMkLst>
            <pc:docMk/>
            <pc:sldMk cId="741210600" sldId="286"/>
            <ac:spMk id="19" creationId="{2FD22B10-3936-4F0E-AB1C-BB1A62B1E260}"/>
          </ac:spMkLst>
        </pc:spChg>
        <pc:spChg chg="add mod">
          <ac:chgData name="Singletary, David S." userId="45c19336-5b87-4564-b40a-d17e89ba411b" providerId="ADAL" clId="{F1DE7B0D-F1DB-4F82-BDA1-0B1A96A3D3AA}" dt="2021-04-29T20:04:09.521" v="758" actId="164"/>
          <ac:spMkLst>
            <pc:docMk/>
            <pc:sldMk cId="741210600" sldId="286"/>
            <ac:spMk id="28" creationId="{23DDFCE4-5C32-41D4-ADDC-04322970F7AB}"/>
          </ac:spMkLst>
        </pc:spChg>
        <pc:grpChg chg="add mod">
          <ac:chgData name="Singletary, David S." userId="45c19336-5b87-4564-b40a-d17e89ba411b" providerId="ADAL" clId="{F1DE7B0D-F1DB-4F82-BDA1-0B1A96A3D3AA}" dt="2021-04-29T20:04:09.521" v="758" actId="164"/>
          <ac:grpSpMkLst>
            <pc:docMk/>
            <pc:sldMk cId="741210600" sldId="286"/>
            <ac:grpSpMk id="29" creationId="{A408F932-938B-4B03-A53D-C7DC72FDA521}"/>
          </ac:grpSpMkLst>
        </pc:grpChg>
        <pc:cxnChg chg="add mod">
          <ac:chgData name="Singletary, David S." userId="45c19336-5b87-4564-b40a-d17e89ba411b" providerId="ADAL" clId="{F1DE7B0D-F1DB-4F82-BDA1-0B1A96A3D3AA}" dt="2021-04-29T20:04:09.521" v="758" actId="164"/>
          <ac:cxnSpMkLst>
            <pc:docMk/>
            <pc:sldMk cId="741210600" sldId="286"/>
            <ac:cxnSpMk id="21" creationId="{3F808B7A-15A2-4994-A6F6-DF6CB5E78BA2}"/>
          </ac:cxnSpMkLst>
        </pc:cxnChg>
        <pc:cxnChg chg="add mod">
          <ac:chgData name="Singletary, David S." userId="45c19336-5b87-4564-b40a-d17e89ba411b" providerId="ADAL" clId="{F1DE7B0D-F1DB-4F82-BDA1-0B1A96A3D3AA}" dt="2021-04-29T20:04:09.521" v="758" actId="164"/>
          <ac:cxnSpMkLst>
            <pc:docMk/>
            <pc:sldMk cId="741210600" sldId="286"/>
            <ac:cxnSpMk id="23" creationId="{E047F008-EF97-4E97-8506-05CE76C68962}"/>
          </ac:cxnSpMkLst>
        </pc:cxnChg>
        <pc:cxnChg chg="add mod">
          <ac:chgData name="Singletary, David S." userId="45c19336-5b87-4564-b40a-d17e89ba411b" providerId="ADAL" clId="{F1DE7B0D-F1DB-4F82-BDA1-0B1A96A3D3AA}" dt="2021-04-29T20:04:09.521" v="758" actId="164"/>
          <ac:cxnSpMkLst>
            <pc:docMk/>
            <pc:sldMk cId="741210600" sldId="286"/>
            <ac:cxnSpMk id="25" creationId="{0373A40F-28EF-49F3-A2CF-3C947C0EDB86}"/>
          </ac:cxnSpMkLst>
        </pc:cxnChg>
        <pc:cxnChg chg="add mod">
          <ac:chgData name="Singletary, David S." userId="45c19336-5b87-4564-b40a-d17e89ba411b" providerId="ADAL" clId="{F1DE7B0D-F1DB-4F82-BDA1-0B1A96A3D3AA}" dt="2021-04-29T20:04:09.521" v="758" actId="164"/>
          <ac:cxnSpMkLst>
            <pc:docMk/>
            <pc:sldMk cId="741210600" sldId="286"/>
            <ac:cxnSpMk id="27" creationId="{B02803E7-7528-441D-8E17-1DE68E5CD8FA}"/>
          </ac:cxnSpMkLst>
        </pc:cxnChg>
      </pc:sldChg>
    </pc:docChg>
  </pc:docChgLst>
  <pc:docChgLst>
    <pc:chgData name="Singletary, David S." userId="45c19336-5b87-4564-b40a-d17e89ba411b" providerId="ADAL" clId="{EB601ABC-C451-47B5-B0D0-59FC6B4DE8D3}"/>
    <pc:docChg chg="custSel addSld delSld modSld">
      <pc:chgData name="Singletary, David S." userId="45c19336-5b87-4564-b40a-d17e89ba411b" providerId="ADAL" clId="{EB601ABC-C451-47B5-B0D0-59FC6B4DE8D3}" dt="2022-01-25T14:47:37.129" v="379" actId="20577"/>
      <pc:docMkLst>
        <pc:docMk/>
      </pc:docMkLst>
      <pc:sldChg chg="modSp mod">
        <pc:chgData name="Singletary, David S." userId="45c19336-5b87-4564-b40a-d17e89ba411b" providerId="ADAL" clId="{EB601ABC-C451-47B5-B0D0-59FC6B4DE8D3}" dt="2022-01-25T14:47:37.129" v="379" actId="20577"/>
        <pc:sldMkLst>
          <pc:docMk/>
          <pc:sldMk cId="3894654276" sldId="256"/>
        </pc:sldMkLst>
        <pc:spChg chg="mod">
          <ac:chgData name="Singletary, David S." userId="45c19336-5b87-4564-b40a-d17e89ba411b" providerId="ADAL" clId="{EB601ABC-C451-47B5-B0D0-59FC6B4DE8D3}" dt="2022-01-25T14:47:37.129" v="379" actId="20577"/>
          <ac:spMkLst>
            <pc:docMk/>
            <pc:sldMk cId="3894654276" sldId="256"/>
            <ac:spMk id="4" creationId="{B835DF90-D6F6-42F2-AED5-E74C11067F20}"/>
          </ac:spMkLst>
        </pc:spChg>
      </pc:sldChg>
      <pc:sldChg chg="modSp mod">
        <pc:chgData name="Singletary, David S." userId="45c19336-5b87-4564-b40a-d17e89ba411b" providerId="ADAL" clId="{EB601ABC-C451-47B5-B0D0-59FC6B4DE8D3}" dt="2022-01-24T02:02:39.573" v="328" actId="20577"/>
        <pc:sldMkLst>
          <pc:docMk/>
          <pc:sldMk cId="3522532089" sldId="300"/>
        </pc:sldMkLst>
        <pc:spChg chg="mod">
          <ac:chgData name="Singletary, David S." userId="45c19336-5b87-4564-b40a-d17e89ba411b" providerId="ADAL" clId="{EB601ABC-C451-47B5-B0D0-59FC6B4DE8D3}" dt="2022-01-24T02:02:39.573" v="328" actId="20577"/>
          <ac:spMkLst>
            <pc:docMk/>
            <pc:sldMk cId="3522532089" sldId="300"/>
            <ac:spMk id="4" creationId="{8A416CDA-0C51-495F-B0B3-B6D505182592}"/>
          </ac:spMkLst>
        </pc:spChg>
        <pc:spChg chg="mod">
          <ac:chgData name="Singletary, David S." userId="45c19336-5b87-4564-b40a-d17e89ba411b" providerId="ADAL" clId="{EB601ABC-C451-47B5-B0D0-59FC6B4DE8D3}" dt="2022-01-24T02:02:25.535" v="327" actId="404"/>
          <ac:spMkLst>
            <pc:docMk/>
            <pc:sldMk cId="3522532089" sldId="300"/>
            <ac:spMk id="6" creationId="{F349F931-195D-494C-8263-CD9F5CFF98E9}"/>
          </ac:spMkLst>
        </pc:spChg>
      </pc:sldChg>
      <pc:sldChg chg="modSp mod">
        <pc:chgData name="Singletary, David S." userId="45c19336-5b87-4564-b40a-d17e89ba411b" providerId="ADAL" clId="{EB601ABC-C451-47B5-B0D0-59FC6B4DE8D3}" dt="2022-01-24T01:33:56.211" v="47" actId="20577"/>
        <pc:sldMkLst>
          <pc:docMk/>
          <pc:sldMk cId="678708582" sldId="302"/>
        </pc:sldMkLst>
        <pc:spChg chg="mod">
          <ac:chgData name="Singletary, David S." userId="45c19336-5b87-4564-b40a-d17e89ba411b" providerId="ADAL" clId="{EB601ABC-C451-47B5-B0D0-59FC6B4DE8D3}" dt="2022-01-24T01:33:56.211" v="47" actId="20577"/>
          <ac:spMkLst>
            <pc:docMk/>
            <pc:sldMk cId="678708582" sldId="302"/>
            <ac:spMk id="4" creationId="{8A416CDA-0C51-495F-B0B3-B6D505182592}"/>
          </ac:spMkLst>
        </pc:spChg>
      </pc:sldChg>
      <pc:sldChg chg="modSp mod">
        <pc:chgData name="Singletary, David S." userId="45c19336-5b87-4564-b40a-d17e89ba411b" providerId="ADAL" clId="{EB601ABC-C451-47B5-B0D0-59FC6B4DE8D3}" dt="2022-01-24T01:45:25.730" v="325" actId="27636"/>
        <pc:sldMkLst>
          <pc:docMk/>
          <pc:sldMk cId="2264396164" sldId="303"/>
        </pc:sldMkLst>
        <pc:spChg chg="mod">
          <ac:chgData name="Singletary, David S." userId="45c19336-5b87-4564-b40a-d17e89ba411b" providerId="ADAL" clId="{EB601ABC-C451-47B5-B0D0-59FC6B4DE8D3}" dt="2022-01-24T01:45:25.730" v="325" actId="27636"/>
          <ac:spMkLst>
            <pc:docMk/>
            <pc:sldMk cId="2264396164" sldId="303"/>
            <ac:spMk id="4" creationId="{8A416CDA-0C51-495F-B0B3-B6D505182592}"/>
          </ac:spMkLst>
        </pc:spChg>
      </pc:sldChg>
      <pc:sldChg chg="del">
        <pc:chgData name="Singletary, David S." userId="45c19336-5b87-4564-b40a-d17e89ba411b" providerId="ADAL" clId="{EB601ABC-C451-47B5-B0D0-59FC6B4DE8D3}" dt="2022-01-24T01:47:55.073" v="326" actId="2696"/>
        <pc:sldMkLst>
          <pc:docMk/>
          <pc:sldMk cId="3229772368" sldId="304"/>
        </pc:sldMkLst>
      </pc:sldChg>
      <pc:sldChg chg="modSp mod">
        <pc:chgData name="Singletary, David S." userId="45c19336-5b87-4564-b40a-d17e89ba411b" providerId="ADAL" clId="{EB601ABC-C451-47B5-B0D0-59FC6B4DE8D3}" dt="2022-01-24T02:21:21.986" v="330" actId="20577"/>
        <pc:sldMkLst>
          <pc:docMk/>
          <pc:sldMk cId="3638754416" sldId="320"/>
        </pc:sldMkLst>
        <pc:spChg chg="mod">
          <ac:chgData name="Singletary, David S." userId="45c19336-5b87-4564-b40a-d17e89ba411b" providerId="ADAL" clId="{EB601ABC-C451-47B5-B0D0-59FC6B4DE8D3}" dt="2022-01-24T02:21:21.986" v="330" actId="20577"/>
          <ac:spMkLst>
            <pc:docMk/>
            <pc:sldMk cId="3638754416" sldId="320"/>
            <ac:spMk id="4" creationId="{8A416CDA-0C51-495F-B0B3-B6D505182592}"/>
          </ac:spMkLst>
        </pc:spChg>
      </pc:sldChg>
      <pc:sldChg chg="addSp modSp add mod">
        <pc:chgData name="Singletary, David S." userId="45c19336-5b87-4564-b40a-d17e89ba411b" providerId="ADAL" clId="{EB601ABC-C451-47B5-B0D0-59FC6B4DE8D3}" dt="2022-01-24T01:40:04.265" v="246" actId="1076"/>
        <pc:sldMkLst>
          <pc:docMk/>
          <pc:sldMk cId="2895857570" sldId="322"/>
        </pc:sldMkLst>
        <pc:spChg chg="mod">
          <ac:chgData name="Singletary, David S." userId="45c19336-5b87-4564-b40a-d17e89ba411b" providerId="ADAL" clId="{EB601ABC-C451-47B5-B0D0-59FC6B4DE8D3}" dt="2022-01-24T01:37:25.653" v="127" actId="404"/>
          <ac:spMkLst>
            <pc:docMk/>
            <pc:sldMk cId="2895857570" sldId="322"/>
            <ac:spMk id="4" creationId="{8A416CDA-0C51-495F-B0B3-B6D505182592}"/>
          </ac:spMkLst>
        </pc:spChg>
        <pc:spChg chg="add mod">
          <ac:chgData name="Singletary, David S." userId="45c19336-5b87-4564-b40a-d17e89ba411b" providerId="ADAL" clId="{EB601ABC-C451-47B5-B0D0-59FC6B4DE8D3}" dt="2022-01-24T01:40:04.265" v="246" actId="1076"/>
          <ac:spMkLst>
            <pc:docMk/>
            <pc:sldMk cId="2895857570" sldId="322"/>
            <ac:spMk id="5" creationId="{D950965C-A702-490C-AE13-90A0EBBE3FF8}"/>
          </ac:spMkLst>
        </pc:spChg>
        <pc:spChg chg="add mod">
          <ac:chgData name="Singletary, David S." userId="45c19336-5b87-4564-b40a-d17e89ba411b" providerId="ADAL" clId="{EB601ABC-C451-47B5-B0D0-59FC6B4DE8D3}" dt="2022-01-24T01:38:43.971" v="193" actId="571"/>
          <ac:spMkLst>
            <pc:docMk/>
            <pc:sldMk cId="2895857570" sldId="322"/>
            <ac:spMk id="6" creationId="{EC366909-50AA-46DB-9026-451F5C203E79}"/>
          </ac:spMkLst>
        </pc:spChg>
      </pc:sldChg>
    </pc:docChg>
  </pc:docChgLst>
  <pc:docChgLst>
    <pc:chgData name="Singletary, David S." userId="45c19336-5b87-4564-b40a-d17e89ba411b" providerId="ADAL" clId="{8D5B9E80-05B2-49CA-899B-C95BE18C2AC9}"/>
    <pc:docChg chg="undo custSel addSld delSld modSld delSection modSection">
      <pc:chgData name="Singletary, David S." userId="45c19336-5b87-4564-b40a-d17e89ba411b" providerId="ADAL" clId="{8D5B9E80-05B2-49CA-899B-C95BE18C2AC9}" dt="2021-06-24T00:26:35.889" v="2089" actId="17851"/>
      <pc:docMkLst>
        <pc:docMk/>
      </pc:docMkLst>
      <pc:sldChg chg="modSp mod">
        <pc:chgData name="Singletary, David S." userId="45c19336-5b87-4564-b40a-d17e89ba411b" providerId="ADAL" clId="{8D5B9E80-05B2-49CA-899B-C95BE18C2AC9}" dt="2021-06-02T18:13:51.553" v="500" actId="20577"/>
        <pc:sldMkLst>
          <pc:docMk/>
          <pc:sldMk cId="741210600" sldId="286"/>
        </pc:sldMkLst>
        <pc:spChg chg="mod">
          <ac:chgData name="Singletary, David S." userId="45c19336-5b87-4564-b40a-d17e89ba411b" providerId="ADAL" clId="{8D5B9E80-05B2-49CA-899B-C95BE18C2AC9}" dt="2021-06-02T18:13:51.553" v="500" actId="20577"/>
          <ac:spMkLst>
            <pc:docMk/>
            <pc:sldMk cId="741210600" sldId="286"/>
            <ac:spMk id="4" creationId="{8A416CDA-0C51-495F-B0B3-B6D505182592}"/>
          </ac:spMkLst>
        </pc:spChg>
      </pc:sldChg>
      <pc:sldChg chg="modSp mod">
        <pc:chgData name="Singletary, David S." userId="45c19336-5b87-4564-b40a-d17e89ba411b" providerId="ADAL" clId="{8D5B9E80-05B2-49CA-899B-C95BE18C2AC9}" dt="2021-06-02T18:09:51.525" v="260" actId="15"/>
        <pc:sldMkLst>
          <pc:docMk/>
          <pc:sldMk cId="234393823" sldId="288"/>
        </pc:sldMkLst>
        <pc:spChg chg="mod">
          <ac:chgData name="Singletary, David S." userId="45c19336-5b87-4564-b40a-d17e89ba411b" providerId="ADAL" clId="{8D5B9E80-05B2-49CA-899B-C95BE18C2AC9}" dt="2021-06-02T18:09:51.525" v="260" actId="15"/>
          <ac:spMkLst>
            <pc:docMk/>
            <pc:sldMk cId="234393823" sldId="288"/>
            <ac:spMk id="4" creationId="{8A416CDA-0C51-495F-B0B3-B6D505182592}"/>
          </ac:spMkLst>
        </pc:spChg>
      </pc:sldChg>
      <pc:sldChg chg="modSp mod">
        <pc:chgData name="Singletary, David S." userId="45c19336-5b87-4564-b40a-d17e89ba411b" providerId="ADAL" clId="{8D5B9E80-05B2-49CA-899B-C95BE18C2AC9}" dt="2021-06-02T18:11:10.112" v="269" actId="15"/>
        <pc:sldMkLst>
          <pc:docMk/>
          <pc:sldMk cId="255340295" sldId="289"/>
        </pc:sldMkLst>
        <pc:spChg chg="mod">
          <ac:chgData name="Singletary, David S." userId="45c19336-5b87-4564-b40a-d17e89ba411b" providerId="ADAL" clId="{8D5B9E80-05B2-49CA-899B-C95BE18C2AC9}" dt="2021-06-02T18:11:10.112" v="269" actId="15"/>
          <ac:spMkLst>
            <pc:docMk/>
            <pc:sldMk cId="255340295" sldId="289"/>
            <ac:spMk id="4" creationId="{8A416CDA-0C51-495F-B0B3-B6D505182592}"/>
          </ac:spMkLst>
        </pc:spChg>
      </pc:sldChg>
      <pc:sldChg chg="new del">
        <pc:chgData name="Singletary, David S." userId="45c19336-5b87-4564-b40a-d17e89ba411b" providerId="ADAL" clId="{8D5B9E80-05B2-49CA-899B-C95BE18C2AC9}" dt="2021-06-02T18:17:14.853" v="502" actId="2696"/>
        <pc:sldMkLst>
          <pc:docMk/>
          <pc:sldMk cId="1751099292" sldId="290"/>
        </pc:sldMkLst>
      </pc:sldChg>
      <pc:sldChg chg="addSp delSp modSp add mod">
        <pc:chgData name="Singletary, David S." userId="45c19336-5b87-4564-b40a-d17e89ba411b" providerId="ADAL" clId="{8D5B9E80-05B2-49CA-899B-C95BE18C2AC9}" dt="2021-06-02T18:45:26.125" v="1217" actId="21"/>
        <pc:sldMkLst>
          <pc:docMk/>
          <pc:sldMk cId="3949919215" sldId="290"/>
        </pc:sldMkLst>
        <pc:spChg chg="mod">
          <ac:chgData name="Singletary, David S." userId="45c19336-5b87-4564-b40a-d17e89ba411b" providerId="ADAL" clId="{8D5B9E80-05B2-49CA-899B-C95BE18C2AC9}" dt="2021-06-02T18:17:21.474" v="510" actId="20577"/>
          <ac:spMkLst>
            <pc:docMk/>
            <pc:sldMk cId="3949919215" sldId="290"/>
            <ac:spMk id="2" creationId="{62435AD5-6B8C-48C3-875A-0BB8003F362E}"/>
          </ac:spMkLst>
        </pc:spChg>
        <pc:spChg chg="add mod">
          <ac:chgData name="Singletary, David S." userId="45c19336-5b87-4564-b40a-d17e89ba411b" providerId="ADAL" clId="{8D5B9E80-05B2-49CA-899B-C95BE18C2AC9}" dt="2021-06-02T18:24:41.065" v="746" actId="20577"/>
          <ac:spMkLst>
            <pc:docMk/>
            <pc:sldMk cId="3949919215" sldId="290"/>
            <ac:spMk id="3" creationId="{33A00488-BA9D-436F-A61C-928CBD1E5A72}"/>
          </ac:spMkLst>
        </pc:spChg>
        <pc:spChg chg="mod">
          <ac:chgData name="Singletary, David S." userId="45c19336-5b87-4564-b40a-d17e89ba411b" providerId="ADAL" clId="{8D5B9E80-05B2-49CA-899B-C95BE18C2AC9}" dt="2021-06-02T18:17:43.678" v="574" actId="20577"/>
          <ac:spMkLst>
            <pc:docMk/>
            <pc:sldMk cId="3949919215" sldId="290"/>
            <ac:spMk id="4" creationId="{8A416CDA-0C51-495F-B0B3-B6D505182592}"/>
          </ac:spMkLst>
        </pc:spChg>
        <pc:spChg chg="add mod">
          <ac:chgData name="Singletary, David S." userId="45c19336-5b87-4564-b40a-d17e89ba411b" providerId="ADAL" clId="{8D5B9E80-05B2-49CA-899B-C95BE18C2AC9}" dt="2021-06-02T18:21:49.830" v="676" actId="14100"/>
          <ac:spMkLst>
            <pc:docMk/>
            <pc:sldMk cId="3949919215" sldId="290"/>
            <ac:spMk id="5" creationId="{9479B781-967B-497E-92C2-1ADD21258CAA}"/>
          </ac:spMkLst>
        </pc:spChg>
        <pc:spChg chg="add mod">
          <ac:chgData name="Singletary, David S." userId="45c19336-5b87-4564-b40a-d17e89ba411b" providerId="ADAL" clId="{8D5B9E80-05B2-49CA-899B-C95BE18C2AC9}" dt="2021-06-02T18:21:49.830" v="676" actId="14100"/>
          <ac:spMkLst>
            <pc:docMk/>
            <pc:sldMk cId="3949919215" sldId="290"/>
            <ac:spMk id="6" creationId="{1D2D8165-FAC2-42F1-B65F-B3A3773A8834}"/>
          </ac:spMkLst>
        </pc:spChg>
        <pc:spChg chg="add mod">
          <ac:chgData name="Singletary, David S." userId="45c19336-5b87-4564-b40a-d17e89ba411b" providerId="ADAL" clId="{8D5B9E80-05B2-49CA-899B-C95BE18C2AC9}" dt="2021-06-02T18:23:42.969" v="739" actId="20577"/>
          <ac:spMkLst>
            <pc:docMk/>
            <pc:sldMk cId="3949919215" sldId="290"/>
            <ac:spMk id="14" creationId="{3D5D276B-2A59-4E71-83B4-D7B213EF18F8}"/>
          </ac:spMkLst>
        </pc:spChg>
        <pc:spChg chg="add del mod">
          <ac:chgData name="Singletary, David S." userId="45c19336-5b87-4564-b40a-d17e89ba411b" providerId="ADAL" clId="{8D5B9E80-05B2-49CA-899B-C95BE18C2AC9}" dt="2021-06-02T18:45:26.125" v="1217" actId="21"/>
          <ac:spMkLst>
            <pc:docMk/>
            <pc:sldMk cId="3949919215" sldId="290"/>
            <ac:spMk id="15" creationId="{49BB6F78-C1C8-4E34-A6B6-8D8944B4BDFE}"/>
          </ac:spMkLst>
        </pc:spChg>
        <pc:cxnChg chg="add mod">
          <ac:chgData name="Singletary, David S." userId="45c19336-5b87-4564-b40a-d17e89ba411b" providerId="ADAL" clId="{8D5B9E80-05B2-49CA-899B-C95BE18C2AC9}" dt="2021-06-02T18:21:59.648" v="679" actId="14100"/>
          <ac:cxnSpMkLst>
            <pc:docMk/>
            <pc:sldMk cId="3949919215" sldId="290"/>
            <ac:cxnSpMk id="8" creationId="{E836886D-492D-4EB8-9E9F-FC571EE4C15C}"/>
          </ac:cxnSpMkLst>
        </pc:cxnChg>
        <pc:cxnChg chg="add mod">
          <ac:chgData name="Singletary, David S." userId="45c19336-5b87-4564-b40a-d17e89ba411b" providerId="ADAL" clId="{8D5B9E80-05B2-49CA-899B-C95BE18C2AC9}" dt="2021-06-02T18:22:04.569" v="681" actId="14100"/>
          <ac:cxnSpMkLst>
            <pc:docMk/>
            <pc:sldMk cId="3949919215" sldId="290"/>
            <ac:cxnSpMk id="9" creationId="{EA3EC25B-1064-432D-9986-19B87472600A}"/>
          </ac:cxnSpMkLst>
        </pc:cxnChg>
      </pc:sldChg>
      <pc:sldChg chg="addSp delSp modSp add mod">
        <pc:chgData name="Singletary, David S." userId="45c19336-5b87-4564-b40a-d17e89ba411b" providerId="ADAL" clId="{8D5B9E80-05B2-49CA-899B-C95BE18C2AC9}" dt="2021-06-09T18:55:50.676" v="1703" actId="1076"/>
        <pc:sldMkLst>
          <pc:docMk/>
          <pc:sldMk cId="2673788323" sldId="291"/>
        </pc:sldMkLst>
        <pc:spChg chg="mod">
          <ac:chgData name="Singletary, David S." userId="45c19336-5b87-4564-b40a-d17e89ba411b" providerId="ADAL" clId="{8D5B9E80-05B2-49CA-899B-C95BE18C2AC9}" dt="2021-06-09T18:55:42.040" v="1701" actId="14100"/>
          <ac:spMkLst>
            <pc:docMk/>
            <pc:sldMk cId="2673788323" sldId="291"/>
            <ac:spMk id="2" creationId="{62435AD5-6B8C-48C3-875A-0BB8003F362E}"/>
          </ac:spMkLst>
        </pc:spChg>
        <pc:spChg chg="del">
          <ac:chgData name="Singletary, David S." userId="45c19336-5b87-4564-b40a-d17e89ba411b" providerId="ADAL" clId="{8D5B9E80-05B2-49CA-899B-C95BE18C2AC9}" dt="2021-06-02T18:32:44.612" v="838" actId="478"/>
          <ac:spMkLst>
            <pc:docMk/>
            <pc:sldMk cId="2673788323" sldId="291"/>
            <ac:spMk id="3" creationId="{33A00488-BA9D-436F-A61C-928CBD1E5A72}"/>
          </ac:spMkLst>
        </pc:spChg>
        <pc:spChg chg="mod">
          <ac:chgData name="Singletary, David S." userId="45c19336-5b87-4564-b40a-d17e89ba411b" providerId="ADAL" clId="{8D5B9E80-05B2-49CA-899B-C95BE18C2AC9}" dt="2021-06-09T18:55:45.002" v="1702" actId="14100"/>
          <ac:spMkLst>
            <pc:docMk/>
            <pc:sldMk cId="2673788323" sldId="291"/>
            <ac:spMk id="4" creationId="{8A416CDA-0C51-495F-B0B3-B6D505182592}"/>
          </ac:spMkLst>
        </pc:spChg>
        <pc:spChg chg="del">
          <ac:chgData name="Singletary, David S." userId="45c19336-5b87-4564-b40a-d17e89ba411b" providerId="ADAL" clId="{8D5B9E80-05B2-49CA-899B-C95BE18C2AC9}" dt="2021-06-02T18:32:44.612" v="838" actId="478"/>
          <ac:spMkLst>
            <pc:docMk/>
            <pc:sldMk cId="2673788323" sldId="291"/>
            <ac:spMk id="5" creationId="{9479B781-967B-497E-92C2-1ADD21258CAA}"/>
          </ac:spMkLst>
        </pc:spChg>
        <pc:spChg chg="del">
          <ac:chgData name="Singletary, David S." userId="45c19336-5b87-4564-b40a-d17e89ba411b" providerId="ADAL" clId="{8D5B9E80-05B2-49CA-899B-C95BE18C2AC9}" dt="2021-06-02T18:32:44.612" v="838" actId="478"/>
          <ac:spMkLst>
            <pc:docMk/>
            <pc:sldMk cId="2673788323" sldId="291"/>
            <ac:spMk id="6" creationId="{1D2D8165-FAC2-42F1-B65F-B3A3773A8834}"/>
          </ac:spMkLst>
        </pc:spChg>
        <pc:spChg chg="add mod">
          <ac:chgData name="Singletary, David S." userId="45c19336-5b87-4564-b40a-d17e89ba411b" providerId="ADAL" clId="{8D5B9E80-05B2-49CA-899B-C95BE18C2AC9}" dt="2021-06-09T18:55:50.676" v="1703" actId="1076"/>
          <ac:spMkLst>
            <pc:docMk/>
            <pc:sldMk cId="2673788323" sldId="291"/>
            <ac:spMk id="10" creationId="{C735360A-867B-4C7F-9F55-3C88F13DFB2E}"/>
          </ac:spMkLst>
        </pc:spChg>
        <pc:spChg chg="add mod">
          <ac:chgData name="Singletary, David S." userId="45c19336-5b87-4564-b40a-d17e89ba411b" providerId="ADAL" clId="{8D5B9E80-05B2-49CA-899B-C95BE18C2AC9}" dt="2021-06-09T18:55:50.676" v="1703" actId="1076"/>
          <ac:spMkLst>
            <pc:docMk/>
            <pc:sldMk cId="2673788323" sldId="291"/>
            <ac:spMk id="11" creationId="{134AD44C-9AAC-4ACA-A6C7-7DB565A5362A}"/>
          </ac:spMkLst>
        </pc:spChg>
        <pc:spChg chg="add del mod">
          <ac:chgData name="Singletary, David S." userId="45c19336-5b87-4564-b40a-d17e89ba411b" providerId="ADAL" clId="{8D5B9E80-05B2-49CA-899B-C95BE18C2AC9}" dt="2021-06-09T18:43:37.367" v="1351"/>
          <ac:spMkLst>
            <pc:docMk/>
            <pc:sldMk cId="2673788323" sldId="291"/>
            <ac:spMk id="12" creationId="{67B3FD4C-87EE-407D-B931-E9D9D19DC1B5}"/>
          </ac:spMkLst>
        </pc:spChg>
        <pc:spChg chg="del">
          <ac:chgData name="Singletary, David S." userId="45c19336-5b87-4564-b40a-d17e89ba411b" providerId="ADAL" clId="{8D5B9E80-05B2-49CA-899B-C95BE18C2AC9}" dt="2021-06-02T18:32:46.695" v="839" actId="478"/>
          <ac:spMkLst>
            <pc:docMk/>
            <pc:sldMk cId="2673788323" sldId="291"/>
            <ac:spMk id="14" creationId="{3D5D276B-2A59-4E71-83B4-D7B213EF18F8}"/>
          </ac:spMkLst>
        </pc:spChg>
        <pc:spChg chg="add mod">
          <ac:chgData name="Singletary, David S." userId="45c19336-5b87-4564-b40a-d17e89ba411b" providerId="ADAL" clId="{8D5B9E80-05B2-49CA-899B-C95BE18C2AC9}" dt="2021-06-09T18:55:50.676" v="1703" actId="1076"/>
          <ac:spMkLst>
            <pc:docMk/>
            <pc:sldMk cId="2673788323" sldId="291"/>
            <ac:spMk id="19" creationId="{B9429391-DE7E-4CE7-BAC2-D487E8FBDC6E}"/>
          </ac:spMkLst>
        </pc:spChg>
        <pc:spChg chg="add mod">
          <ac:chgData name="Singletary, David S." userId="45c19336-5b87-4564-b40a-d17e89ba411b" providerId="ADAL" clId="{8D5B9E80-05B2-49CA-899B-C95BE18C2AC9}" dt="2021-06-09T18:55:50.676" v="1703" actId="1076"/>
          <ac:spMkLst>
            <pc:docMk/>
            <pc:sldMk cId="2673788323" sldId="291"/>
            <ac:spMk id="20" creationId="{ED24A39A-E57E-4935-9FED-1D244B6731C4}"/>
          </ac:spMkLst>
        </pc:spChg>
        <pc:spChg chg="add mod">
          <ac:chgData name="Singletary, David S." userId="45c19336-5b87-4564-b40a-d17e89ba411b" providerId="ADAL" clId="{8D5B9E80-05B2-49CA-899B-C95BE18C2AC9}" dt="2021-06-02T18:45:54.011" v="1229" actId="571"/>
          <ac:spMkLst>
            <pc:docMk/>
            <pc:sldMk cId="2673788323" sldId="291"/>
            <ac:spMk id="21" creationId="{324B82E5-A014-4187-9270-183E9346DEA3}"/>
          </ac:spMkLst>
        </pc:spChg>
        <pc:cxnChg chg="del mod">
          <ac:chgData name="Singletary, David S." userId="45c19336-5b87-4564-b40a-d17e89ba411b" providerId="ADAL" clId="{8D5B9E80-05B2-49CA-899B-C95BE18C2AC9}" dt="2021-06-02T18:32:44.612" v="838" actId="478"/>
          <ac:cxnSpMkLst>
            <pc:docMk/>
            <pc:sldMk cId="2673788323" sldId="291"/>
            <ac:cxnSpMk id="8" creationId="{E836886D-492D-4EB8-9E9F-FC571EE4C15C}"/>
          </ac:cxnSpMkLst>
        </pc:cxnChg>
        <pc:cxnChg chg="del mod">
          <ac:chgData name="Singletary, David S." userId="45c19336-5b87-4564-b40a-d17e89ba411b" providerId="ADAL" clId="{8D5B9E80-05B2-49CA-899B-C95BE18C2AC9}" dt="2021-06-02T18:32:44.612" v="838" actId="478"/>
          <ac:cxnSpMkLst>
            <pc:docMk/>
            <pc:sldMk cId="2673788323" sldId="291"/>
            <ac:cxnSpMk id="9" creationId="{EA3EC25B-1064-432D-9986-19B87472600A}"/>
          </ac:cxnSpMkLst>
        </pc:cxnChg>
        <pc:cxnChg chg="add del mod">
          <ac:chgData name="Singletary, David S." userId="45c19336-5b87-4564-b40a-d17e89ba411b" providerId="ADAL" clId="{8D5B9E80-05B2-49CA-899B-C95BE18C2AC9}" dt="2021-06-02T18:40:37.850" v="1074" actId="478"/>
          <ac:cxnSpMkLst>
            <pc:docMk/>
            <pc:sldMk cId="2673788323" sldId="291"/>
            <ac:cxnSpMk id="12" creationId="{1590F59D-7FA1-4752-9E78-044AC2F314A1}"/>
          </ac:cxnSpMkLst>
        </pc:cxnChg>
        <pc:cxnChg chg="add mod">
          <ac:chgData name="Singletary, David S." userId="45c19336-5b87-4564-b40a-d17e89ba411b" providerId="ADAL" clId="{8D5B9E80-05B2-49CA-899B-C95BE18C2AC9}" dt="2021-06-09T18:55:50.676" v="1703" actId="1076"/>
          <ac:cxnSpMkLst>
            <pc:docMk/>
            <pc:sldMk cId="2673788323" sldId="291"/>
            <ac:cxnSpMk id="16" creationId="{20335910-41FB-4740-A2AC-9645FAD13A22}"/>
          </ac:cxnSpMkLst>
        </pc:cxnChg>
        <pc:cxnChg chg="add mod">
          <ac:chgData name="Singletary, David S." userId="45c19336-5b87-4564-b40a-d17e89ba411b" providerId="ADAL" clId="{8D5B9E80-05B2-49CA-899B-C95BE18C2AC9}" dt="2021-06-09T18:55:50.676" v="1703" actId="1076"/>
          <ac:cxnSpMkLst>
            <pc:docMk/>
            <pc:sldMk cId="2673788323" sldId="291"/>
            <ac:cxnSpMk id="22" creationId="{E4ED3DFC-6103-4440-ACE1-1B6A68776EE7}"/>
          </ac:cxnSpMkLst>
        </pc:cxnChg>
        <pc:cxnChg chg="add mod">
          <ac:chgData name="Singletary, David S." userId="45c19336-5b87-4564-b40a-d17e89ba411b" providerId="ADAL" clId="{8D5B9E80-05B2-49CA-899B-C95BE18C2AC9}" dt="2021-06-09T18:55:50.676" v="1703" actId="1076"/>
          <ac:cxnSpMkLst>
            <pc:docMk/>
            <pc:sldMk cId="2673788323" sldId="291"/>
            <ac:cxnSpMk id="25" creationId="{1D77A413-7343-49A0-B024-63E1B1F1F927}"/>
          </ac:cxnSpMkLst>
        </pc:cxnChg>
      </pc:sldChg>
      <pc:sldChg chg="addSp delSp modSp add mod">
        <pc:chgData name="Singletary, David S." userId="45c19336-5b87-4564-b40a-d17e89ba411b" providerId="ADAL" clId="{8D5B9E80-05B2-49CA-899B-C95BE18C2AC9}" dt="2021-06-09T19:06:36.940" v="1869" actId="554"/>
        <pc:sldMkLst>
          <pc:docMk/>
          <pc:sldMk cId="2860905349" sldId="292"/>
        </pc:sldMkLst>
        <pc:spChg chg="mod">
          <ac:chgData name="Singletary, David S." userId="45c19336-5b87-4564-b40a-d17e89ba411b" providerId="ADAL" clId="{8D5B9E80-05B2-49CA-899B-C95BE18C2AC9}" dt="2021-06-09T19:04:24.460" v="1794" actId="20577"/>
          <ac:spMkLst>
            <pc:docMk/>
            <pc:sldMk cId="2860905349" sldId="292"/>
            <ac:spMk id="2" creationId="{62435AD5-6B8C-48C3-875A-0BB8003F362E}"/>
          </ac:spMkLst>
        </pc:spChg>
        <pc:spChg chg="add mod">
          <ac:chgData name="Singletary, David S." userId="45c19336-5b87-4564-b40a-d17e89ba411b" providerId="ADAL" clId="{8D5B9E80-05B2-49CA-899B-C95BE18C2AC9}" dt="2021-06-09T19:05:22.300" v="1844" actId="1037"/>
          <ac:spMkLst>
            <pc:docMk/>
            <pc:sldMk cId="2860905349" sldId="292"/>
            <ac:spMk id="3" creationId="{D586F801-FD90-4122-B16C-406266220AAE}"/>
          </ac:spMkLst>
        </pc:spChg>
        <pc:spChg chg="mod">
          <ac:chgData name="Singletary, David S." userId="45c19336-5b87-4564-b40a-d17e89ba411b" providerId="ADAL" clId="{8D5B9E80-05B2-49CA-899B-C95BE18C2AC9}" dt="2021-06-09T18:57:16.264" v="1741" actId="14100"/>
          <ac:spMkLst>
            <pc:docMk/>
            <pc:sldMk cId="2860905349" sldId="292"/>
            <ac:spMk id="4" creationId="{8A416CDA-0C51-495F-B0B3-B6D505182592}"/>
          </ac:spMkLst>
        </pc:spChg>
        <pc:spChg chg="del">
          <ac:chgData name="Singletary, David S." userId="45c19336-5b87-4564-b40a-d17e89ba411b" providerId="ADAL" clId="{8D5B9E80-05B2-49CA-899B-C95BE18C2AC9}" dt="2021-06-09T18:49:51.108" v="1436" actId="478"/>
          <ac:spMkLst>
            <pc:docMk/>
            <pc:sldMk cId="2860905349" sldId="292"/>
            <ac:spMk id="10" creationId="{C735360A-867B-4C7F-9F55-3C88F13DFB2E}"/>
          </ac:spMkLst>
        </pc:spChg>
        <pc:spChg chg="del">
          <ac:chgData name="Singletary, David S." userId="45c19336-5b87-4564-b40a-d17e89ba411b" providerId="ADAL" clId="{8D5B9E80-05B2-49CA-899B-C95BE18C2AC9}" dt="2021-06-09T18:49:53.872" v="1438" actId="478"/>
          <ac:spMkLst>
            <pc:docMk/>
            <pc:sldMk cId="2860905349" sldId="292"/>
            <ac:spMk id="11" creationId="{134AD44C-9AAC-4ACA-A6C7-7DB565A5362A}"/>
          </ac:spMkLst>
        </pc:spChg>
        <pc:spChg chg="add del mod">
          <ac:chgData name="Singletary, David S." userId="45c19336-5b87-4564-b40a-d17e89ba411b" providerId="ADAL" clId="{8D5B9E80-05B2-49CA-899B-C95BE18C2AC9}" dt="2021-06-09T18:52:32.799" v="1623" actId="478"/>
          <ac:spMkLst>
            <pc:docMk/>
            <pc:sldMk cId="2860905349" sldId="292"/>
            <ac:spMk id="12" creationId="{EE06F6F7-9DB2-46A6-A260-018C998A68DD}"/>
          </ac:spMkLst>
        </pc:spChg>
        <pc:spChg chg="add mod">
          <ac:chgData name="Singletary, David S." userId="45c19336-5b87-4564-b40a-d17e89ba411b" providerId="ADAL" clId="{8D5B9E80-05B2-49CA-899B-C95BE18C2AC9}" dt="2021-06-09T19:06:01.570" v="1868" actId="1038"/>
          <ac:spMkLst>
            <pc:docMk/>
            <pc:sldMk cId="2860905349" sldId="292"/>
            <ac:spMk id="13" creationId="{571B23B4-856F-46F4-9FAA-B93572FE7EAA}"/>
          </ac:spMkLst>
        </pc:spChg>
        <pc:spChg chg="add mod">
          <ac:chgData name="Singletary, David S." userId="45c19336-5b87-4564-b40a-d17e89ba411b" providerId="ADAL" clId="{8D5B9E80-05B2-49CA-899B-C95BE18C2AC9}" dt="2021-06-09T19:05:54.436" v="1864" actId="1037"/>
          <ac:spMkLst>
            <pc:docMk/>
            <pc:sldMk cId="2860905349" sldId="292"/>
            <ac:spMk id="14" creationId="{920A8C7C-6A2F-4259-B239-71E470FF423B}"/>
          </ac:spMkLst>
        </pc:spChg>
        <pc:spChg chg="add mod">
          <ac:chgData name="Singletary, David S." userId="45c19336-5b87-4564-b40a-d17e89ba411b" providerId="ADAL" clId="{8D5B9E80-05B2-49CA-899B-C95BE18C2AC9}" dt="2021-06-09T19:06:36.940" v="1869" actId="554"/>
          <ac:spMkLst>
            <pc:docMk/>
            <pc:sldMk cId="2860905349" sldId="292"/>
            <ac:spMk id="15" creationId="{A0FA913D-DA6D-4E65-8101-AC2DC1CC2842}"/>
          </ac:spMkLst>
        </pc:spChg>
        <pc:spChg chg="add mod">
          <ac:chgData name="Singletary, David S." userId="45c19336-5b87-4564-b40a-d17e89ba411b" providerId="ADAL" clId="{8D5B9E80-05B2-49CA-899B-C95BE18C2AC9}" dt="2021-06-09T18:58:14.277" v="1770" actId="1037"/>
          <ac:spMkLst>
            <pc:docMk/>
            <pc:sldMk cId="2860905349" sldId="292"/>
            <ac:spMk id="17" creationId="{66F74021-123E-4AEE-9BAD-AC9BB10DD95A}"/>
          </ac:spMkLst>
        </pc:spChg>
        <pc:spChg chg="add mod">
          <ac:chgData name="Singletary, David S." userId="45c19336-5b87-4564-b40a-d17e89ba411b" providerId="ADAL" clId="{8D5B9E80-05B2-49CA-899B-C95BE18C2AC9}" dt="2021-06-09T19:06:36.940" v="1869" actId="554"/>
          <ac:spMkLst>
            <pc:docMk/>
            <pc:sldMk cId="2860905349" sldId="292"/>
            <ac:spMk id="18" creationId="{50DCA7A6-FD65-44B6-AD94-BB73A8D5A0F2}"/>
          </ac:spMkLst>
        </pc:spChg>
        <pc:spChg chg="mod">
          <ac:chgData name="Singletary, David S." userId="45c19336-5b87-4564-b40a-d17e89ba411b" providerId="ADAL" clId="{8D5B9E80-05B2-49CA-899B-C95BE18C2AC9}" dt="2021-06-09T18:57:19.668" v="1749" actId="1035"/>
          <ac:spMkLst>
            <pc:docMk/>
            <pc:sldMk cId="2860905349" sldId="292"/>
            <ac:spMk id="19" creationId="{B9429391-DE7E-4CE7-BAC2-D487E8FBDC6E}"/>
          </ac:spMkLst>
        </pc:spChg>
        <pc:spChg chg="del">
          <ac:chgData name="Singletary, David S." userId="45c19336-5b87-4564-b40a-d17e89ba411b" providerId="ADAL" clId="{8D5B9E80-05B2-49CA-899B-C95BE18C2AC9}" dt="2021-06-09T18:49:55.276" v="1439" actId="478"/>
          <ac:spMkLst>
            <pc:docMk/>
            <pc:sldMk cId="2860905349" sldId="292"/>
            <ac:spMk id="20" creationId="{ED24A39A-E57E-4935-9FED-1D244B6731C4}"/>
          </ac:spMkLst>
        </pc:spChg>
        <pc:spChg chg="add del mod">
          <ac:chgData name="Singletary, David S." userId="45c19336-5b87-4564-b40a-d17e89ba411b" providerId="ADAL" clId="{8D5B9E80-05B2-49CA-899B-C95BE18C2AC9}" dt="2021-06-09T19:05:41.419" v="1856"/>
          <ac:spMkLst>
            <pc:docMk/>
            <pc:sldMk cId="2860905349" sldId="292"/>
            <ac:spMk id="34" creationId="{D431D2D4-62C0-491F-B825-55E7D70DF407}"/>
          </ac:spMkLst>
        </pc:spChg>
        <pc:cxnChg chg="add mod">
          <ac:chgData name="Singletary, David S." userId="45c19336-5b87-4564-b40a-d17e89ba411b" providerId="ADAL" clId="{8D5B9E80-05B2-49CA-899B-C95BE18C2AC9}" dt="2021-06-09T19:06:36.940" v="1869" actId="554"/>
          <ac:cxnSpMkLst>
            <pc:docMk/>
            <pc:sldMk cId="2860905349" sldId="292"/>
            <ac:cxnSpMk id="6" creationId="{6F2E3993-18C3-4C5D-A4AA-C85CA0E2A892}"/>
          </ac:cxnSpMkLst>
        </pc:cxnChg>
        <pc:cxnChg chg="del mod">
          <ac:chgData name="Singletary, David S." userId="45c19336-5b87-4564-b40a-d17e89ba411b" providerId="ADAL" clId="{8D5B9E80-05B2-49CA-899B-C95BE18C2AC9}" dt="2021-06-09T18:49:52.512" v="1437" actId="478"/>
          <ac:cxnSpMkLst>
            <pc:docMk/>
            <pc:sldMk cId="2860905349" sldId="292"/>
            <ac:cxnSpMk id="16" creationId="{20335910-41FB-4740-A2AC-9645FAD13A22}"/>
          </ac:cxnSpMkLst>
        </pc:cxnChg>
        <pc:cxnChg chg="add mod">
          <ac:chgData name="Singletary, David S." userId="45c19336-5b87-4564-b40a-d17e89ba411b" providerId="ADAL" clId="{8D5B9E80-05B2-49CA-899B-C95BE18C2AC9}" dt="2021-06-09T18:58:14.277" v="1770" actId="1037"/>
          <ac:cxnSpMkLst>
            <pc:docMk/>
            <pc:sldMk cId="2860905349" sldId="292"/>
            <ac:cxnSpMk id="21" creationId="{10368494-9B87-4940-AB7A-872FFE5BABCE}"/>
          </ac:cxnSpMkLst>
        </pc:cxnChg>
        <pc:cxnChg chg="del mod">
          <ac:chgData name="Singletary, David S." userId="45c19336-5b87-4564-b40a-d17e89ba411b" providerId="ADAL" clId="{8D5B9E80-05B2-49CA-899B-C95BE18C2AC9}" dt="2021-06-09T18:50:21.816" v="1496" actId="478"/>
          <ac:cxnSpMkLst>
            <pc:docMk/>
            <pc:sldMk cId="2860905349" sldId="292"/>
            <ac:cxnSpMk id="22" creationId="{E4ED3DFC-6103-4440-ACE1-1B6A68776EE7}"/>
          </ac:cxnSpMkLst>
        </pc:cxnChg>
        <pc:cxnChg chg="add mod">
          <ac:chgData name="Singletary, David S." userId="45c19336-5b87-4564-b40a-d17e89ba411b" providerId="ADAL" clId="{8D5B9E80-05B2-49CA-899B-C95BE18C2AC9}" dt="2021-06-09T19:06:36.940" v="1869" actId="554"/>
          <ac:cxnSpMkLst>
            <pc:docMk/>
            <pc:sldMk cId="2860905349" sldId="292"/>
            <ac:cxnSpMk id="23" creationId="{594BC261-14E4-46D2-8294-20479C8944B1}"/>
          </ac:cxnSpMkLst>
        </pc:cxnChg>
        <pc:cxnChg chg="del mod">
          <ac:chgData name="Singletary, David S." userId="45c19336-5b87-4564-b40a-d17e89ba411b" providerId="ADAL" clId="{8D5B9E80-05B2-49CA-899B-C95BE18C2AC9}" dt="2021-06-09T18:49:56.641" v="1440" actId="478"/>
          <ac:cxnSpMkLst>
            <pc:docMk/>
            <pc:sldMk cId="2860905349" sldId="292"/>
            <ac:cxnSpMk id="25" creationId="{1D77A413-7343-49A0-B024-63E1B1F1F927}"/>
          </ac:cxnSpMkLst>
        </pc:cxnChg>
        <pc:cxnChg chg="add mod">
          <ac:chgData name="Singletary, David S." userId="45c19336-5b87-4564-b40a-d17e89ba411b" providerId="ADAL" clId="{8D5B9E80-05B2-49CA-899B-C95BE18C2AC9}" dt="2021-06-09T19:06:36.940" v="1869" actId="554"/>
          <ac:cxnSpMkLst>
            <pc:docMk/>
            <pc:sldMk cId="2860905349" sldId="292"/>
            <ac:cxnSpMk id="26" creationId="{3D7996E6-AAFB-4BDC-B8B5-B11F891071AA}"/>
          </ac:cxnSpMkLst>
        </pc:cxnChg>
        <pc:cxnChg chg="add mod">
          <ac:chgData name="Singletary, David S." userId="45c19336-5b87-4564-b40a-d17e89ba411b" providerId="ADAL" clId="{8D5B9E80-05B2-49CA-899B-C95BE18C2AC9}" dt="2021-06-09T19:06:01.570" v="1868" actId="1038"/>
          <ac:cxnSpMkLst>
            <pc:docMk/>
            <pc:sldMk cId="2860905349" sldId="292"/>
            <ac:cxnSpMk id="31" creationId="{D558A71C-48A1-48C5-8900-4EFE2A1E212B}"/>
          </ac:cxnSpMkLst>
        </pc:cxnChg>
        <pc:cxnChg chg="add mod">
          <ac:chgData name="Singletary, David S." userId="45c19336-5b87-4564-b40a-d17e89ba411b" providerId="ADAL" clId="{8D5B9E80-05B2-49CA-899B-C95BE18C2AC9}" dt="2021-06-09T19:06:36.940" v="1869" actId="554"/>
          <ac:cxnSpMkLst>
            <pc:docMk/>
            <pc:sldMk cId="2860905349" sldId="292"/>
            <ac:cxnSpMk id="35" creationId="{F581DEE1-4BB8-4FA5-9C3A-804260879097}"/>
          </ac:cxnSpMkLst>
        </pc:cxnChg>
      </pc:sldChg>
      <pc:sldChg chg="new del">
        <pc:chgData name="Singletary, David S." userId="45c19336-5b87-4564-b40a-d17e89ba411b" providerId="ADAL" clId="{8D5B9E80-05B2-49CA-899B-C95BE18C2AC9}" dt="2021-06-09T18:43:15.345" v="1347" actId="680"/>
        <pc:sldMkLst>
          <pc:docMk/>
          <pc:sldMk cId="3408231541" sldId="292"/>
        </pc:sldMkLst>
      </pc:sldChg>
      <pc:sldChg chg="addSp delSp modSp add mod">
        <pc:chgData name="Singletary, David S." userId="45c19336-5b87-4564-b40a-d17e89ba411b" providerId="ADAL" clId="{8D5B9E80-05B2-49CA-899B-C95BE18C2AC9}" dt="2021-06-09T19:25:37.268" v="2088" actId="20577"/>
        <pc:sldMkLst>
          <pc:docMk/>
          <pc:sldMk cId="2798947162" sldId="293"/>
        </pc:sldMkLst>
        <pc:spChg chg="mod">
          <ac:chgData name="Singletary, David S." userId="45c19336-5b87-4564-b40a-d17e89ba411b" providerId="ADAL" clId="{8D5B9E80-05B2-49CA-899B-C95BE18C2AC9}" dt="2021-06-09T19:22:35.722" v="2005" actId="1038"/>
          <ac:spMkLst>
            <pc:docMk/>
            <pc:sldMk cId="2798947162" sldId="293"/>
            <ac:spMk id="3" creationId="{D586F801-FD90-4122-B16C-406266220AAE}"/>
          </ac:spMkLst>
        </pc:spChg>
        <pc:spChg chg="mod">
          <ac:chgData name="Singletary, David S." userId="45c19336-5b87-4564-b40a-d17e89ba411b" providerId="ADAL" clId="{8D5B9E80-05B2-49CA-899B-C95BE18C2AC9}" dt="2021-06-09T19:23:13.789" v="2033" actId="403"/>
          <ac:spMkLst>
            <pc:docMk/>
            <pc:sldMk cId="2798947162" sldId="293"/>
            <ac:spMk id="4" creationId="{8A416CDA-0C51-495F-B0B3-B6D505182592}"/>
          </ac:spMkLst>
        </pc:spChg>
        <pc:spChg chg="mod">
          <ac:chgData name="Singletary, David S." userId="45c19336-5b87-4564-b40a-d17e89ba411b" providerId="ADAL" clId="{8D5B9E80-05B2-49CA-899B-C95BE18C2AC9}" dt="2021-06-09T19:22:23.531" v="1977" actId="1038"/>
          <ac:spMkLst>
            <pc:docMk/>
            <pc:sldMk cId="2798947162" sldId="293"/>
            <ac:spMk id="13" creationId="{571B23B4-856F-46F4-9FAA-B93572FE7EAA}"/>
          </ac:spMkLst>
        </pc:spChg>
        <pc:spChg chg="mod">
          <ac:chgData name="Singletary, David S." userId="45c19336-5b87-4564-b40a-d17e89ba411b" providerId="ADAL" clId="{8D5B9E80-05B2-49CA-899B-C95BE18C2AC9}" dt="2021-06-09T19:22:30.085" v="1991" actId="1038"/>
          <ac:spMkLst>
            <pc:docMk/>
            <pc:sldMk cId="2798947162" sldId="293"/>
            <ac:spMk id="14" creationId="{920A8C7C-6A2F-4259-B239-71E470FF423B}"/>
          </ac:spMkLst>
        </pc:spChg>
        <pc:spChg chg="mod">
          <ac:chgData name="Singletary, David S." userId="45c19336-5b87-4564-b40a-d17e89ba411b" providerId="ADAL" clId="{8D5B9E80-05B2-49CA-899B-C95BE18C2AC9}" dt="2021-06-09T19:22:35.722" v="2005" actId="1038"/>
          <ac:spMkLst>
            <pc:docMk/>
            <pc:sldMk cId="2798947162" sldId="293"/>
            <ac:spMk id="15" creationId="{A0FA913D-DA6D-4E65-8101-AC2DC1CC2842}"/>
          </ac:spMkLst>
        </pc:spChg>
        <pc:spChg chg="mod">
          <ac:chgData name="Singletary, David S." userId="45c19336-5b87-4564-b40a-d17e89ba411b" providerId="ADAL" clId="{8D5B9E80-05B2-49CA-899B-C95BE18C2AC9}" dt="2021-06-09T19:22:23.531" v="1977" actId="1038"/>
          <ac:spMkLst>
            <pc:docMk/>
            <pc:sldMk cId="2798947162" sldId="293"/>
            <ac:spMk id="17" creationId="{66F74021-123E-4AEE-9BAD-AC9BB10DD95A}"/>
          </ac:spMkLst>
        </pc:spChg>
        <pc:spChg chg="mod">
          <ac:chgData name="Singletary, David S." userId="45c19336-5b87-4564-b40a-d17e89ba411b" providerId="ADAL" clId="{8D5B9E80-05B2-49CA-899B-C95BE18C2AC9}" dt="2021-06-09T19:22:30.085" v="1991" actId="1038"/>
          <ac:spMkLst>
            <pc:docMk/>
            <pc:sldMk cId="2798947162" sldId="293"/>
            <ac:spMk id="18" creationId="{50DCA7A6-FD65-44B6-AD94-BB73A8D5A0F2}"/>
          </ac:spMkLst>
        </pc:spChg>
        <pc:spChg chg="del">
          <ac:chgData name="Singletary, David S." userId="45c19336-5b87-4564-b40a-d17e89ba411b" providerId="ADAL" clId="{8D5B9E80-05B2-49CA-899B-C95BE18C2AC9}" dt="2021-06-09T19:07:42.555" v="1871" actId="478"/>
          <ac:spMkLst>
            <pc:docMk/>
            <pc:sldMk cId="2798947162" sldId="293"/>
            <ac:spMk id="19" creationId="{B9429391-DE7E-4CE7-BAC2-D487E8FBDC6E}"/>
          </ac:spMkLst>
        </pc:spChg>
        <pc:spChg chg="add mod">
          <ac:chgData name="Singletary, David S." userId="45c19336-5b87-4564-b40a-d17e89ba411b" providerId="ADAL" clId="{8D5B9E80-05B2-49CA-899B-C95BE18C2AC9}" dt="2021-06-09T19:24:48.780" v="2051" actId="2085"/>
          <ac:spMkLst>
            <pc:docMk/>
            <pc:sldMk cId="2798947162" sldId="293"/>
            <ac:spMk id="20" creationId="{4DA35EF6-73E8-43D9-B37F-7F0A3F1381B3}"/>
          </ac:spMkLst>
        </pc:spChg>
        <pc:spChg chg="add mod">
          <ac:chgData name="Singletary, David S." userId="45c19336-5b87-4564-b40a-d17e89ba411b" providerId="ADAL" clId="{8D5B9E80-05B2-49CA-899B-C95BE18C2AC9}" dt="2021-06-09T19:24:48.780" v="2051" actId="2085"/>
          <ac:spMkLst>
            <pc:docMk/>
            <pc:sldMk cId="2798947162" sldId="293"/>
            <ac:spMk id="22" creationId="{F3F3003B-7748-4A3E-9DE1-C53A0442DCA7}"/>
          </ac:spMkLst>
        </pc:spChg>
        <pc:spChg chg="add del mod">
          <ac:chgData name="Singletary, David S." userId="45c19336-5b87-4564-b40a-d17e89ba411b" providerId="ADAL" clId="{8D5B9E80-05B2-49CA-899B-C95BE18C2AC9}" dt="2021-06-09T19:20:27.052" v="1926"/>
          <ac:spMkLst>
            <pc:docMk/>
            <pc:sldMk cId="2798947162" sldId="293"/>
            <ac:spMk id="24" creationId="{34A643FD-289A-422E-B0D4-5F733810E573}"/>
          </ac:spMkLst>
        </pc:spChg>
        <pc:spChg chg="add mod">
          <ac:chgData name="Singletary, David S." userId="45c19336-5b87-4564-b40a-d17e89ba411b" providerId="ADAL" clId="{8D5B9E80-05B2-49CA-899B-C95BE18C2AC9}" dt="2021-06-09T19:24:48.780" v="2051" actId="2085"/>
          <ac:spMkLst>
            <pc:docMk/>
            <pc:sldMk cId="2798947162" sldId="293"/>
            <ac:spMk id="25" creationId="{24693B30-2065-41D5-8333-AA8EE35A1753}"/>
          </ac:spMkLst>
        </pc:spChg>
        <pc:spChg chg="add mod">
          <ac:chgData name="Singletary, David S." userId="45c19336-5b87-4564-b40a-d17e89ba411b" providerId="ADAL" clId="{8D5B9E80-05B2-49CA-899B-C95BE18C2AC9}" dt="2021-06-09T19:24:48.780" v="2051" actId="2085"/>
          <ac:spMkLst>
            <pc:docMk/>
            <pc:sldMk cId="2798947162" sldId="293"/>
            <ac:spMk id="27" creationId="{1B0E8B6F-8836-439F-8E23-2B07E639F353}"/>
          </ac:spMkLst>
        </pc:spChg>
        <pc:spChg chg="add mod">
          <ac:chgData name="Singletary, David S." userId="45c19336-5b87-4564-b40a-d17e89ba411b" providerId="ADAL" clId="{8D5B9E80-05B2-49CA-899B-C95BE18C2AC9}" dt="2021-06-09T19:24:48.780" v="2051" actId="2085"/>
          <ac:spMkLst>
            <pc:docMk/>
            <pc:sldMk cId="2798947162" sldId="293"/>
            <ac:spMk id="28" creationId="{29729A00-EE44-4743-900B-A677E2CD5C03}"/>
          </ac:spMkLst>
        </pc:spChg>
        <pc:spChg chg="add mod">
          <ac:chgData name="Singletary, David S." userId="45c19336-5b87-4564-b40a-d17e89ba411b" providerId="ADAL" clId="{8D5B9E80-05B2-49CA-899B-C95BE18C2AC9}" dt="2021-06-09T19:25:37.268" v="2088" actId="20577"/>
          <ac:spMkLst>
            <pc:docMk/>
            <pc:sldMk cId="2798947162" sldId="293"/>
            <ac:spMk id="44" creationId="{7BF83C31-131C-4A56-820A-04382DD7772A}"/>
          </ac:spMkLst>
        </pc:spChg>
        <pc:cxnChg chg="del mod">
          <ac:chgData name="Singletary, David S." userId="45c19336-5b87-4564-b40a-d17e89ba411b" providerId="ADAL" clId="{8D5B9E80-05B2-49CA-899B-C95BE18C2AC9}" dt="2021-06-09T19:07:42.555" v="1871" actId="478"/>
          <ac:cxnSpMkLst>
            <pc:docMk/>
            <pc:sldMk cId="2798947162" sldId="293"/>
            <ac:cxnSpMk id="6" creationId="{6F2E3993-18C3-4C5D-A4AA-C85CA0E2A892}"/>
          </ac:cxnSpMkLst>
        </pc:cxnChg>
        <pc:cxnChg chg="del mod">
          <ac:chgData name="Singletary, David S." userId="45c19336-5b87-4564-b40a-d17e89ba411b" providerId="ADAL" clId="{8D5B9E80-05B2-49CA-899B-C95BE18C2AC9}" dt="2021-06-09T19:07:42.555" v="1871" actId="478"/>
          <ac:cxnSpMkLst>
            <pc:docMk/>
            <pc:sldMk cId="2798947162" sldId="293"/>
            <ac:cxnSpMk id="21" creationId="{10368494-9B87-4940-AB7A-872FFE5BABCE}"/>
          </ac:cxnSpMkLst>
        </pc:cxnChg>
        <pc:cxnChg chg="del mod">
          <ac:chgData name="Singletary, David S." userId="45c19336-5b87-4564-b40a-d17e89ba411b" providerId="ADAL" clId="{8D5B9E80-05B2-49CA-899B-C95BE18C2AC9}" dt="2021-06-09T19:07:42.555" v="1871" actId="478"/>
          <ac:cxnSpMkLst>
            <pc:docMk/>
            <pc:sldMk cId="2798947162" sldId="293"/>
            <ac:cxnSpMk id="23" creationId="{594BC261-14E4-46D2-8294-20479C8944B1}"/>
          </ac:cxnSpMkLst>
        </pc:cxnChg>
        <pc:cxnChg chg="mod">
          <ac:chgData name="Singletary, David S." userId="45c19336-5b87-4564-b40a-d17e89ba411b" providerId="ADAL" clId="{8D5B9E80-05B2-49CA-899B-C95BE18C2AC9}" dt="2021-06-09T19:22:35.722" v="2005" actId="1038"/>
          <ac:cxnSpMkLst>
            <pc:docMk/>
            <pc:sldMk cId="2798947162" sldId="293"/>
            <ac:cxnSpMk id="26" creationId="{3D7996E6-AAFB-4BDC-B8B5-B11F891071AA}"/>
          </ac:cxnSpMkLst>
        </pc:cxnChg>
        <pc:cxnChg chg="add mod">
          <ac:chgData name="Singletary, David S." userId="45c19336-5b87-4564-b40a-d17e89ba411b" providerId="ADAL" clId="{8D5B9E80-05B2-49CA-899B-C95BE18C2AC9}" dt="2021-06-09T19:22:46.201" v="2008" actId="14100"/>
          <ac:cxnSpMkLst>
            <pc:docMk/>
            <pc:sldMk cId="2798947162" sldId="293"/>
            <ac:cxnSpMk id="29" creationId="{DC27C9B9-AE19-4C9E-A726-07BA5F885A2A}"/>
          </ac:cxnSpMkLst>
        </pc:cxnChg>
        <pc:cxnChg chg="add mod">
          <ac:chgData name="Singletary, David S." userId="45c19336-5b87-4564-b40a-d17e89ba411b" providerId="ADAL" clId="{8D5B9E80-05B2-49CA-899B-C95BE18C2AC9}" dt="2021-06-09T19:23:00.193" v="2011" actId="14100"/>
          <ac:cxnSpMkLst>
            <pc:docMk/>
            <pc:sldMk cId="2798947162" sldId="293"/>
            <ac:cxnSpMk id="30" creationId="{0B415FF7-6901-402B-9C3C-CD7F679F9A84}"/>
          </ac:cxnSpMkLst>
        </pc:cxnChg>
        <pc:cxnChg chg="mod">
          <ac:chgData name="Singletary, David S." userId="45c19336-5b87-4564-b40a-d17e89ba411b" providerId="ADAL" clId="{8D5B9E80-05B2-49CA-899B-C95BE18C2AC9}" dt="2021-06-09T19:22:23.531" v="1977" actId="1038"/>
          <ac:cxnSpMkLst>
            <pc:docMk/>
            <pc:sldMk cId="2798947162" sldId="293"/>
            <ac:cxnSpMk id="31" creationId="{D558A71C-48A1-48C5-8900-4EFE2A1E212B}"/>
          </ac:cxnSpMkLst>
        </pc:cxnChg>
        <pc:cxnChg chg="add mod">
          <ac:chgData name="Singletary, David S." userId="45c19336-5b87-4564-b40a-d17e89ba411b" providerId="ADAL" clId="{8D5B9E80-05B2-49CA-899B-C95BE18C2AC9}" dt="2021-06-09T19:23:31.799" v="2036" actId="14100"/>
          <ac:cxnSpMkLst>
            <pc:docMk/>
            <pc:sldMk cId="2798947162" sldId="293"/>
            <ac:cxnSpMk id="32" creationId="{52997857-D3EE-49CA-855A-69CD8EB10D16}"/>
          </ac:cxnSpMkLst>
        </pc:cxnChg>
        <pc:cxnChg chg="add mod">
          <ac:chgData name="Singletary, David S." userId="45c19336-5b87-4564-b40a-d17e89ba411b" providerId="ADAL" clId="{8D5B9E80-05B2-49CA-899B-C95BE18C2AC9}" dt="2021-06-09T19:23:40.460" v="2039" actId="14100"/>
          <ac:cxnSpMkLst>
            <pc:docMk/>
            <pc:sldMk cId="2798947162" sldId="293"/>
            <ac:cxnSpMk id="33" creationId="{B8F6B0F0-FEC2-4FEB-85D0-1AC45EE085A5}"/>
          </ac:cxnSpMkLst>
        </pc:cxnChg>
        <pc:cxnChg chg="add mod">
          <ac:chgData name="Singletary, David S." userId="45c19336-5b87-4564-b40a-d17e89ba411b" providerId="ADAL" clId="{8D5B9E80-05B2-49CA-899B-C95BE18C2AC9}" dt="2021-06-09T19:23:48.673" v="2042" actId="14100"/>
          <ac:cxnSpMkLst>
            <pc:docMk/>
            <pc:sldMk cId="2798947162" sldId="293"/>
            <ac:cxnSpMk id="34" creationId="{9E259CA8-34E0-4C46-B29E-358AC9A249A8}"/>
          </ac:cxnSpMkLst>
        </pc:cxnChg>
        <pc:cxnChg chg="mod">
          <ac:chgData name="Singletary, David S." userId="45c19336-5b87-4564-b40a-d17e89ba411b" providerId="ADAL" clId="{8D5B9E80-05B2-49CA-899B-C95BE18C2AC9}" dt="2021-06-09T19:22:30.085" v="1991" actId="1038"/>
          <ac:cxnSpMkLst>
            <pc:docMk/>
            <pc:sldMk cId="2798947162" sldId="293"/>
            <ac:cxnSpMk id="35" creationId="{F581DEE1-4BB8-4FA5-9C3A-804260879097}"/>
          </ac:cxnSpMkLst>
        </pc:cxnChg>
        <pc:cxnChg chg="add mod">
          <ac:chgData name="Singletary, David S." userId="45c19336-5b87-4564-b40a-d17e89ba411b" providerId="ADAL" clId="{8D5B9E80-05B2-49CA-899B-C95BE18C2AC9}" dt="2021-06-09T19:23:58.956" v="2045" actId="14100"/>
          <ac:cxnSpMkLst>
            <pc:docMk/>
            <pc:sldMk cId="2798947162" sldId="293"/>
            <ac:cxnSpMk id="37" creationId="{58F4ADBA-9847-4FEB-836E-990CAF484334}"/>
          </ac:cxnSpMkLst>
        </pc:cxnChg>
        <pc:cxnChg chg="add mod">
          <ac:chgData name="Singletary, David S." userId="45c19336-5b87-4564-b40a-d17e89ba411b" providerId="ADAL" clId="{8D5B9E80-05B2-49CA-899B-C95BE18C2AC9}" dt="2021-06-09T19:24:24.873" v="2049" actId="14100"/>
          <ac:cxnSpMkLst>
            <pc:docMk/>
            <pc:sldMk cId="2798947162" sldId="293"/>
            <ac:cxnSpMk id="40" creationId="{6EDE0CE6-EA20-4A64-A313-F2935D2138AB}"/>
          </ac:cxnSpMkLst>
        </pc:cxnChg>
      </pc:sldChg>
    </pc:docChg>
  </pc:docChgLst>
  <pc:docChgLst>
    <pc:chgData name="Singletary, David S." userId="45c19336-5b87-4564-b40a-d17e89ba411b" providerId="ADAL" clId="{6AD374D8-9FBE-456D-90BB-C12A203675B5}"/>
    <pc:docChg chg="custSel modSld">
      <pc:chgData name="Singletary, David S." userId="45c19336-5b87-4564-b40a-d17e89ba411b" providerId="ADAL" clId="{6AD374D8-9FBE-456D-90BB-C12A203675B5}" dt="2021-05-23T15:14:56.636" v="142" actId="113"/>
      <pc:docMkLst>
        <pc:docMk/>
      </pc:docMkLst>
      <pc:sldChg chg="addSp modSp mod">
        <pc:chgData name="Singletary, David S." userId="45c19336-5b87-4564-b40a-d17e89ba411b" providerId="ADAL" clId="{6AD374D8-9FBE-456D-90BB-C12A203675B5}" dt="2021-05-23T15:14:56.636" v="142" actId="113"/>
        <pc:sldMkLst>
          <pc:docMk/>
          <pc:sldMk cId="3912213653" sldId="260"/>
        </pc:sldMkLst>
        <pc:spChg chg="mod">
          <ac:chgData name="Singletary, David S." userId="45c19336-5b87-4564-b40a-d17e89ba411b" providerId="ADAL" clId="{6AD374D8-9FBE-456D-90BB-C12A203675B5}" dt="2021-05-23T15:08:07.085" v="28" actId="1076"/>
          <ac:spMkLst>
            <pc:docMk/>
            <pc:sldMk cId="3912213653" sldId="260"/>
            <ac:spMk id="2" creationId="{C00B6E76-B3BF-4129-932A-38B538031F19}"/>
          </ac:spMkLst>
        </pc:spChg>
        <pc:spChg chg="add mod">
          <ac:chgData name="Singletary, David S." userId="45c19336-5b87-4564-b40a-d17e89ba411b" providerId="ADAL" clId="{6AD374D8-9FBE-456D-90BB-C12A203675B5}" dt="2021-05-23T15:13:55.083" v="134"/>
          <ac:spMkLst>
            <pc:docMk/>
            <pc:sldMk cId="3912213653" sldId="260"/>
            <ac:spMk id="3" creationId="{7356763C-398D-423F-982D-A9F678745A19}"/>
          </ac:spMkLst>
        </pc:spChg>
        <pc:spChg chg="mod">
          <ac:chgData name="Singletary, David S." userId="45c19336-5b87-4564-b40a-d17e89ba411b" providerId="ADAL" clId="{6AD374D8-9FBE-456D-90BB-C12A203675B5}" dt="2021-05-23T15:14:56.636" v="142" actId="113"/>
          <ac:spMkLst>
            <pc:docMk/>
            <pc:sldMk cId="3912213653" sldId="260"/>
            <ac:spMk id="5" creationId="{9A05574B-8937-4007-8E6B-0DF340E2031C}"/>
          </ac:spMkLst>
        </pc:spChg>
      </pc:sldChg>
      <pc:sldChg chg="modSp mod">
        <pc:chgData name="Singletary, David S." userId="45c19336-5b87-4564-b40a-d17e89ba411b" providerId="ADAL" clId="{6AD374D8-9FBE-456D-90BB-C12A203675B5}" dt="2021-05-23T15:10:44.747" v="79" actId="20577"/>
        <pc:sldMkLst>
          <pc:docMk/>
          <pc:sldMk cId="3368992059" sldId="261"/>
        </pc:sldMkLst>
        <pc:spChg chg="mod">
          <ac:chgData name="Singletary, David S." userId="45c19336-5b87-4564-b40a-d17e89ba411b" providerId="ADAL" clId="{6AD374D8-9FBE-456D-90BB-C12A203675B5}" dt="2021-05-23T15:04:10.277" v="8" actId="403"/>
          <ac:spMkLst>
            <pc:docMk/>
            <pc:sldMk cId="3368992059" sldId="261"/>
            <ac:spMk id="2" creationId="{C00B6E76-B3BF-4129-932A-38B538031F19}"/>
          </ac:spMkLst>
        </pc:spChg>
        <pc:spChg chg="mod">
          <ac:chgData name="Singletary, David S." userId="45c19336-5b87-4564-b40a-d17e89ba411b" providerId="ADAL" clId="{6AD374D8-9FBE-456D-90BB-C12A203675B5}" dt="2021-05-23T15:10:44.747" v="79" actId="20577"/>
          <ac:spMkLst>
            <pc:docMk/>
            <pc:sldMk cId="3368992059" sldId="261"/>
            <ac:spMk id="5" creationId="{9A05574B-8937-4007-8E6B-0DF340E2031C}"/>
          </ac:spMkLst>
        </pc:spChg>
        <pc:picChg chg="mod">
          <ac:chgData name="Singletary, David S." userId="45c19336-5b87-4564-b40a-d17e89ba411b" providerId="ADAL" clId="{6AD374D8-9FBE-456D-90BB-C12A203675B5}" dt="2021-05-23T15:04:03.375" v="6" actId="1076"/>
          <ac:picMkLst>
            <pc:docMk/>
            <pc:sldMk cId="3368992059" sldId="261"/>
            <ac:picMk id="3" creationId="{D4FF6115-62D0-41D3-BCC6-0516554F20A4}"/>
          </ac:picMkLst>
        </pc:picChg>
      </pc:sldChg>
      <pc:sldChg chg="modSp mod">
        <pc:chgData name="Singletary, David S." userId="45c19336-5b87-4564-b40a-d17e89ba411b" providerId="ADAL" clId="{6AD374D8-9FBE-456D-90BB-C12A203675B5}" dt="2021-05-23T15:04:32.282" v="13" actId="1076"/>
        <pc:sldMkLst>
          <pc:docMk/>
          <pc:sldMk cId="3407692382" sldId="262"/>
        </pc:sldMkLst>
        <pc:spChg chg="mod">
          <ac:chgData name="Singletary, David S." userId="45c19336-5b87-4564-b40a-d17e89ba411b" providerId="ADAL" clId="{6AD374D8-9FBE-456D-90BB-C12A203675B5}" dt="2021-05-23T15:04:23.108" v="11" actId="403"/>
          <ac:spMkLst>
            <pc:docMk/>
            <pc:sldMk cId="3407692382" sldId="262"/>
            <ac:spMk id="2" creationId="{C00B6E76-B3BF-4129-932A-38B538031F19}"/>
          </ac:spMkLst>
        </pc:spChg>
        <pc:spChg chg="mod">
          <ac:chgData name="Singletary, David S." userId="45c19336-5b87-4564-b40a-d17e89ba411b" providerId="ADAL" clId="{6AD374D8-9FBE-456D-90BB-C12A203675B5}" dt="2021-05-23T15:04:32.282" v="13" actId="1076"/>
          <ac:spMkLst>
            <pc:docMk/>
            <pc:sldMk cId="3407692382" sldId="262"/>
            <ac:spMk id="5" creationId="{9A05574B-8937-4007-8E6B-0DF340E2031C}"/>
          </ac:spMkLst>
        </pc:spChg>
        <pc:picChg chg="mod">
          <ac:chgData name="Singletary, David S." userId="45c19336-5b87-4564-b40a-d17e89ba411b" providerId="ADAL" clId="{6AD374D8-9FBE-456D-90BB-C12A203675B5}" dt="2021-05-23T15:04:26.698" v="12" actId="1076"/>
          <ac:picMkLst>
            <pc:docMk/>
            <pc:sldMk cId="3407692382" sldId="262"/>
            <ac:picMk id="4" creationId="{E1CA7F41-083D-40F6-B240-40480007A433}"/>
          </ac:picMkLst>
        </pc:picChg>
      </pc:sldChg>
      <pc:sldChg chg="modSp mod">
        <pc:chgData name="Singletary, David S." userId="45c19336-5b87-4564-b40a-d17e89ba411b" providerId="ADAL" clId="{6AD374D8-9FBE-456D-90BB-C12A203675B5}" dt="2021-05-23T15:05:05.954" v="22" actId="403"/>
        <pc:sldMkLst>
          <pc:docMk/>
          <pc:sldMk cId="1037451350" sldId="263"/>
        </pc:sldMkLst>
        <pc:spChg chg="mod">
          <ac:chgData name="Singletary, David S." userId="45c19336-5b87-4564-b40a-d17e89ba411b" providerId="ADAL" clId="{6AD374D8-9FBE-456D-90BB-C12A203675B5}" dt="2021-05-23T15:05:05.954" v="22" actId="403"/>
          <ac:spMkLst>
            <pc:docMk/>
            <pc:sldMk cId="1037451350" sldId="263"/>
            <ac:spMk id="2" creationId="{C00B6E76-B3BF-4129-932A-38B538031F19}"/>
          </ac:spMkLst>
        </pc:spChg>
        <pc:spChg chg="mod">
          <ac:chgData name="Singletary, David S." userId="45c19336-5b87-4564-b40a-d17e89ba411b" providerId="ADAL" clId="{6AD374D8-9FBE-456D-90BB-C12A203675B5}" dt="2021-05-23T15:04:43.798" v="16" actId="1076"/>
          <ac:spMkLst>
            <pc:docMk/>
            <pc:sldMk cId="1037451350" sldId="263"/>
            <ac:spMk id="5" creationId="{9A05574B-8937-4007-8E6B-0DF340E2031C}"/>
          </ac:spMkLst>
        </pc:spChg>
        <pc:picChg chg="mod">
          <ac:chgData name="Singletary, David S." userId="45c19336-5b87-4564-b40a-d17e89ba411b" providerId="ADAL" clId="{6AD374D8-9FBE-456D-90BB-C12A203675B5}" dt="2021-05-23T15:04:41.077" v="15" actId="1076"/>
          <ac:picMkLst>
            <pc:docMk/>
            <pc:sldMk cId="1037451350" sldId="263"/>
            <ac:picMk id="3" creationId="{94D766D2-CB54-4502-B966-3984D0C2322B}"/>
          </ac:picMkLst>
        </pc:picChg>
      </pc:sldChg>
      <pc:sldChg chg="modSp mod">
        <pc:chgData name="Singletary, David S." userId="45c19336-5b87-4564-b40a-d17e89ba411b" providerId="ADAL" clId="{6AD374D8-9FBE-456D-90BB-C12A203675B5}" dt="2021-05-23T15:05:01.868" v="21" actId="403"/>
        <pc:sldMkLst>
          <pc:docMk/>
          <pc:sldMk cId="669149677" sldId="264"/>
        </pc:sldMkLst>
        <pc:spChg chg="mod">
          <ac:chgData name="Singletary, David S." userId="45c19336-5b87-4564-b40a-d17e89ba411b" providerId="ADAL" clId="{6AD374D8-9FBE-456D-90BB-C12A203675B5}" dt="2021-05-23T15:05:01.868" v="21" actId="403"/>
          <ac:spMkLst>
            <pc:docMk/>
            <pc:sldMk cId="669149677" sldId="264"/>
            <ac:spMk id="2" creationId="{C00B6E76-B3BF-4129-932A-38B538031F19}"/>
          </ac:spMkLst>
        </pc:spChg>
        <pc:spChg chg="mod">
          <ac:chgData name="Singletary, David S." userId="45c19336-5b87-4564-b40a-d17e89ba411b" providerId="ADAL" clId="{6AD374D8-9FBE-456D-90BB-C12A203675B5}" dt="2021-05-23T15:04:52.655" v="18" actId="1076"/>
          <ac:spMkLst>
            <pc:docMk/>
            <pc:sldMk cId="669149677" sldId="264"/>
            <ac:spMk id="5" creationId="{9A05574B-8937-4007-8E6B-0DF340E2031C}"/>
          </ac:spMkLst>
        </pc:spChg>
        <pc:picChg chg="mod">
          <ac:chgData name="Singletary, David S." userId="45c19336-5b87-4564-b40a-d17e89ba411b" providerId="ADAL" clId="{6AD374D8-9FBE-456D-90BB-C12A203675B5}" dt="2021-05-23T15:04:48.726" v="17" actId="1076"/>
          <ac:picMkLst>
            <pc:docMk/>
            <pc:sldMk cId="669149677" sldId="264"/>
            <ac:picMk id="4" creationId="{8250FA56-AF7F-4761-9CD6-04F54BEBEA49}"/>
          </ac:picMkLst>
        </pc:picChg>
      </pc:sldChg>
      <pc:sldChg chg="modSp mod">
        <pc:chgData name="Singletary, David S." userId="45c19336-5b87-4564-b40a-d17e89ba411b" providerId="ADAL" clId="{6AD374D8-9FBE-456D-90BB-C12A203675B5}" dt="2021-05-23T15:05:22.690" v="26" actId="1076"/>
        <pc:sldMkLst>
          <pc:docMk/>
          <pc:sldMk cId="1292604506" sldId="265"/>
        </pc:sldMkLst>
        <pc:spChg chg="mod">
          <ac:chgData name="Singletary, David S." userId="45c19336-5b87-4564-b40a-d17e89ba411b" providerId="ADAL" clId="{6AD374D8-9FBE-456D-90BB-C12A203675B5}" dt="2021-05-23T15:05:16.547" v="24" actId="403"/>
          <ac:spMkLst>
            <pc:docMk/>
            <pc:sldMk cId="1292604506" sldId="265"/>
            <ac:spMk id="2" creationId="{C00B6E76-B3BF-4129-932A-38B538031F19}"/>
          </ac:spMkLst>
        </pc:spChg>
        <pc:spChg chg="mod">
          <ac:chgData name="Singletary, David S." userId="45c19336-5b87-4564-b40a-d17e89ba411b" providerId="ADAL" clId="{6AD374D8-9FBE-456D-90BB-C12A203675B5}" dt="2021-05-23T15:05:22.690" v="26" actId="1076"/>
          <ac:spMkLst>
            <pc:docMk/>
            <pc:sldMk cId="1292604506" sldId="265"/>
            <ac:spMk id="5" creationId="{9A05574B-8937-4007-8E6B-0DF340E2031C}"/>
          </ac:spMkLst>
        </pc:spChg>
        <pc:picChg chg="mod">
          <ac:chgData name="Singletary, David S." userId="45c19336-5b87-4564-b40a-d17e89ba411b" providerId="ADAL" clId="{6AD374D8-9FBE-456D-90BB-C12A203675B5}" dt="2021-05-23T15:05:18.814" v="25" actId="1076"/>
          <ac:picMkLst>
            <pc:docMk/>
            <pc:sldMk cId="1292604506" sldId="265"/>
            <ac:picMk id="4" creationId="{6C77FAC0-1CA4-4794-A0E0-DD1C452E7D7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cap="none"/>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931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1255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92728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7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947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805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3958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25466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8860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9936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6212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14397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8A311-1294-4C0E-AEBB-651D56357DC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849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475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8A311-1294-4C0E-AEBB-651D56357DC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496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0485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4657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78A311-1294-4C0E-AEBB-651D56357DC1}" type="datetimeFigureOut">
              <a:rPr lang="en-US" smtClean="0"/>
              <a:t>1/25/2022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a:p>
        </p:txBody>
      </p:sp>
    </p:spTree>
    <p:extLst>
      <p:ext uri="{BB962C8B-B14F-4D97-AF65-F5344CB8AC3E}">
        <p14:creationId xmlns:p14="http://schemas.microsoft.com/office/powerpoint/2010/main" val="257606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adoop.apache.org/docs/stable/api/index.html?org/apache/hadoop/mapreduce/Mapper.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adoop.apache.org/docs/stable/api/org/apache/hadoop/mapreduce/Reduce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a:xfrm>
            <a:off x="1876424" y="1122363"/>
            <a:ext cx="8791575" cy="1109208"/>
          </a:xfrm>
        </p:spPr>
        <p:txBody>
          <a:bodyPr/>
          <a:lstStyle/>
          <a:p>
            <a:r>
              <a:rPr lang="en-US" dirty="0"/>
              <a:t>CIS 2349C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2339296"/>
            <a:ext cx="8791575" cy="676048"/>
          </a:xfrm>
        </p:spPr>
        <p:txBody>
          <a:bodyPr>
            <a:normAutofit lnSpcReduction="10000"/>
          </a:bodyPr>
          <a:lstStyle/>
          <a:p>
            <a:r>
              <a:rPr lang="en-US" sz="3600" cap="none" dirty="0"/>
              <a:t>Introduction To Big Data Using Hadoop</a:t>
            </a:r>
          </a:p>
        </p:txBody>
      </p:sp>
      <p:sp>
        <p:nvSpPr>
          <p:cNvPr id="4" name="Subtitle 2">
            <a:extLst>
              <a:ext uri="{FF2B5EF4-FFF2-40B4-BE49-F238E27FC236}">
                <a16:creationId xmlns:a16="http://schemas.microsoft.com/office/drawing/2014/main" id="{B835DF90-D6F6-42F2-AED5-E74C11067F20}"/>
              </a:ext>
            </a:extLst>
          </p:cNvPr>
          <p:cNvSpPr txBox="1">
            <a:spLocks/>
          </p:cNvSpPr>
          <p:nvPr/>
        </p:nvSpPr>
        <p:spPr>
          <a:xfrm>
            <a:off x="1876424" y="3512775"/>
            <a:ext cx="8791575" cy="207779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400" cap="none"/>
              <a:t>Module 4: MapReduce</a:t>
            </a:r>
          </a:p>
          <a:p>
            <a:pPr>
              <a:lnSpc>
                <a:spcPct val="100000"/>
              </a:lnSpc>
            </a:pPr>
            <a:r>
              <a:rPr lang="en-US" sz="2400" cap="none"/>
              <a:t>Textbook (Bahga) Ch. 7.2 pp. 228-233 MapReduce Examples</a:t>
            </a:r>
          </a:p>
          <a:p>
            <a:pPr>
              <a:lnSpc>
                <a:spcPct val="100000"/>
              </a:lnSpc>
            </a:pPr>
            <a:r>
              <a:rPr lang="en-US" sz="2400" cap="none"/>
              <a:t>              (White)  Ch. 2 MapReduce</a:t>
            </a:r>
          </a:p>
          <a:p>
            <a:endParaRPr lang="en-US" sz="2800" cap="none" dirty="0"/>
          </a:p>
        </p:txBody>
      </p:sp>
    </p:spTree>
    <p:extLst>
      <p:ext uri="{BB962C8B-B14F-4D97-AF65-F5344CB8AC3E}">
        <p14:creationId xmlns:p14="http://schemas.microsoft.com/office/powerpoint/2010/main" val="38946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Analyzing the Data with 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31238" y="1174174"/>
            <a:ext cx="9901206" cy="5418538"/>
          </a:xfrm>
        </p:spPr>
        <p:txBody>
          <a:bodyPr>
            <a:normAutofit/>
          </a:bodyPr>
          <a:lstStyle/>
          <a:p>
            <a:pPr>
              <a:lnSpc>
                <a:spcPct val="100000"/>
              </a:lnSpc>
            </a:pPr>
            <a:r>
              <a:rPr lang="en-US" sz="2800"/>
              <a:t>MapReduce breaks processing into the map phase and the reduce phase</a:t>
            </a:r>
          </a:p>
          <a:p>
            <a:pPr>
              <a:lnSpc>
                <a:spcPct val="100000"/>
              </a:lnSpc>
            </a:pPr>
            <a:r>
              <a:rPr lang="en-US" sz="2800"/>
              <a:t>Each phase has key-value pairs as input and output, the types of which may be chosen by the programmer.</a:t>
            </a:r>
          </a:p>
          <a:p>
            <a:pPr>
              <a:lnSpc>
                <a:spcPct val="100000"/>
              </a:lnSpc>
            </a:pPr>
            <a:r>
              <a:rPr lang="en-US" sz="2800"/>
              <a:t>The programmer also specifies two functions: the map function and the reduce function</a:t>
            </a:r>
          </a:p>
          <a:p>
            <a:pPr>
              <a:lnSpc>
                <a:spcPct val="100000"/>
              </a:lnSpc>
            </a:pPr>
            <a:r>
              <a:rPr lang="en-US" sz="2800"/>
              <a:t>The input to this problem's map phase is the raw NCDC data</a:t>
            </a:r>
          </a:p>
        </p:txBody>
      </p:sp>
    </p:spTree>
    <p:extLst>
      <p:ext uri="{BB962C8B-B14F-4D97-AF65-F5344CB8AC3E}">
        <p14:creationId xmlns:p14="http://schemas.microsoft.com/office/powerpoint/2010/main" val="128275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Analyzing the Data with 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31238" y="1174174"/>
            <a:ext cx="9901206" cy="5418538"/>
          </a:xfrm>
        </p:spPr>
        <p:txBody>
          <a:bodyPr>
            <a:normAutofit/>
          </a:bodyPr>
          <a:lstStyle/>
          <a:p>
            <a:pPr>
              <a:lnSpc>
                <a:spcPct val="100000"/>
              </a:lnSpc>
            </a:pPr>
            <a:r>
              <a:rPr lang="en-US" sz="2800"/>
              <a:t>The map function extracts the year and the air temperature from each line</a:t>
            </a:r>
          </a:p>
          <a:p>
            <a:pPr>
              <a:lnSpc>
                <a:spcPct val="100000"/>
              </a:lnSpc>
            </a:pPr>
            <a:endParaRPr lang="en-US" sz="3200"/>
          </a:p>
          <a:p>
            <a:pPr>
              <a:lnSpc>
                <a:spcPct val="100000"/>
              </a:lnSpc>
            </a:pPr>
            <a:endParaRPr lang="en-US" sz="3200"/>
          </a:p>
          <a:p>
            <a:pPr>
              <a:lnSpc>
                <a:spcPct val="100000"/>
              </a:lnSpc>
            </a:pPr>
            <a:endParaRPr lang="en-US" sz="3200"/>
          </a:p>
          <a:p>
            <a:pPr>
              <a:lnSpc>
                <a:spcPct val="100000"/>
              </a:lnSpc>
            </a:pPr>
            <a:endParaRPr lang="en-US" sz="2800"/>
          </a:p>
          <a:p>
            <a:pPr>
              <a:lnSpc>
                <a:spcPct val="100000"/>
              </a:lnSpc>
            </a:pPr>
            <a:endParaRPr lang="en-US" sz="1600"/>
          </a:p>
          <a:p>
            <a:pPr>
              <a:lnSpc>
                <a:spcPct val="100000"/>
              </a:lnSpc>
            </a:pPr>
            <a:r>
              <a:rPr lang="en-US" sz="2800"/>
              <a:t>The keys provided to the map function are the line offsets within the file, but in this analysis these keys are not used</a:t>
            </a:r>
          </a:p>
        </p:txBody>
      </p:sp>
      <p:pic>
        <p:nvPicPr>
          <p:cNvPr id="5" name="Picture 4">
            <a:extLst>
              <a:ext uri="{FF2B5EF4-FFF2-40B4-BE49-F238E27FC236}">
                <a16:creationId xmlns:a16="http://schemas.microsoft.com/office/drawing/2014/main" id="{34A2AD99-504F-4414-A96B-1DD889821B04}"/>
              </a:ext>
            </a:extLst>
          </p:cNvPr>
          <p:cNvPicPr>
            <a:picLocks noChangeAspect="1"/>
          </p:cNvPicPr>
          <p:nvPr/>
        </p:nvPicPr>
        <p:blipFill>
          <a:blip r:embed="rId2"/>
          <a:stretch>
            <a:fillRect/>
          </a:stretch>
        </p:blipFill>
        <p:spPr>
          <a:xfrm>
            <a:off x="1515247" y="2638907"/>
            <a:ext cx="9345515" cy="1852990"/>
          </a:xfrm>
          <a:prstGeom prst="rect">
            <a:avLst/>
          </a:prstGeom>
        </p:spPr>
      </p:pic>
      <p:sp>
        <p:nvSpPr>
          <p:cNvPr id="6" name="Right Bracket 5">
            <a:extLst>
              <a:ext uri="{FF2B5EF4-FFF2-40B4-BE49-F238E27FC236}">
                <a16:creationId xmlns:a16="http://schemas.microsoft.com/office/drawing/2014/main" id="{7AA81509-7059-42EE-9EDC-C736A0D7D6C7}"/>
              </a:ext>
            </a:extLst>
          </p:cNvPr>
          <p:cNvSpPr/>
          <p:nvPr/>
        </p:nvSpPr>
        <p:spPr>
          <a:xfrm rot="16200000">
            <a:off x="4386905" y="2273147"/>
            <a:ext cx="182880" cy="54864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F32CFFD-6988-494F-933F-8C9BF9A307A3}"/>
              </a:ext>
            </a:extLst>
          </p:cNvPr>
          <p:cNvSpPr txBox="1"/>
          <p:nvPr/>
        </p:nvSpPr>
        <p:spPr>
          <a:xfrm>
            <a:off x="4208844" y="2172373"/>
            <a:ext cx="548640" cy="523220"/>
          </a:xfrm>
          <a:prstGeom prst="rect">
            <a:avLst/>
          </a:prstGeom>
          <a:noFill/>
        </p:spPr>
        <p:txBody>
          <a:bodyPr wrap="square" rtlCol="0">
            <a:spAutoFit/>
          </a:bodyPr>
          <a:lstStyle/>
          <a:p>
            <a:r>
              <a:rPr lang="en-US" sz="1400"/>
              <a:t>year</a:t>
            </a:r>
            <a:endParaRPr lang="en-US" sz="1200"/>
          </a:p>
        </p:txBody>
      </p:sp>
      <p:sp>
        <p:nvSpPr>
          <p:cNvPr id="8" name="TextBox 7">
            <a:extLst>
              <a:ext uri="{FF2B5EF4-FFF2-40B4-BE49-F238E27FC236}">
                <a16:creationId xmlns:a16="http://schemas.microsoft.com/office/drawing/2014/main" id="{EE323549-38CE-4E10-92DC-C3E379DD7146}"/>
              </a:ext>
            </a:extLst>
          </p:cNvPr>
          <p:cNvSpPr txBox="1"/>
          <p:nvPr/>
        </p:nvSpPr>
        <p:spPr>
          <a:xfrm>
            <a:off x="7636349" y="2172373"/>
            <a:ext cx="548640" cy="307777"/>
          </a:xfrm>
          <a:prstGeom prst="rect">
            <a:avLst/>
          </a:prstGeom>
          <a:noFill/>
        </p:spPr>
        <p:txBody>
          <a:bodyPr wrap="square" rtlCol="0">
            <a:spAutoFit/>
          </a:bodyPr>
          <a:lstStyle/>
          <a:p>
            <a:r>
              <a:rPr lang="en-US" sz="1400"/>
              <a:t>temp</a:t>
            </a:r>
            <a:endParaRPr lang="en-US" sz="1200"/>
          </a:p>
        </p:txBody>
      </p:sp>
      <p:sp>
        <p:nvSpPr>
          <p:cNvPr id="10" name="Right Bracket 9">
            <a:extLst>
              <a:ext uri="{FF2B5EF4-FFF2-40B4-BE49-F238E27FC236}">
                <a16:creationId xmlns:a16="http://schemas.microsoft.com/office/drawing/2014/main" id="{4892BE46-6BF3-41B9-A41B-1495BBE16C3F}"/>
              </a:ext>
            </a:extLst>
          </p:cNvPr>
          <p:cNvSpPr/>
          <p:nvPr/>
        </p:nvSpPr>
        <p:spPr>
          <a:xfrm rot="16200000">
            <a:off x="7919504" y="2189413"/>
            <a:ext cx="182880" cy="716107"/>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6047BBBE-E681-4A0F-BF1D-B044C27CEB3D}"/>
              </a:ext>
            </a:extLst>
          </p:cNvPr>
          <p:cNvSpPr/>
          <p:nvPr/>
        </p:nvSpPr>
        <p:spPr>
          <a:xfrm rot="16200000">
            <a:off x="1843688" y="2378239"/>
            <a:ext cx="182880" cy="36576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5950084-F2EF-4D2E-AA35-44F8B4FDA499}"/>
              </a:ext>
            </a:extLst>
          </p:cNvPr>
          <p:cNvSpPr txBox="1"/>
          <p:nvPr/>
        </p:nvSpPr>
        <p:spPr>
          <a:xfrm>
            <a:off x="1663283" y="2186025"/>
            <a:ext cx="1005840" cy="307777"/>
          </a:xfrm>
          <a:prstGeom prst="rect">
            <a:avLst/>
          </a:prstGeom>
          <a:noFill/>
        </p:spPr>
        <p:txBody>
          <a:bodyPr wrap="square" rtlCol="0">
            <a:spAutoFit/>
          </a:bodyPr>
          <a:lstStyle/>
          <a:p>
            <a:r>
              <a:rPr lang="en-US" sz="1400"/>
              <a:t>(ignored)</a:t>
            </a:r>
            <a:endParaRPr lang="en-US" sz="1200"/>
          </a:p>
        </p:txBody>
      </p:sp>
    </p:spTree>
    <p:extLst>
      <p:ext uri="{BB962C8B-B14F-4D97-AF65-F5344CB8AC3E}">
        <p14:creationId xmlns:p14="http://schemas.microsoft.com/office/powerpoint/2010/main" val="124846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Analyzing the Data with 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228268" y="1174175"/>
            <a:ext cx="9901206" cy="1873826"/>
          </a:xfrm>
        </p:spPr>
        <p:txBody>
          <a:bodyPr>
            <a:normAutofit/>
          </a:bodyPr>
          <a:lstStyle/>
          <a:p>
            <a:pPr>
              <a:lnSpc>
                <a:spcPct val="100000"/>
              </a:lnSpc>
            </a:pPr>
            <a:r>
              <a:rPr lang="en-US" sz="2800"/>
              <a:t>The map function sets up the data so the reduce function can find the maximum temperature</a:t>
            </a:r>
          </a:p>
          <a:p>
            <a:pPr lvl="1">
              <a:lnSpc>
                <a:spcPct val="100000"/>
              </a:lnSpc>
            </a:pPr>
            <a:r>
              <a:rPr lang="en-US" sz="2400"/>
              <a:t>The map function also drops bad records by filtering out temperatures that are missing, suspect, or erroneous</a:t>
            </a:r>
          </a:p>
        </p:txBody>
      </p:sp>
      <p:sp>
        <p:nvSpPr>
          <p:cNvPr id="5" name="Rectangle 2">
            <a:extLst>
              <a:ext uri="{FF2B5EF4-FFF2-40B4-BE49-F238E27FC236}">
                <a16:creationId xmlns:a16="http://schemas.microsoft.com/office/drawing/2014/main" id="{8CEBCBEE-07A7-4980-8A69-CD22B6C5C646}"/>
              </a:ext>
            </a:extLst>
          </p:cNvPr>
          <p:cNvSpPr>
            <a:spLocks noChangeArrowheads="1"/>
          </p:cNvSpPr>
          <p:nvPr/>
        </p:nvSpPr>
        <p:spPr bwMode="auto">
          <a:xfrm>
            <a:off x="8295290" y="3695134"/>
            <a:ext cx="1692771" cy="2154339"/>
          </a:xfrm>
          <a:prstGeom prst="rect">
            <a:avLst/>
          </a:prstGeom>
          <a:solidFill>
            <a:srgbClr val="EEF2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Consolas" panose="020B0609020204030204" pitchFamily="49" charset="0"/>
              </a:rPr>
              <a:t>(1950, 0)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Consolas" panose="020B0609020204030204" pitchFamily="49" charset="0"/>
              </a:rPr>
              <a:t>(1950, 22)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Consolas" panose="020B0609020204030204" pitchFamily="49" charset="0"/>
              </a:rPr>
              <a:t>(1950,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Consolas" panose="020B0609020204030204" pitchFamily="49" charset="0"/>
              </a:rPr>
              <a:t>(1949, 111)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Consolas" panose="020B0609020204030204" pitchFamily="49" charset="0"/>
              </a:rPr>
              <a:t>(1949, 78)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3D3B49"/>
                </a:solidFill>
                <a:latin typeface="Consolas" panose="020B0609020204030204" pitchFamily="49"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9" name="Content Placeholder 3">
            <a:extLst>
              <a:ext uri="{FF2B5EF4-FFF2-40B4-BE49-F238E27FC236}">
                <a16:creationId xmlns:a16="http://schemas.microsoft.com/office/drawing/2014/main" id="{6FA9C0FD-7B2F-4B50-AC99-A77C109BC7BD}"/>
              </a:ext>
            </a:extLst>
          </p:cNvPr>
          <p:cNvSpPr txBox="1">
            <a:spLocks/>
          </p:cNvSpPr>
          <p:nvPr/>
        </p:nvSpPr>
        <p:spPr>
          <a:xfrm>
            <a:off x="2203939" y="3695134"/>
            <a:ext cx="5943600" cy="2635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US" sz="2800"/>
              <a:t>The output of the map function takes the form of (year, temperature)</a:t>
            </a:r>
          </a:p>
          <a:p>
            <a:pPr lvl="1">
              <a:lnSpc>
                <a:spcPct val="100000"/>
              </a:lnSpc>
            </a:pPr>
            <a:r>
              <a:rPr lang="en-US" sz="2400"/>
              <a:t>(note that in our lab for this module we are only using one file which covers the year 1901)</a:t>
            </a:r>
          </a:p>
          <a:p>
            <a:pPr>
              <a:lnSpc>
                <a:spcPct val="100000"/>
              </a:lnSpc>
            </a:pPr>
            <a:endParaRPr lang="en-US" sz="2800"/>
          </a:p>
        </p:txBody>
      </p:sp>
    </p:spTree>
    <p:extLst>
      <p:ext uri="{BB962C8B-B14F-4D97-AF65-F5344CB8AC3E}">
        <p14:creationId xmlns:p14="http://schemas.microsoft.com/office/powerpoint/2010/main" val="343079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Analyzing the Data with 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31238" y="1174174"/>
            <a:ext cx="9901206" cy="5418538"/>
          </a:xfrm>
        </p:spPr>
        <p:txBody>
          <a:bodyPr>
            <a:normAutofit/>
          </a:bodyPr>
          <a:lstStyle/>
          <a:p>
            <a:pPr>
              <a:lnSpc>
                <a:spcPct val="100000"/>
              </a:lnSpc>
            </a:pPr>
            <a:r>
              <a:rPr lang="en-US" sz="2800"/>
              <a:t>The output from the map function is processed by the MapReduce framework before being sent to the reduce function</a:t>
            </a:r>
          </a:p>
          <a:p>
            <a:pPr lvl="1">
              <a:lnSpc>
                <a:spcPct val="100000"/>
              </a:lnSpc>
            </a:pPr>
            <a:r>
              <a:rPr lang="en-US" sz="2400"/>
              <a:t>This processing sorts and groups the key-value pairs by key.</a:t>
            </a:r>
          </a:p>
          <a:p>
            <a:pPr>
              <a:lnSpc>
                <a:spcPct val="100000"/>
              </a:lnSpc>
            </a:pPr>
            <a:r>
              <a:rPr lang="en-US" sz="2800"/>
              <a:t>The input to the reduce function includes each year with a list of all of that year's temperatures:</a:t>
            </a:r>
          </a:p>
          <a:p>
            <a:pPr marL="0" indent="0">
              <a:lnSpc>
                <a:spcPct val="100000"/>
              </a:lnSpc>
              <a:buNone/>
            </a:pPr>
            <a:endParaRPr lang="en-US" sz="2800"/>
          </a:p>
          <a:p>
            <a:pPr>
              <a:lnSpc>
                <a:spcPct val="100000"/>
              </a:lnSpc>
            </a:pPr>
            <a:endParaRPr lang="en-US" sz="1200"/>
          </a:p>
          <a:p>
            <a:pPr>
              <a:lnSpc>
                <a:spcPct val="100000"/>
              </a:lnSpc>
            </a:pPr>
            <a:r>
              <a:rPr lang="en-US" sz="2800"/>
              <a:t>The reduce function iterates through the list to determine the max temperature for each year as the final output:</a:t>
            </a:r>
          </a:p>
        </p:txBody>
      </p:sp>
      <p:sp>
        <p:nvSpPr>
          <p:cNvPr id="6" name="TextBox 5">
            <a:extLst>
              <a:ext uri="{FF2B5EF4-FFF2-40B4-BE49-F238E27FC236}">
                <a16:creationId xmlns:a16="http://schemas.microsoft.com/office/drawing/2014/main" id="{00DFFE91-8C85-46A5-B3B8-9C2B93144323}"/>
              </a:ext>
            </a:extLst>
          </p:cNvPr>
          <p:cNvSpPr txBox="1"/>
          <p:nvPr/>
        </p:nvSpPr>
        <p:spPr>
          <a:xfrm>
            <a:off x="3811203" y="3636347"/>
            <a:ext cx="3091961" cy="707886"/>
          </a:xfrm>
          <a:prstGeom prst="rect">
            <a:avLst/>
          </a:prstGeom>
          <a:noFill/>
          <a:ln>
            <a:solidFill>
              <a:schemeClr val="tx1"/>
            </a:solidFill>
          </a:ln>
        </p:spPr>
        <p:txBody>
          <a:bodyPr wrap="square">
            <a:spAutoFit/>
          </a:bodyPr>
          <a:lstStyle/>
          <a:p>
            <a:r>
              <a:rPr lang="en-US" sz="2000"/>
              <a:t>(1949, [111, 78])</a:t>
            </a:r>
          </a:p>
          <a:p>
            <a:r>
              <a:rPr lang="en-US" sz="2000"/>
              <a:t>(1950, [0, 22, −11])</a:t>
            </a:r>
          </a:p>
        </p:txBody>
      </p:sp>
      <p:sp>
        <p:nvSpPr>
          <p:cNvPr id="7" name="TextBox 6">
            <a:extLst>
              <a:ext uri="{FF2B5EF4-FFF2-40B4-BE49-F238E27FC236}">
                <a16:creationId xmlns:a16="http://schemas.microsoft.com/office/drawing/2014/main" id="{F8AF934B-5E4D-4DF2-AA2B-C30EF0D89ABB}"/>
              </a:ext>
            </a:extLst>
          </p:cNvPr>
          <p:cNvSpPr txBox="1"/>
          <p:nvPr/>
        </p:nvSpPr>
        <p:spPr>
          <a:xfrm>
            <a:off x="4432527" y="5681960"/>
            <a:ext cx="1849314" cy="707886"/>
          </a:xfrm>
          <a:prstGeom prst="rect">
            <a:avLst/>
          </a:prstGeom>
          <a:noFill/>
          <a:ln>
            <a:solidFill>
              <a:schemeClr val="tx1"/>
            </a:solidFill>
          </a:ln>
        </p:spPr>
        <p:txBody>
          <a:bodyPr wrap="square">
            <a:spAutoFit/>
          </a:bodyPr>
          <a:lstStyle/>
          <a:p>
            <a:r>
              <a:rPr lang="en-US" sz="2000"/>
              <a:t>(1949, 111)</a:t>
            </a:r>
          </a:p>
          <a:p>
            <a:r>
              <a:rPr lang="en-US" sz="2000"/>
              <a:t>(1950, 22)</a:t>
            </a:r>
          </a:p>
        </p:txBody>
      </p:sp>
    </p:spTree>
    <p:extLst>
      <p:ext uri="{BB962C8B-B14F-4D97-AF65-F5344CB8AC3E}">
        <p14:creationId xmlns:p14="http://schemas.microsoft.com/office/powerpoint/2010/main" val="7537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Analyzing the Data with 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31238" y="1174174"/>
            <a:ext cx="9901206" cy="5418538"/>
          </a:xfrm>
        </p:spPr>
        <p:txBody>
          <a:bodyPr>
            <a:normAutofit/>
          </a:bodyPr>
          <a:lstStyle/>
          <a:p>
            <a:pPr>
              <a:lnSpc>
                <a:spcPct val="100000"/>
              </a:lnSpc>
            </a:pPr>
            <a:r>
              <a:rPr lang="en-US" sz="2800" b="0">
                <a:solidFill>
                  <a:srgbClr val="000000"/>
                </a:solidFill>
                <a:effectLst/>
                <a:latin typeface="Times New Roman" panose="02020603050405020304" pitchFamily="18" charset="0"/>
              </a:rPr>
              <a:t>MapReduce logical data flow (White textbook, Fig 2-2)</a:t>
            </a:r>
            <a:endParaRPr lang="en-US" sz="3600"/>
          </a:p>
        </p:txBody>
      </p:sp>
      <p:pic>
        <p:nvPicPr>
          <p:cNvPr id="5" name="Picture 4">
            <a:extLst>
              <a:ext uri="{FF2B5EF4-FFF2-40B4-BE49-F238E27FC236}">
                <a16:creationId xmlns:a16="http://schemas.microsoft.com/office/drawing/2014/main" id="{C588896E-E661-4644-9B63-9AB2FA3F947D}"/>
              </a:ext>
            </a:extLst>
          </p:cNvPr>
          <p:cNvPicPr>
            <a:picLocks noChangeAspect="1"/>
          </p:cNvPicPr>
          <p:nvPr/>
        </p:nvPicPr>
        <p:blipFill>
          <a:blip r:embed="rId2"/>
          <a:stretch>
            <a:fillRect/>
          </a:stretch>
        </p:blipFill>
        <p:spPr>
          <a:xfrm>
            <a:off x="681200" y="2485212"/>
            <a:ext cx="11160522" cy="1887576"/>
          </a:xfrm>
          <a:prstGeom prst="rect">
            <a:avLst/>
          </a:prstGeom>
          <a:ln>
            <a:solidFill>
              <a:schemeClr val="tx1"/>
            </a:solidFill>
          </a:ln>
        </p:spPr>
      </p:pic>
    </p:spTree>
    <p:extLst>
      <p:ext uri="{BB962C8B-B14F-4D97-AF65-F5344CB8AC3E}">
        <p14:creationId xmlns:p14="http://schemas.microsoft.com/office/powerpoint/2010/main" val="279962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Mapper Class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570892" y="1174174"/>
            <a:ext cx="9661552" cy="5418538"/>
          </a:xfrm>
        </p:spPr>
        <p:txBody>
          <a:bodyPr>
            <a:normAutofit/>
          </a:bodyPr>
          <a:lstStyle/>
          <a:p>
            <a:pPr>
              <a:lnSpc>
                <a:spcPct val="100000"/>
              </a:lnSpc>
            </a:pPr>
            <a:r>
              <a:rPr lang="en-US" sz="2800"/>
              <a:t>Three things are needed to run a MapReduce job:</a:t>
            </a:r>
          </a:p>
          <a:p>
            <a:pPr marL="971550" lvl="1" indent="-514350">
              <a:lnSpc>
                <a:spcPct val="100000"/>
              </a:lnSpc>
              <a:buSzPct val="100000"/>
              <a:buFont typeface="+mj-lt"/>
              <a:buAutoNum type="arabicPeriod"/>
            </a:pPr>
            <a:r>
              <a:rPr lang="en-US" sz="2400"/>
              <a:t>a map function</a:t>
            </a:r>
          </a:p>
          <a:p>
            <a:pPr marL="971550" lvl="1" indent="-514350">
              <a:lnSpc>
                <a:spcPct val="100000"/>
              </a:lnSpc>
              <a:buSzPct val="100000"/>
              <a:buFont typeface="+mj-lt"/>
              <a:buAutoNum type="arabicPeriod"/>
            </a:pPr>
            <a:r>
              <a:rPr lang="en-US" sz="2400"/>
              <a:t>a reduce function</a:t>
            </a:r>
          </a:p>
          <a:p>
            <a:pPr marL="971550" lvl="1" indent="-514350">
              <a:lnSpc>
                <a:spcPct val="100000"/>
              </a:lnSpc>
              <a:buSzPct val="100000"/>
              <a:buFont typeface="+mj-lt"/>
              <a:buAutoNum type="arabicPeriod"/>
            </a:pPr>
            <a:r>
              <a:rPr lang="en-US" sz="2400"/>
              <a:t>code to run the job</a:t>
            </a:r>
          </a:p>
          <a:p>
            <a:pPr>
              <a:lnSpc>
                <a:spcPct val="100000"/>
              </a:lnSpc>
            </a:pPr>
            <a:r>
              <a:rPr lang="en-US"/>
              <a:t>The mapper is implemented in an extension of the abstract and generic </a:t>
            </a:r>
            <a:r>
              <a:rPr lang="en-US">
                <a:hlinkClick r:id="rId2">
                  <a:extLst>
                    <a:ext uri="{A12FA001-AC4F-418D-AE19-62706E023703}">
                      <ahyp:hlinkClr xmlns:ahyp="http://schemas.microsoft.com/office/drawing/2018/hyperlinkcolor" val="tx"/>
                    </a:ext>
                  </a:extLst>
                </a:hlinkClick>
              </a:rPr>
              <a:t>Mapper</a:t>
            </a:r>
            <a:r>
              <a:rPr lang="en-US"/>
              <a:t> class, which declares an abstract map() method</a:t>
            </a:r>
          </a:p>
          <a:p>
            <a:pPr marL="0" indent="0">
              <a:lnSpc>
                <a:spcPct val="100000"/>
              </a:lnSpc>
              <a:buNone/>
            </a:pPr>
            <a:endParaRPr lang="en-US"/>
          </a:p>
          <a:p>
            <a:pPr>
              <a:lnSpc>
                <a:spcPct val="100000"/>
              </a:lnSpc>
            </a:pPr>
            <a:r>
              <a:rPr lang="en-US"/>
              <a:t>The four formal type parameters specify the input key, input value, output key, and output value types of the map function.</a:t>
            </a:r>
          </a:p>
        </p:txBody>
      </p:sp>
      <p:sp>
        <p:nvSpPr>
          <p:cNvPr id="7" name="TextBox 6">
            <a:extLst>
              <a:ext uri="{FF2B5EF4-FFF2-40B4-BE49-F238E27FC236}">
                <a16:creationId xmlns:a16="http://schemas.microsoft.com/office/drawing/2014/main" id="{C4332F82-B503-4D62-A812-2FAEEF570442}"/>
              </a:ext>
            </a:extLst>
          </p:cNvPr>
          <p:cNvSpPr txBox="1"/>
          <p:nvPr/>
        </p:nvSpPr>
        <p:spPr>
          <a:xfrm>
            <a:off x="2147394" y="3912081"/>
            <a:ext cx="8228134" cy="400110"/>
          </a:xfrm>
          <a:prstGeom prst="rect">
            <a:avLst/>
          </a:prstGeom>
          <a:noFill/>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Class Mapper&lt;KEYIN,VALUEIN,KEYOUT,VALUEOUT&gt;</a:t>
            </a:r>
          </a:p>
        </p:txBody>
      </p:sp>
      <p:sp>
        <p:nvSpPr>
          <p:cNvPr id="6" name="TextBox 5">
            <a:extLst>
              <a:ext uri="{FF2B5EF4-FFF2-40B4-BE49-F238E27FC236}">
                <a16:creationId xmlns:a16="http://schemas.microsoft.com/office/drawing/2014/main" id="{F349F931-195D-494C-8263-CD9F5CFF98E9}"/>
              </a:ext>
            </a:extLst>
          </p:cNvPr>
          <p:cNvSpPr txBox="1"/>
          <p:nvPr/>
        </p:nvSpPr>
        <p:spPr>
          <a:xfrm>
            <a:off x="2198208" y="5413714"/>
            <a:ext cx="8224618" cy="923330"/>
          </a:xfrm>
          <a:prstGeom prst="rect">
            <a:avLst/>
          </a:prstGeom>
          <a:noFill/>
        </p:spPr>
        <p:txBody>
          <a:bodyPr wrap="square">
            <a:spAutoFit/>
          </a:bodyPr>
          <a:lstStyle/>
          <a:p>
            <a:r>
              <a:rPr lang="en-US" b="1">
                <a:latin typeface="Courier New" panose="02070309020205020404" pitchFamily="49" charset="0"/>
                <a:cs typeface="Courier New" panose="02070309020205020404" pitchFamily="49" charset="0"/>
              </a:rPr>
              <a:t>public class MaxTemperatureMapper</a:t>
            </a:r>
          </a:p>
          <a:p>
            <a:r>
              <a:rPr lang="en-US" b="1">
                <a:latin typeface="Courier New" panose="02070309020205020404" pitchFamily="49" charset="0"/>
                <a:cs typeface="Courier New" panose="02070309020205020404" pitchFamily="49" charset="0"/>
              </a:rPr>
              <a:t>    extends Mapper&lt;LongWritable, Text, Text, IntWritable&gt; {</a:t>
            </a:r>
          </a:p>
        </p:txBody>
      </p:sp>
    </p:spTree>
    <p:extLst>
      <p:ext uri="{BB962C8B-B14F-4D97-AF65-F5344CB8AC3E}">
        <p14:creationId xmlns:p14="http://schemas.microsoft.com/office/powerpoint/2010/main" val="352253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map()</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281622" y="1174174"/>
            <a:ext cx="9950822" cy="5148249"/>
          </a:xfrm>
        </p:spPr>
        <p:txBody>
          <a:bodyPr>
            <a:normAutofit fontScale="92500" lnSpcReduction="10000"/>
          </a:bodyPr>
          <a:lstStyle/>
          <a:p>
            <a:pPr>
              <a:lnSpc>
                <a:spcPct val="100000"/>
              </a:lnSpc>
            </a:pPr>
            <a:r>
              <a:rPr lang="en-US" sz="2800"/>
              <a:t>The map method is called once for each key/value pair in the input split</a:t>
            </a:r>
          </a:p>
          <a:p>
            <a:pPr>
              <a:lnSpc>
                <a:spcPct val="100000"/>
              </a:lnSpc>
            </a:pPr>
            <a:r>
              <a:rPr lang="en-US" sz="2800"/>
              <a:t>The map method is abstract, designed to be overridden</a:t>
            </a:r>
          </a:p>
          <a:p>
            <a:pPr>
              <a:lnSpc>
                <a:spcPct val="100000"/>
              </a:lnSpc>
            </a:pPr>
            <a:r>
              <a:rPr lang="en-US" sz="2800"/>
              <a:t>A key, value, and Mapper Context are passed as parameters (the Context is used for writing output records)</a:t>
            </a:r>
          </a:p>
          <a:p>
            <a:pPr>
              <a:lnSpc>
                <a:spcPct val="100000"/>
              </a:lnSpc>
            </a:pPr>
            <a:endParaRPr lang="en-US" sz="2800"/>
          </a:p>
          <a:p>
            <a:pPr>
              <a:lnSpc>
                <a:spcPct val="100000"/>
              </a:lnSpc>
            </a:pPr>
            <a:endParaRPr lang="en-US" sz="2800"/>
          </a:p>
          <a:p>
            <a:pPr>
              <a:lnSpc>
                <a:spcPct val="100000"/>
              </a:lnSpc>
            </a:pPr>
            <a:endParaRPr lang="en-US" sz="2800"/>
          </a:p>
          <a:p>
            <a:pPr>
              <a:lnSpc>
                <a:spcPct val="100000"/>
              </a:lnSpc>
            </a:pPr>
            <a:endParaRPr lang="en-US" sz="2800"/>
          </a:p>
          <a:p>
            <a:pPr>
              <a:lnSpc>
                <a:spcPct val="100000"/>
              </a:lnSpc>
            </a:pPr>
            <a:endParaRPr lang="en-US" sz="2800"/>
          </a:p>
          <a:p>
            <a:pPr>
              <a:lnSpc>
                <a:spcPct val="100000"/>
              </a:lnSpc>
            </a:pPr>
            <a:r>
              <a:rPr lang="en-US" sz="2800"/>
              <a:t>For this problem the input line is  converted to a Java String and the substring() method is used to extract the relevant columns (next slide)</a:t>
            </a:r>
          </a:p>
        </p:txBody>
      </p:sp>
      <p:sp>
        <p:nvSpPr>
          <p:cNvPr id="7" name="TextBox 6">
            <a:extLst>
              <a:ext uri="{FF2B5EF4-FFF2-40B4-BE49-F238E27FC236}">
                <a16:creationId xmlns:a16="http://schemas.microsoft.com/office/drawing/2014/main" id="{C4332F82-B503-4D62-A812-2FAEEF570442}"/>
              </a:ext>
            </a:extLst>
          </p:cNvPr>
          <p:cNvSpPr txBox="1"/>
          <p:nvPr/>
        </p:nvSpPr>
        <p:spPr>
          <a:xfrm>
            <a:off x="1475510" y="3141618"/>
            <a:ext cx="9950822" cy="1938992"/>
          </a:xfrm>
          <a:prstGeom prst="rect">
            <a:avLst/>
          </a:prstGeom>
          <a:noFill/>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protected void map(</a:t>
            </a:r>
          </a:p>
          <a:p>
            <a:r>
              <a:rPr lang="en-US" sz="2000" b="1">
                <a:latin typeface="Courier New" panose="02070309020205020404" pitchFamily="49" charset="0"/>
                <a:cs typeface="Courier New" panose="02070309020205020404" pitchFamily="49" charset="0"/>
              </a:rPr>
              <a:t>          KEYIN key,</a:t>
            </a:r>
          </a:p>
          <a:p>
            <a:r>
              <a:rPr lang="en-US" sz="2000" b="1">
                <a:latin typeface="Courier New" panose="02070309020205020404" pitchFamily="49" charset="0"/>
                <a:cs typeface="Courier New" panose="02070309020205020404" pitchFamily="49" charset="0"/>
              </a:rPr>
              <a:t>          VALUEIN value,</a:t>
            </a:r>
          </a:p>
          <a:p>
            <a:r>
              <a:rPr lang="en-US" sz="2000" b="1">
                <a:latin typeface="Courier New" panose="02070309020205020404" pitchFamily="49" charset="0"/>
                <a:cs typeface="Courier New" panose="02070309020205020404" pitchFamily="49" charset="0"/>
              </a:rPr>
              <a:t>          org.apache.hadoop.mapreduce.Mapper.Context context)</a:t>
            </a:r>
          </a:p>
          <a:p>
            <a:r>
              <a:rPr lang="en-US" sz="2000" b="1">
                <a:latin typeface="Courier New" panose="02070309020205020404" pitchFamily="49" charset="0"/>
                <a:cs typeface="Courier New" panose="02070309020205020404" pitchFamily="49" charset="0"/>
              </a:rPr>
              <a:t>   throws IOException,</a:t>
            </a:r>
          </a:p>
          <a:p>
            <a:r>
              <a:rPr lang="en-US" sz="2000" b="1">
                <a:latin typeface="Courier New" panose="02070309020205020404" pitchFamily="49" charset="0"/>
                <a:cs typeface="Courier New" panose="02070309020205020404" pitchFamily="49" charset="0"/>
              </a:rPr>
              <a:t>          InterruptedException</a:t>
            </a:r>
          </a:p>
        </p:txBody>
      </p:sp>
    </p:spTree>
    <p:extLst>
      <p:ext uri="{BB962C8B-B14F-4D97-AF65-F5344CB8AC3E}">
        <p14:creationId xmlns:p14="http://schemas.microsoft.com/office/powerpoint/2010/main" val="330171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map()</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281622" y="1594568"/>
            <a:ext cx="9950822" cy="5184602"/>
          </a:xfrm>
        </p:spPr>
        <p:txBody>
          <a:bodyPr>
            <a:noAutofit/>
          </a:bodyPr>
          <a:lstStyle/>
          <a:p>
            <a:pPr marL="457200" indent="0">
              <a:spcBef>
                <a:spcPts val="100"/>
              </a:spcBef>
              <a:buNone/>
            </a:pPr>
            <a:r>
              <a:rPr lang="en-US" sz="1400" b="1">
                <a:latin typeface="Courier New" panose="02070309020205020404" pitchFamily="49" charset="0"/>
                <a:cs typeface="Courier New" panose="02070309020205020404" pitchFamily="49" charset="0"/>
              </a:rPr>
              <a:t>private static final int MISSING = 9999;</a:t>
            </a:r>
          </a:p>
          <a:p>
            <a:pPr marL="457200" indent="0">
              <a:spcBef>
                <a:spcPts val="100"/>
              </a:spcBef>
              <a:buNone/>
            </a:pPr>
            <a:endParaRPr lang="en-US" sz="1400" b="1">
              <a:latin typeface="Courier New" panose="02070309020205020404" pitchFamily="49" charset="0"/>
              <a:cs typeface="Courier New" panose="02070309020205020404" pitchFamily="49" charset="0"/>
            </a:endParaRPr>
          </a:p>
          <a:p>
            <a:pPr marL="457200" indent="0">
              <a:spcBef>
                <a:spcPts val="100"/>
              </a:spcBef>
              <a:buNone/>
            </a:pPr>
            <a:r>
              <a:rPr lang="en-US" sz="1400" b="1">
                <a:latin typeface="Courier New" panose="02070309020205020404" pitchFamily="49" charset="0"/>
                <a:cs typeface="Courier New" panose="02070309020205020404" pitchFamily="49" charset="0"/>
              </a:rPr>
              <a:t>@Override</a:t>
            </a:r>
          </a:p>
          <a:p>
            <a:pPr marL="457200" indent="0">
              <a:spcBef>
                <a:spcPts val="100"/>
              </a:spcBef>
              <a:buNone/>
            </a:pPr>
            <a:r>
              <a:rPr lang="en-US" sz="1400" b="1">
                <a:latin typeface="Courier New" panose="02070309020205020404" pitchFamily="49" charset="0"/>
                <a:cs typeface="Courier New" panose="02070309020205020404" pitchFamily="49" charset="0"/>
              </a:rPr>
              <a:t>public void map(LongWritable key, Text value, Context context)</a:t>
            </a:r>
          </a:p>
          <a:p>
            <a:pPr marL="457200" indent="0">
              <a:spcBef>
                <a:spcPts val="100"/>
              </a:spcBef>
              <a:buNone/>
            </a:pPr>
            <a:r>
              <a:rPr lang="en-US" sz="1400" b="1">
                <a:latin typeface="Courier New" panose="02070309020205020404" pitchFamily="49" charset="0"/>
                <a:cs typeface="Courier New" panose="02070309020205020404" pitchFamily="49" charset="0"/>
              </a:rPr>
              <a:t>    throws IOException, InterruptedException {</a:t>
            </a:r>
          </a:p>
          <a:p>
            <a:pPr marL="457200" indent="0">
              <a:spcBef>
                <a:spcPts val="100"/>
              </a:spcBef>
              <a:buNone/>
            </a:pPr>
            <a:r>
              <a:rPr lang="en-US" sz="1400" b="1">
                <a:latin typeface="Courier New" panose="02070309020205020404" pitchFamily="49" charset="0"/>
                <a:cs typeface="Courier New" panose="02070309020205020404" pitchFamily="49" charset="0"/>
              </a:rPr>
              <a:t>    </a:t>
            </a:r>
          </a:p>
          <a:p>
            <a:pPr marL="457200" indent="0">
              <a:spcBef>
                <a:spcPts val="100"/>
              </a:spcBef>
              <a:buNone/>
            </a:pPr>
            <a:r>
              <a:rPr lang="en-US" sz="1400" b="1">
                <a:latin typeface="Courier New" panose="02070309020205020404" pitchFamily="49" charset="0"/>
                <a:cs typeface="Courier New" panose="02070309020205020404" pitchFamily="49" charset="0"/>
              </a:rPr>
              <a:t>    String line = value.toString();</a:t>
            </a:r>
          </a:p>
          <a:p>
            <a:pPr marL="457200" indent="0">
              <a:spcBef>
                <a:spcPts val="100"/>
              </a:spcBef>
              <a:buNone/>
            </a:pPr>
            <a:r>
              <a:rPr lang="en-US" sz="1400" b="1">
                <a:latin typeface="Courier New" panose="02070309020205020404" pitchFamily="49" charset="0"/>
                <a:cs typeface="Courier New" panose="02070309020205020404" pitchFamily="49" charset="0"/>
              </a:rPr>
              <a:t>    String year = line.substring(15, 19);</a:t>
            </a:r>
          </a:p>
          <a:p>
            <a:pPr marL="457200" indent="0">
              <a:spcBef>
                <a:spcPts val="100"/>
              </a:spcBef>
              <a:buNone/>
            </a:pPr>
            <a:r>
              <a:rPr lang="en-US" sz="1400" b="1">
                <a:latin typeface="Courier New" panose="02070309020205020404" pitchFamily="49" charset="0"/>
                <a:cs typeface="Courier New" panose="02070309020205020404" pitchFamily="49" charset="0"/>
              </a:rPr>
              <a:t>    int airTemperature;</a:t>
            </a:r>
          </a:p>
          <a:p>
            <a:pPr marL="457200" indent="0">
              <a:spcBef>
                <a:spcPts val="100"/>
              </a:spcBef>
              <a:buNone/>
            </a:pPr>
            <a:r>
              <a:rPr lang="en-US" sz="1400" b="1">
                <a:latin typeface="Courier New" panose="02070309020205020404" pitchFamily="49" charset="0"/>
                <a:cs typeface="Courier New" panose="02070309020205020404" pitchFamily="49" charset="0"/>
              </a:rPr>
              <a:t>    if (line.charAt(87) == '+') { // parseInt doesn't like leading +</a:t>
            </a:r>
          </a:p>
          <a:p>
            <a:pPr marL="457200" indent="0">
              <a:spcBef>
                <a:spcPts val="100"/>
              </a:spcBef>
              <a:buNone/>
            </a:pPr>
            <a:r>
              <a:rPr lang="en-US" sz="1400" b="1">
                <a:latin typeface="Courier New" panose="02070309020205020404" pitchFamily="49" charset="0"/>
                <a:cs typeface="Courier New" panose="02070309020205020404" pitchFamily="49" charset="0"/>
              </a:rPr>
              <a:t>        airTemperature = Integer.parseInt(line.substring(88, 92));</a:t>
            </a:r>
          </a:p>
          <a:p>
            <a:pPr marL="457200" indent="0">
              <a:spcBef>
                <a:spcPts val="100"/>
              </a:spcBef>
              <a:buNone/>
            </a:pPr>
            <a:r>
              <a:rPr lang="en-US" sz="1400" b="1">
                <a:latin typeface="Courier New" panose="02070309020205020404" pitchFamily="49" charset="0"/>
                <a:cs typeface="Courier New" panose="02070309020205020404" pitchFamily="49" charset="0"/>
              </a:rPr>
              <a:t>    } else {</a:t>
            </a:r>
          </a:p>
          <a:p>
            <a:pPr marL="457200" indent="0">
              <a:spcBef>
                <a:spcPts val="100"/>
              </a:spcBef>
              <a:buNone/>
            </a:pPr>
            <a:r>
              <a:rPr lang="en-US" sz="1400" b="1">
                <a:latin typeface="Courier New" panose="02070309020205020404" pitchFamily="49" charset="0"/>
                <a:cs typeface="Courier New" panose="02070309020205020404" pitchFamily="49" charset="0"/>
              </a:rPr>
              <a:t>        airTemperature = Integer.parseInt(line.substring(87, 92));</a:t>
            </a:r>
          </a:p>
          <a:p>
            <a:pPr marL="457200" indent="0">
              <a:spcBef>
                <a:spcPts val="100"/>
              </a:spcBef>
              <a:buNone/>
            </a:pPr>
            <a:r>
              <a:rPr lang="en-US" sz="1400" b="1">
                <a:latin typeface="Courier New" panose="02070309020205020404" pitchFamily="49" charset="0"/>
                <a:cs typeface="Courier New" panose="02070309020205020404" pitchFamily="49" charset="0"/>
              </a:rPr>
              <a:t>    }</a:t>
            </a:r>
          </a:p>
          <a:p>
            <a:pPr marL="457200" indent="0">
              <a:spcBef>
                <a:spcPts val="100"/>
              </a:spcBef>
              <a:buNone/>
            </a:pPr>
            <a:r>
              <a:rPr lang="en-US" sz="1400" b="1">
                <a:latin typeface="Courier New" panose="02070309020205020404" pitchFamily="49" charset="0"/>
                <a:cs typeface="Courier New" panose="02070309020205020404" pitchFamily="49" charset="0"/>
              </a:rPr>
              <a:t>    String quality = line.substring(92, 93);</a:t>
            </a:r>
          </a:p>
          <a:p>
            <a:pPr marL="457200" indent="0">
              <a:spcBef>
                <a:spcPts val="100"/>
              </a:spcBef>
              <a:buNone/>
            </a:pPr>
            <a:r>
              <a:rPr lang="en-US" sz="1400" b="1">
                <a:latin typeface="Courier New" panose="02070309020205020404" pitchFamily="49" charset="0"/>
                <a:cs typeface="Courier New" panose="02070309020205020404" pitchFamily="49" charset="0"/>
              </a:rPr>
              <a:t>    if (airTemperature != MISSING &amp;&amp; quality.matches("[01459]")) {</a:t>
            </a:r>
          </a:p>
          <a:p>
            <a:pPr marL="457200" indent="0">
              <a:spcBef>
                <a:spcPts val="100"/>
              </a:spcBef>
              <a:buNone/>
            </a:pPr>
            <a:r>
              <a:rPr lang="en-US" sz="1400" b="1">
                <a:latin typeface="Courier New" panose="02070309020205020404" pitchFamily="49" charset="0"/>
                <a:cs typeface="Courier New" panose="02070309020205020404" pitchFamily="49" charset="0"/>
              </a:rPr>
              <a:t>        context.write(new Text(year), new IntWritable(airTemperature));</a:t>
            </a:r>
          </a:p>
          <a:p>
            <a:pPr marL="457200" indent="0">
              <a:spcBef>
                <a:spcPts val="100"/>
              </a:spcBef>
              <a:buNone/>
            </a:pPr>
            <a:r>
              <a:rPr lang="en-US" sz="1400" b="1">
                <a:latin typeface="Courier New" panose="02070309020205020404" pitchFamily="49" charset="0"/>
                <a:cs typeface="Courier New" panose="02070309020205020404" pitchFamily="49" charset="0"/>
              </a:rPr>
              <a:t>    }</a:t>
            </a:r>
          </a:p>
          <a:p>
            <a:pPr marL="457200" indent="0">
              <a:spcBef>
                <a:spcPts val="100"/>
              </a:spcBef>
              <a:buNone/>
            </a:pPr>
            <a:r>
              <a:rPr lang="en-US" sz="1400" b="1">
                <a:latin typeface="Courier New" panose="02070309020205020404" pitchFamily="49" charset="0"/>
                <a:cs typeface="Courier New" panose="02070309020205020404" pitchFamily="49" charset="0"/>
              </a:rPr>
              <a:t>}</a:t>
            </a:r>
          </a:p>
        </p:txBody>
      </p:sp>
      <p:sp>
        <p:nvSpPr>
          <p:cNvPr id="8" name="Content Placeholder 3">
            <a:extLst>
              <a:ext uri="{FF2B5EF4-FFF2-40B4-BE49-F238E27FC236}">
                <a16:creationId xmlns:a16="http://schemas.microsoft.com/office/drawing/2014/main" id="{F82E14E6-89C7-4D00-9FB7-6B67D3FFA145}"/>
              </a:ext>
            </a:extLst>
          </p:cNvPr>
          <p:cNvSpPr txBox="1">
            <a:spLocks/>
          </p:cNvSpPr>
          <p:nvPr/>
        </p:nvSpPr>
        <p:spPr>
          <a:xfrm>
            <a:off x="1475510" y="963596"/>
            <a:ext cx="9756934" cy="6952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US" sz="2800"/>
              <a:t>The overridden map method:</a:t>
            </a:r>
          </a:p>
        </p:txBody>
      </p:sp>
    </p:spTree>
    <p:extLst>
      <p:ext uri="{BB962C8B-B14F-4D97-AF65-F5344CB8AC3E}">
        <p14:creationId xmlns:p14="http://schemas.microsoft.com/office/powerpoint/2010/main" val="45441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Reducer Class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570892" y="1174174"/>
            <a:ext cx="9661552" cy="5418538"/>
          </a:xfrm>
        </p:spPr>
        <p:txBody>
          <a:bodyPr>
            <a:normAutofit/>
          </a:bodyPr>
          <a:lstStyle/>
          <a:p>
            <a:pPr>
              <a:lnSpc>
                <a:spcPct val="100000"/>
              </a:lnSpc>
            </a:pPr>
            <a:r>
              <a:rPr lang="en-US" sz="2800"/>
              <a:t>The reducer is implemented in an extension of the abstract and generic </a:t>
            </a:r>
            <a:r>
              <a:rPr lang="en-US" sz="2800">
                <a:hlinkClick r:id="rId2">
                  <a:extLst>
                    <a:ext uri="{A12FA001-AC4F-418D-AE19-62706E023703}">
                      <ahyp:hlinkClr xmlns:ahyp="http://schemas.microsoft.com/office/drawing/2018/hyperlinkcolor" val="tx"/>
                    </a:ext>
                  </a:extLst>
                </a:hlinkClick>
              </a:rPr>
              <a:t>Reducer</a:t>
            </a:r>
            <a:r>
              <a:rPr lang="en-US" sz="2800"/>
              <a:t> class, which declares an abstract reduce() method</a:t>
            </a:r>
          </a:p>
          <a:p>
            <a:pPr>
              <a:lnSpc>
                <a:spcPct val="100000"/>
              </a:lnSpc>
            </a:pPr>
            <a:endParaRPr lang="en-US" sz="2800"/>
          </a:p>
          <a:p>
            <a:pPr>
              <a:lnSpc>
                <a:spcPct val="100000"/>
              </a:lnSpc>
            </a:pPr>
            <a:endParaRPr lang="en-US" sz="2800"/>
          </a:p>
          <a:p>
            <a:pPr>
              <a:lnSpc>
                <a:spcPct val="100000"/>
              </a:lnSpc>
            </a:pPr>
            <a:r>
              <a:rPr lang="en-US" sz="2800"/>
              <a:t>As with the Mapper class, four formal type parameters are declared; these also specify the input and output values, but with different types</a:t>
            </a:r>
          </a:p>
        </p:txBody>
      </p:sp>
      <p:sp>
        <p:nvSpPr>
          <p:cNvPr id="7" name="TextBox 6">
            <a:extLst>
              <a:ext uri="{FF2B5EF4-FFF2-40B4-BE49-F238E27FC236}">
                <a16:creationId xmlns:a16="http://schemas.microsoft.com/office/drawing/2014/main" id="{C4332F82-B503-4D62-A812-2FAEEF570442}"/>
              </a:ext>
            </a:extLst>
          </p:cNvPr>
          <p:cNvSpPr txBox="1"/>
          <p:nvPr/>
        </p:nvSpPr>
        <p:spPr>
          <a:xfrm>
            <a:off x="2150910" y="2864202"/>
            <a:ext cx="8986151" cy="415028"/>
          </a:xfrm>
          <a:prstGeom prst="rect">
            <a:avLst/>
          </a:prstGeom>
          <a:noFill/>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Class Reducer&lt;Text, IntWritable, Text, IntWritable&gt;</a:t>
            </a:r>
          </a:p>
        </p:txBody>
      </p:sp>
      <p:sp>
        <p:nvSpPr>
          <p:cNvPr id="5" name="TextBox 4">
            <a:extLst>
              <a:ext uri="{FF2B5EF4-FFF2-40B4-BE49-F238E27FC236}">
                <a16:creationId xmlns:a16="http://schemas.microsoft.com/office/drawing/2014/main" id="{6B5D8F3C-5D35-452E-A0A0-7EC90D68EBF7}"/>
              </a:ext>
            </a:extLst>
          </p:cNvPr>
          <p:cNvSpPr txBox="1"/>
          <p:nvPr/>
        </p:nvSpPr>
        <p:spPr>
          <a:xfrm>
            <a:off x="2150910" y="5287586"/>
            <a:ext cx="9081534" cy="1015663"/>
          </a:xfrm>
          <a:prstGeom prst="rect">
            <a:avLst/>
          </a:prstGeom>
          <a:noFill/>
        </p:spPr>
        <p:txBody>
          <a:bodyPr wrap="square">
            <a:spAutoFit/>
          </a:bodyPr>
          <a:lstStyle/>
          <a:p>
            <a:r>
              <a:rPr lang="en-US" sz="2000" b="1">
                <a:latin typeface="Courier New" panose="02070309020205020404" pitchFamily="49" charset="0"/>
                <a:cs typeface="Courier New" panose="02070309020205020404" pitchFamily="49" charset="0"/>
              </a:rPr>
              <a:t>public class MaxTemperatureReducer</a:t>
            </a:r>
          </a:p>
          <a:p>
            <a:r>
              <a:rPr lang="en-US" sz="2000" b="1">
                <a:latin typeface="Courier New" panose="02070309020205020404" pitchFamily="49" charset="0"/>
                <a:cs typeface="Courier New" panose="02070309020205020404" pitchFamily="49" charset="0"/>
              </a:rPr>
              <a:t>    extends Reducer&lt;Text, IntWritable, Text, IntWritable&gt; {</a:t>
            </a:r>
          </a:p>
        </p:txBody>
      </p:sp>
    </p:spTree>
    <p:extLst>
      <p:ext uri="{BB962C8B-B14F-4D97-AF65-F5344CB8AC3E}">
        <p14:creationId xmlns:p14="http://schemas.microsoft.com/office/powerpoint/2010/main" val="126164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570892" y="1174174"/>
            <a:ext cx="9661552" cy="5418538"/>
          </a:xfrm>
        </p:spPr>
        <p:txBody>
          <a:bodyPr>
            <a:normAutofit/>
          </a:bodyPr>
          <a:lstStyle/>
          <a:p>
            <a:pPr>
              <a:lnSpc>
                <a:spcPct val="100000"/>
              </a:lnSpc>
            </a:pPr>
            <a:r>
              <a:rPr lang="en-US" sz="2800"/>
              <a:t>The input types of the reduce function must match the output types of the map function</a:t>
            </a:r>
          </a:p>
          <a:p>
            <a:pPr>
              <a:lnSpc>
                <a:spcPct val="100000"/>
              </a:lnSpc>
            </a:pPr>
            <a:endParaRPr lang="en-US" sz="2800"/>
          </a:p>
          <a:p>
            <a:pPr>
              <a:lnSpc>
                <a:spcPct val="100000"/>
              </a:lnSpc>
            </a:pPr>
            <a:endParaRPr lang="en-US" sz="2800"/>
          </a:p>
          <a:p>
            <a:pPr>
              <a:lnSpc>
                <a:spcPct val="100000"/>
              </a:lnSpc>
            </a:pPr>
            <a:endParaRPr lang="en-US" sz="2800"/>
          </a:p>
          <a:p>
            <a:pPr>
              <a:lnSpc>
                <a:spcPct val="100000"/>
              </a:lnSpc>
            </a:pPr>
            <a:endParaRPr lang="en-US" sz="2800"/>
          </a:p>
          <a:p>
            <a:pPr>
              <a:lnSpc>
                <a:spcPct val="100000"/>
              </a:lnSpc>
            </a:pPr>
            <a:endParaRPr lang="en-US" sz="2800"/>
          </a:p>
          <a:p>
            <a:pPr>
              <a:lnSpc>
                <a:spcPct val="100000"/>
              </a:lnSpc>
            </a:pPr>
            <a:r>
              <a:rPr lang="en-US" sz="2800"/>
              <a:t>reduce() is called once for each key</a:t>
            </a:r>
          </a:p>
        </p:txBody>
      </p:sp>
      <p:sp>
        <p:nvSpPr>
          <p:cNvPr id="6" name="TextBox 5">
            <a:extLst>
              <a:ext uri="{FF2B5EF4-FFF2-40B4-BE49-F238E27FC236}">
                <a16:creationId xmlns:a16="http://schemas.microsoft.com/office/drawing/2014/main" id="{F67FD259-A12C-4113-A2CA-1353823DE387}"/>
              </a:ext>
            </a:extLst>
          </p:cNvPr>
          <p:cNvSpPr txBox="1"/>
          <p:nvPr/>
        </p:nvSpPr>
        <p:spPr>
          <a:xfrm>
            <a:off x="1358537" y="2453775"/>
            <a:ext cx="9873907" cy="1938992"/>
          </a:xfrm>
          <a:prstGeom prst="rect">
            <a:avLst/>
          </a:prstGeom>
          <a:noFill/>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protected void reduce(</a:t>
            </a:r>
          </a:p>
          <a:p>
            <a:r>
              <a:rPr lang="en-US" sz="2000" b="1">
                <a:latin typeface="Courier New" panose="02070309020205020404" pitchFamily="49" charset="0"/>
                <a:cs typeface="Courier New" panose="02070309020205020404" pitchFamily="49" charset="0"/>
              </a:rPr>
              <a:t>          KEYIN key,</a:t>
            </a:r>
          </a:p>
          <a:p>
            <a:r>
              <a:rPr lang="en-US" sz="2000" b="1">
                <a:latin typeface="Courier New" panose="02070309020205020404" pitchFamily="49" charset="0"/>
                <a:cs typeface="Courier New" panose="02070309020205020404" pitchFamily="49" charset="0"/>
              </a:rPr>
              <a:t>          Iterable&lt;VALUEIN&gt; values,                  </a:t>
            </a:r>
          </a:p>
          <a:p>
            <a:r>
              <a:rPr lang="en-US" sz="2000" b="1">
                <a:latin typeface="Courier New" panose="02070309020205020404" pitchFamily="49" charset="0"/>
                <a:cs typeface="Courier New" panose="02070309020205020404" pitchFamily="49" charset="0"/>
              </a:rPr>
              <a:t>          org.apache.hadoop.mapreduce.Reducer.Context context)</a:t>
            </a:r>
          </a:p>
          <a:p>
            <a:r>
              <a:rPr lang="en-US" sz="2000" b="1">
                <a:latin typeface="Courier New" panose="02070309020205020404" pitchFamily="49" charset="0"/>
                <a:cs typeface="Courier New" panose="02070309020205020404" pitchFamily="49" charset="0"/>
              </a:rPr>
              <a:t>   throws IOException,</a:t>
            </a:r>
          </a:p>
          <a:p>
            <a:r>
              <a:rPr lang="en-US" sz="2000" b="1">
                <a:latin typeface="Courier New" panose="02070309020205020404" pitchFamily="49" charset="0"/>
                <a:cs typeface="Courier New" panose="02070309020205020404" pitchFamily="49" charset="0"/>
              </a:rPr>
              <a:t>          InterruptedException</a:t>
            </a:r>
          </a:p>
        </p:txBody>
      </p:sp>
    </p:spTree>
    <p:extLst>
      <p:ext uri="{BB962C8B-B14F-4D97-AF65-F5344CB8AC3E}">
        <p14:creationId xmlns:p14="http://schemas.microsoft.com/office/powerpoint/2010/main" val="158435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141413" y="618518"/>
            <a:ext cx="9905998" cy="695275"/>
          </a:xfrm>
        </p:spPr>
        <p:txBody>
          <a:bodyPr/>
          <a:lstStyle/>
          <a:p>
            <a:r>
              <a:rPr lang="en-US"/>
              <a:t>MapReduce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141412" y="1460938"/>
            <a:ext cx="10091032" cy="5131773"/>
          </a:xfrm>
        </p:spPr>
        <p:txBody>
          <a:bodyPr/>
          <a:lstStyle/>
          <a:p>
            <a:pPr>
              <a:lnSpc>
                <a:spcPct val="100000"/>
              </a:lnSpc>
            </a:pPr>
            <a:r>
              <a:rPr lang="en-US"/>
              <a:t>MapReduce is a </a:t>
            </a:r>
            <a:r>
              <a:rPr lang="en-US" b="1"/>
              <a:t>distributed</a:t>
            </a:r>
            <a:r>
              <a:rPr lang="en-US"/>
              <a:t>, </a:t>
            </a:r>
            <a:r>
              <a:rPr lang="en-US" b="1"/>
              <a:t>parallel programming model</a:t>
            </a:r>
            <a:r>
              <a:rPr lang="en-US"/>
              <a:t> used to process large datasets.</a:t>
            </a:r>
          </a:p>
          <a:p>
            <a:pPr>
              <a:lnSpc>
                <a:spcPct val="100000"/>
              </a:lnSpc>
            </a:pPr>
            <a:r>
              <a:rPr lang="en-US"/>
              <a:t>MapReduce programs can be written in various languages, in Hadoop this is commonly Java, Python, or C++</a:t>
            </a:r>
          </a:p>
          <a:p>
            <a:pPr>
              <a:lnSpc>
                <a:spcPct val="100000"/>
              </a:lnSpc>
            </a:pPr>
            <a:r>
              <a:rPr lang="en-US"/>
              <a:t>MapReduce works by breaking processing into two phases: the map phase and the reduce phase.</a:t>
            </a:r>
          </a:p>
          <a:p>
            <a:pPr lvl="1">
              <a:lnSpc>
                <a:spcPct val="100000"/>
              </a:lnSpc>
            </a:pPr>
            <a:r>
              <a:rPr lang="en-US"/>
              <a:t>Mapping is the </a:t>
            </a:r>
            <a:r>
              <a:rPr lang="en-US" b="1"/>
              <a:t>transformation of the data </a:t>
            </a:r>
            <a:r>
              <a:rPr lang="en-US"/>
              <a:t>– extraction and organization of relevant data from the input stream </a:t>
            </a:r>
          </a:p>
          <a:p>
            <a:pPr lvl="1">
              <a:lnSpc>
                <a:spcPct val="100000"/>
              </a:lnSpc>
            </a:pPr>
            <a:r>
              <a:rPr lang="en-US"/>
              <a:t>Reducing is the </a:t>
            </a:r>
            <a:r>
              <a:rPr lang="en-US" b="1"/>
              <a:t>aggregation of the mapped data</a:t>
            </a:r>
          </a:p>
          <a:p>
            <a:pPr>
              <a:lnSpc>
                <a:spcPct val="100000"/>
              </a:lnSpc>
            </a:pPr>
            <a:r>
              <a:rPr lang="en-US"/>
              <a:t>Each phase has </a:t>
            </a:r>
            <a:r>
              <a:rPr lang="en-US" b="1"/>
              <a:t>key-value pairs </a:t>
            </a:r>
            <a:r>
              <a:rPr lang="en-US"/>
              <a:t>as input and output, the types of which may be chosen by the programmer. </a:t>
            </a:r>
          </a:p>
          <a:p>
            <a:pPr>
              <a:lnSpc>
                <a:spcPct val="100000"/>
              </a:lnSpc>
            </a:pPr>
            <a:r>
              <a:rPr lang="en-US"/>
              <a:t>The programmer specifies a map function and a reduce function.</a:t>
            </a:r>
          </a:p>
        </p:txBody>
      </p:sp>
    </p:spTree>
    <p:extLst>
      <p:ext uri="{BB962C8B-B14F-4D97-AF65-F5344CB8AC3E}">
        <p14:creationId xmlns:p14="http://schemas.microsoft.com/office/powerpoint/2010/main" val="74121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Java MapReduce: reduce()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281622" y="1673398"/>
            <a:ext cx="9950822" cy="3844533"/>
          </a:xfrm>
        </p:spPr>
        <p:txBody>
          <a:bodyPr>
            <a:noAutofit/>
          </a:bodyPr>
          <a:lstStyle/>
          <a:p>
            <a:pPr marL="457200" indent="0">
              <a:spcBef>
                <a:spcPts val="100"/>
              </a:spcBef>
              <a:buNone/>
            </a:pPr>
            <a:endParaRPr lang="en-US" sz="1600" b="1">
              <a:latin typeface="Courier New" panose="02070309020205020404" pitchFamily="49" charset="0"/>
              <a:cs typeface="Courier New" panose="02070309020205020404" pitchFamily="49" charset="0"/>
            </a:endParaRPr>
          </a:p>
          <a:p>
            <a:pPr marL="457200" indent="0">
              <a:spcBef>
                <a:spcPts val="100"/>
              </a:spcBef>
              <a:buNone/>
            </a:pPr>
            <a:r>
              <a:rPr lang="en-US" sz="1600" b="1">
                <a:latin typeface="Courier New" panose="02070309020205020404" pitchFamily="49" charset="0"/>
                <a:cs typeface="Courier New" panose="02070309020205020404" pitchFamily="49" charset="0"/>
              </a:rPr>
              <a:t>@Override</a:t>
            </a:r>
          </a:p>
          <a:p>
            <a:pPr marL="457200" indent="0">
              <a:spcBef>
                <a:spcPts val="100"/>
              </a:spcBef>
              <a:buNone/>
            </a:pPr>
            <a:r>
              <a:rPr lang="en-US" sz="1600" b="1">
                <a:latin typeface="Courier New" panose="02070309020205020404" pitchFamily="49" charset="0"/>
                <a:cs typeface="Courier New" panose="02070309020205020404" pitchFamily="49" charset="0"/>
              </a:rPr>
              <a:t>public void reduce(Text key, Iterable&lt;IntWritable&gt; values, Context context)</a:t>
            </a:r>
          </a:p>
          <a:p>
            <a:pPr marL="457200" indent="0">
              <a:spcBef>
                <a:spcPts val="100"/>
              </a:spcBef>
              <a:buNone/>
            </a:pPr>
            <a:r>
              <a:rPr lang="en-US" sz="1600" b="1">
                <a:latin typeface="Courier New" panose="02070309020205020404" pitchFamily="49" charset="0"/>
                <a:cs typeface="Courier New" panose="02070309020205020404" pitchFamily="49" charset="0"/>
              </a:rPr>
              <a:t>    throws IOException, InterruptedException {</a:t>
            </a:r>
          </a:p>
          <a:p>
            <a:pPr marL="457200" indent="0">
              <a:spcBef>
                <a:spcPts val="100"/>
              </a:spcBef>
              <a:buNone/>
            </a:pPr>
            <a:r>
              <a:rPr lang="en-US" sz="1600" b="1">
                <a:latin typeface="Courier New" panose="02070309020205020404" pitchFamily="49" charset="0"/>
                <a:cs typeface="Courier New" panose="02070309020205020404" pitchFamily="49" charset="0"/>
              </a:rPr>
              <a:t>    </a:t>
            </a:r>
          </a:p>
          <a:p>
            <a:pPr marL="457200" indent="0">
              <a:spcBef>
                <a:spcPts val="100"/>
              </a:spcBef>
              <a:buNone/>
            </a:pPr>
            <a:r>
              <a:rPr lang="en-US" sz="1600" b="1">
                <a:latin typeface="Courier New" panose="02070309020205020404" pitchFamily="49" charset="0"/>
                <a:cs typeface="Courier New" panose="02070309020205020404" pitchFamily="49" charset="0"/>
              </a:rPr>
              <a:t>    int maxValue = Integer.MIN_VALUE;</a:t>
            </a:r>
          </a:p>
          <a:p>
            <a:pPr marL="457200" indent="0">
              <a:spcBef>
                <a:spcPts val="100"/>
              </a:spcBef>
              <a:buNone/>
            </a:pPr>
            <a:r>
              <a:rPr lang="en-US" sz="1600" b="1">
                <a:latin typeface="Courier New" panose="02070309020205020404" pitchFamily="49" charset="0"/>
                <a:cs typeface="Courier New" panose="02070309020205020404" pitchFamily="49" charset="0"/>
              </a:rPr>
              <a:t>    for (IntWritable value : values) {</a:t>
            </a:r>
          </a:p>
          <a:p>
            <a:pPr marL="457200" indent="0">
              <a:spcBef>
                <a:spcPts val="100"/>
              </a:spcBef>
              <a:buNone/>
            </a:pPr>
            <a:r>
              <a:rPr lang="en-US" sz="1600" b="1">
                <a:latin typeface="Courier New" panose="02070309020205020404" pitchFamily="49" charset="0"/>
                <a:cs typeface="Courier New" panose="02070309020205020404" pitchFamily="49" charset="0"/>
              </a:rPr>
              <a:t>      maxValue = Math.max(maxValue, value.get());</a:t>
            </a:r>
          </a:p>
          <a:p>
            <a:pPr marL="457200" indent="0">
              <a:spcBef>
                <a:spcPts val="100"/>
              </a:spcBef>
              <a:buNone/>
            </a:pPr>
            <a:r>
              <a:rPr lang="en-US" sz="1600" b="1">
                <a:latin typeface="Courier New" panose="02070309020205020404" pitchFamily="49" charset="0"/>
                <a:cs typeface="Courier New" panose="02070309020205020404" pitchFamily="49" charset="0"/>
              </a:rPr>
              <a:t>    }</a:t>
            </a:r>
          </a:p>
          <a:p>
            <a:pPr marL="457200" indent="0">
              <a:spcBef>
                <a:spcPts val="100"/>
              </a:spcBef>
              <a:buNone/>
            </a:pPr>
            <a:r>
              <a:rPr lang="en-US" sz="1600" b="1">
                <a:latin typeface="Courier New" panose="02070309020205020404" pitchFamily="49" charset="0"/>
                <a:cs typeface="Courier New" panose="02070309020205020404" pitchFamily="49" charset="0"/>
              </a:rPr>
              <a:t>    context.write(key, new IntWritable(maxValue));</a:t>
            </a:r>
          </a:p>
          <a:p>
            <a:pPr marL="457200" indent="0">
              <a:spcBef>
                <a:spcPts val="100"/>
              </a:spcBef>
              <a:buNone/>
            </a:pPr>
            <a:r>
              <a:rPr lang="en-US" sz="1600" b="1">
                <a:latin typeface="Courier New" panose="02070309020205020404" pitchFamily="49" charset="0"/>
                <a:cs typeface="Courier New" panose="02070309020205020404" pitchFamily="49" charset="0"/>
              </a:rPr>
              <a:t>}</a:t>
            </a:r>
          </a:p>
        </p:txBody>
      </p:sp>
      <p:sp>
        <p:nvSpPr>
          <p:cNvPr id="8" name="Content Placeholder 3">
            <a:extLst>
              <a:ext uri="{FF2B5EF4-FFF2-40B4-BE49-F238E27FC236}">
                <a16:creationId xmlns:a16="http://schemas.microsoft.com/office/drawing/2014/main" id="{F82E14E6-89C7-4D00-9FB7-6B67D3FFA145}"/>
              </a:ext>
            </a:extLst>
          </p:cNvPr>
          <p:cNvSpPr txBox="1">
            <a:spLocks/>
          </p:cNvSpPr>
          <p:nvPr/>
        </p:nvSpPr>
        <p:spPr>
          <a:xfrm>
            <a:off x="1475510" y="963596"/>
            <a:ext cx="9756934" cy="6952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US" sz="2800"/>
              <a:t>The overridden reduce method:</a:t>
            </a:r>
          </a:p>
        </p:txBody>
      </p:sp>
    </p:spTree>
    <p:extLst>
      <p:ext uri="{BB962C8B-B14F-4D97-AF65-F5344CB8AC3E}">
        <p14:creationId xmlns:p14="http://schemas.microsoft.com/office/powerpoint/2010/main" val="934934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236009" y="287437"/>
            <a:ext cx="9905998" cy="847675"/>
          </a:xfrm>
        </p:spPr>
        <p:txBody>
          <a:bodyPr/>
          <a:lstStyle/>
          <a:p>
            <a:r>
              <a:rPr lang="en-US"/>
              <a:t>Java MapReduce: Running the Job</a:t>
            </a:r>
          </a:p>
        </p:txBody>
      </p:sp>
      <p:sp>
        <p:nvSpPr>
          <p:cNvPr id="5" name="Content Placeholder 4">
            <a:extLst>
              <a:ext uri="{FF2B5EF4-FFF2-40B4-BE49-F238E27FC236}">
                <a16:creationId xmlns:a16="http://schemas.microsoft.com/office/drawing/2014/main" id="{7EDAA2CA-6E82-4CEC-9413-45B2F8067130}"/>
              </a:ext>
            </a:extLst>
          </p:cNvPr>
          <p:cNvSpPr>
            <a:spLocks noGrp="1"/>
          </p:cNvSpPr>
          <p:nvPr>
            <p:ph idx="1"/>
          </p:nvPr>
        </p:nvSpPr>
        <p:spPr>
          <a:xfrm>
            <a:off x="1236009" y="1292772"/>
            <a:ext cx="9811402" cy="5155325"/>
          </a:xfrm>
        </p:spPr>
        <p:txBody>
          <a:bodyPr/>
          <a:lstStyle/>
          <a:p>
            <a:r>
              <a:rPr lang="en-US"/>
              <a:t>The Hadoop Job object is packaged into a JAR file which is distributed to the cluster when the job is run</a:t>
            </a:r>
          </a:p>
          <a:p>
            <a:r>
              <a:rPr lang="en-US"/>
              <a:t>The input data is specified by its path and can consist of one or more files</a:t>
            </a:r>
          </a:p>
          <a:p>
            <a:r>
              <a:rPr lang="en-US"/>
              <a:t>The output path must specify a </a:t>
            </a:r>
            <a:r>
              <a:rPr lang="en-US" i="1"/>
              <a:t>new</a:t>
            </a:r>
            <a:r>
              <a:rPr lang="en-US"/>
              <a:t> folder, if the folder exists the job will fail (as designed to prevent data loss/overwriting existing files)</a:t>
            </a:r>
          </a:p>
          <a:p>
            <a:r>
              <a:rPr lang="en-US"/>
              <a:t>To execute the MaxTemperature MapReduce program, use the following command after copying the input data file "1901" to the HDFS /data folder (this is slightly different than the textbook example):</a:t>
            </a:r>
          </a:p>
          <a:p>
            <a:endParaRPr lang="en-US" sz="1400"/>
          </a:p>
          <a:p>
            <a:pPr marL="457200" lvl="1" indent="0">
              <a:buNone/>
            </a:pPr>
            <a:r>
              <a:rPr lang="en-US" sz="1800" b="1">
                <a:latin typeface="Courier New" panose="02070309020205020404" pitchFamily="49" charset="0"/>
                <a:cs typeface="Courier New" panose="02070309020205020404" pitchFamily="49" charset="0"/>
              </a:rPr>
              <a:t>hadoop jar hadoop-examples.jar MaxTemperature /data/1901 output</a:t>
            </a:r>
          </a:p>
        </p:txBody>
      </p:sp>
    </p:spTree>
    <p:extLst>
      <p:ext uri="{BB962C8B-B14F-4D97-AF65-F5344CB8AC3E}">
        <p14:creationId xmlns:p14="http://schemas.microsoft.com/office/powerpoint/2010/main" val="321696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02242" y="253795"/>
            <a:ext cx="9745170" cy="695275"/>
          </a:xfrm>
        </p:spPr>
        <p:txBody>
          <a:bodyPr/>
          <a:lstStyle/>
          <a:p>
            <a:r>
              <a:rPr lang="en-US"/>
              <a:t>Java MapReduce: Running the Job</a:t>
            </a:r>
          </a:p>
        </p:txBody>
      </p:sp>
      <p:sp>
        <p:nvSpPr>
          <p:cNvPr id="7" name="TextBox 6">
            <a:extLst>
              <a:ext uri="{FF2B5EF4-FFF2-40B4-BE49-F238E27FC236}">
                <a16:creationId xmlns:a16="http://schemas.microsoft.com/office/drawing/2014/main" id="{6AE1A9D4-9A37-475B-B143-7B75991BD85C}"/>
              </a:ext>
            </a:extLst>
          </p:cNvPr>
          <p:cNvSpPr txBox="1"/>
          <p:nvPr/>
        </p:nvSpPr>
        <p:spPr>
          <a:xfrm>
            <a:off x="1302243" y="1202486"/>
            <a:ext cx="9745170" cy="5262979"/>
          </a:xfrm>
          <a:prstGeom prst="rect">
            <a:avLst/>
          </a:prstGeom>
          <a:noFill/>
        </p:spPr>
        <p:txBody>
          <a:bodyPr wrap="square">
            <a:spAutoFit/>
          </a:bodyPr>
          <a:lstStyle/>
          <a:p>
            <a:r>
              <a:rPr lang="en-US" sz="1600" b="1">
                <a:latin typeface="Courier New" panose="02070309020205020404" pitchFamily="49" charset="0"/>
                <a:cs typeface="Courier New" panose="02070309020205020404" pitchFamily="49" charset="0"/>
              </a:rPr>
              <a:t> public static void main(String[] args) throws Exception {</a:t>
            </a:r>
          </a:p>
          <a:p>
            <a:r>
              <a:rPr lang="en-US" sz="1600" b="1">
                <a:latin typeface="Courier New" panose="02070309020205020404" pitchFamily="49" charset="0"/>
                <a:cs typeface="Courier New" panose="02070309020205020404" pitchFamily="49" charset="0"/>
              </a:rPr>
              <a:t>    if (args.length != 2) {</a:t>
            </a:r>
          </a:p>
          <a:p>
            <a:r>
              <a:rPr lang="en-US" sz="1600" b="1">
                <a:latin typeface="Courier New" panose="02070309020205020404" pitchFamily="49" charset="0"/>
                <a:cs typeface="Courier New" panose="02070309020205020404" pitchFamily="49" charset="0"/>
              </a:rPr>
              <a:t>      System.err.println("Usage: MaxTemperature &lt;input path&gt; &lt;output path&gt;");</a:t>
            </a:r>
          </a:p>
          <a:p>
            <a:r>
              <a:rPr lang="en-US" sz="1600" b="1">
                <a:latin typeface="Courier New" panose="02070309020205020404" pitchFamily="49" charset="0"/>
                <a:cs typeface="Courier New" panose="02070309020205020404" pitchFamily="49" charset="0"/>
              </a:rPr>
              <a:t>      System.exit(-1);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Job job = new Job();</a:t>
            </a:r>
          </a:p>
          <a:p>
            <a:r>
              <a:rPr lang="en-US" sz="1600" b="1">
                <a:latin typeface="Courier New" panose="02070309020205020404" pitchFamily="49" charset="0"/>
                <a:cs typeface="Courier New" panose="02070309020205020404" pitchFamily="49" charset="0"/>
              </a:rPr>
              <a:t>    job.setJarByClass(MaxTemperature.class);</a:t>
            </a:r>
          </a:p>
          <a:p>
            <a:r>
              <a:rPr lang="en-US" sz="1600" b="1">
                <a:latin typeface="Courier New" panose="02070309020205020404" pitchFamily="49" charset="0"/>
                <a:cs typeface="Courier New" panose="02070309020205020404" pitchFamily="49" charset="0"/>
              </a:rPr>
              <a:t>    job.setJobName("Max temperature");</a:t>
            </a:r>
          </a:p>
          <a:p>
            <a:endParaRPr lang="en-US" sz="1600" b="1">
              <a:latin typeface="Courier New" panose="02070309020205020404" pitchFamily="49" charset="0"/>
              <a:cs typeface="Courier New" panose="02070309020205020404" pitchFamily="49" charset="0"/>
            </a:endParaRPr>
          </a:p>
          <a:p>
            <a:r>
              <a:rPr lang="en-US" sz="1600" b="1">
                <a:latin typeface="Courier New" panose="02070309020205020404" pitchFamily="49" charset="0"/>
                <a:cs typeface="Courier New" panose="02070309020205020404" pitchFamily="49" charset="0"/>
              </a:rPr>
              <a:t>    FileInputFormat.addInputPath(job, new Path(args[0]));</a:t>
            </a:r>
          </a:p>
          <a:p>
            <a:r>
              <a:rPr lang="en-US" sz="1600" b="1">
                <a:latin typeface="Courier New" panose="02070309020205020404" pitchFamily="49" charset="0"/>
                <a:cs typeface="Courier New" panose="02070309020205020404" pitchFamily="49" charset="0"/>
              </a:rPr>
              <a:t>    FileOutputFormat.setOutputPath(job, new Path(args[1]));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job.setMapperClass(MaxTemperatureMapper.class);</a:t>
            </a:r>
          </a:p>
          <a:p>
            <a:r>
              <a:rPr lang="en-US" sz="1600" b="1">
                <a:latin typeface="Courier New" panose="02070309020205020404" pitchFamily="49" charset="0"/>
                <a:cs typeface="Courier New" panose="02070309020205020404" pitchFamily="49" charset="0"/>
              </a:rPr>
              <a:t>    job.setReducerClass(MaxTemperatureReducer.class);</a:t>
            </a:r>
          </a:p>
          <a:p>
            <a:endParaRPr lang="en-US" sz="1600" b="1">
              <a:latin typeface="Courier New" panose="02070309020205020404" pitchFamily="49" charset="0"/>
              <a:cs typeface="Courier New" panose="02070309020205020404" pitchFamily="49" charset="0"/>
            </a:endParaRPr>
          </a:p>
          <a:p>
            <a:r>
              <a:rPr lang="en-US" sz="1600" b="1">
                <a:latin typeface="Courier New" panose="02070309020205020404" pitchFamily="49" charset="0"/>
                <a:cs typeface="Courier New" panose="02070309020205020404" pitchFamily="49" charset="0"/>
              </a:rPr>
              <a:t>    job.setOutputKeyClass(Text.class);</a:t>
            </a:r>
          </a:p>
          <a:p>
            <a:r>
              <a:rPr lang="en-US" sz="1600" b="1">
                <a:latin typeface="Courier New" panose="02070309020205020404" pitchFamily="49" charset="0"/>
                <a:cs typeface="Courier New" panose="02070309020205020404" pitchFamily="49" charset="0"/>
              </a:rPr>
              <a:t>    job.setOutputValueClass(IntWritable.class);</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System.exit(job.waitForCompletion(true) ? 0 : 1);</a:t>
            </a:r>
          </a:p>
          <a:p>
            <a:r>
              <a:rPr lang="en-US" sz="1600" b="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4217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236009" y="287437"/>
            <a:ext cx="9905998" cy="847675"/>
          </a:xfrm>
        </p:spPr>
        <p:txBody>
          <a:bodyPr/>
          <a:lstStyle/>
          <a:p>
            <a:r>
              <a:rPr lang="en-US"/>
              <a:t>Java MapReduce: Running the Job</a:t>
            </a:r>
          </a:p>
        </p:txBody>
      </p:sp>
      <p:sp>
        <p:nvSpPr>
          <p:cNvPr id="5" name="Content Placeholder 4">
            <a:extLst>
              <a:ext uri="{FF2B5EF4-FFF2-40B4-BE49-F238E27FC236}">
                <a16:creationId xmlns:a16="http://schemas.microsoft.com/office/drawing/2014/main" id="{7EDAA2CA-6E82-4CEC-9413-45B2F8067130}"/>
              </a:ext>
            </a:extLst>
          </p:cNvPr>
          <p:cNvSpPr>
            <a:spLocks noGrp="1"/>
          </p:cNvSpPr>
          <p:nvPr>
            <p:ph idx="1"/>
          </p:nvPr>
        </p:nvSpPr>
        <p:spPr>
          <a:xfrm>
            <a:off x="1236009" y="1292772"/>
            <a:ext cx="9811402" cy="5155325"/>
          </a:xfrm>
        </p:spPr>
        <p:txBody>
          <a:bodyPr>
            <a:normAutofit fontScale="92500"/>
          </a:bodyPr>
          <a:lstStyle/>
          <a:p>
            <a:r>
              <a:rPr lang="en-US"/>
              <a:t>The map and reduce classes are set via setMapperClass() and setReducerClass() methods</a:t>
            </a:r>
          </a:p>
          <a:p>
            <a:r>
              <a:rPr lang="en-US"/>
              <a:t>setMapOutputKeyClass() and setMapOutputValueClass() set the output types for the reduce() method and must match the implementation in the Reducer class</a:t>
            </a:r>
          </a:p>
          <a:p>
            <a:r>
              <a:rPr lang="en-US"/>
              <a:t>The Job class's waitForCompletion() method submits the job and waits for it to finish</a:t>
            </a:r>
          </a:p>
          <a:p>
            <a:r>
              <a:rPr lang="en-US"/>
              <a:t>A single Boolean argument is provided to the method indicating whether verbose output should be generated.</a:t>
            </a:r>
          </a:p>
          <a:p>
            <a:r>
              <a:rPr lang="en-US"/>
              <a:t>When true, the job writes information about its progress to the console</a:t>
            </a:r>
          </a:p>
          <a:p>
            <a:r>
              <a:rPr lang="en-US"/>
              <a:t>The return value of waitForCompletion() method is a Boolean indicating success (true) or failure (false), which translates into the program’s exit code of 0 or 1</a:t>
            </a:r>
          </a:p>
        </p:txBody>
      </p:sp>
    </p:spTree>
    <p:extLst>
      <p:ext uri="{BB962C8B-B14F-4D97-AF65-F5344CB8AC3E}">
        <p14:creationId xmlns:p14="http://schemas.microsoft.com/office/powerpoint/2010/main" val="143752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236009" y="287437"/>
            <a:ext cx="9905998" cy="847675"/>
          </a:xfrm>
        </p:spPr>
        <p:txBody>
          <a:bodyPr/>
          <a:lstStyle/>
          <a:p>
            <a:r>
              <a:rPr lang="en-US"/>
              <a:t>Java MapReduce: Running the Job</a:t>
            </a:r>
          </a:p>
        </p:txBody>
      </p:sp>
      <p:sp>
        <p:nvSpPr>
          <p:cNvPr id="5" name="Content Placeholder 4">
            <a:extLst>
              <a:ext uri="{FF2B5EF4-FFF2-40B4-BE49-F238E27FC236}">
                <a16:creationId xmlns:a16="http://schemas.microsoft.com/office/drawing/2014/main" id="{7EDAA2CA-6E82-4CEC-9413-45B2F8067130}"/>
              </a:ext>
            </a:extLst>
          </p:cNvPr>
          <p:cNvSpPr>
            <a:spLocks noGrp="1"/>
          </p:cNvSpPr>
          <p:nvPr>
            <p:ph idx="1"/>
          </p:nvPr>
        </p:nvSpPr>
        <p:spPr>
          <a:xfrm>
            <a:off x="1236009" y="1292772"/>
            <a:ext cx="9811402" cy="5155325"/>
          </a:xfrm>
        </p:spPr>
        <p:txBody>
          <a:bodyPr>
            <a:normAutofit/>
          </a:bodyPr>
          <a:lstStyle/>
          <a:p>
            <a:endParaRPr lang="en-US" sz="1200"/>
          </a:p>
          <a:p>
            <a:pPr marL="457200" indent="0">
              <a:buNone/>
            </a:pPr>
            <a:r>
              <a:rPr lang="en-US" sz="1800" b="1">
                <a:latin typeface="Courier New" panose="02070309020205020404" pitchFamily="49" charset="0"/>
                <a:cs typeface="Courier New" panose="02070309020205020404" pitchFamily="49" charset="0"/>
              </a:rPr>
              <a:t>hadoop jar hadoop-examples.jar MaxTemperature /data/1901 output</a:t>
            </a:r>
          </a:p>
          <a:p>
            <a:endParaRPr lang="en-US" sz="1200"/>
          </a:p>
          <a:p>
            <a:r>
              <a:rPr lang="en-US"/>
              <a:t>The hadoop command is invoked with the jar subcommand, an associated JAR file name, and target class contained in the JAR.</a:t>
            </a:r>
          </a:p>
          <a:p>
            <a:r>
              <a:rPr lang="en-US"/>
              <a:t>A JVM is launched to run the class. </a:t>
            </a:r>
          </a:p>
          <a:p>
            <a:r>
              <a:rPr lang="en-US"/>
              <a:t>The Hadoop libraries (and their dependencies) are added to the classpath and the Hadoop configuration information is also included</a:t>
            </a:r>
          </a:p>
        </p:txBody>
      </p:sp>
    </p:spTree>
    <p:extLst>
      <p:ext uri="{BB962C8B-B14F-4D97-AF65-F5344CB8AC3E}">
        <p14:creationId xmlns:p14="http://schemas.microsoft.com/office/powerpoint/2010/main" val="34672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236009" y="287437"/>
            <a:ext cx="9905998" cy="847675"/>
          </a:xfrm>
        </p:spPr>
        <p:txBody>
          <a:bodyPr/>
          <a:lstStyle/>
          <a:p>
            <a:r>
              <a:rPr lang="en-US"/>
              <a:t>Java MapReduce: Running the Job</a:t>
            </a:r>
          </a:p>
        </p:txBody>
      </p:sp>
      <p:sp>
        <p:nvSpPr>
          <p:cNvPr id="5" name="Content Placeholder 4">
            <a:extLst>
              <a:ext uri="{FF2B5EF4-FFF2-40B4-BE49-F238E27FC236}">
                <a16:creationId xmlns:a16="http://schemas.microsoft.com/office/drawing/2014/main" id="{7EDAA2CA-6E82-4CEC-9413-45B2F8067130}"/>
              </a:ext>
            </a:extLst>
          </p:cNvPr>
          <p:cNvSpPr>
            <a:spLocks noGrp="1"/>
          </p:cNvSpPr>
          <p:nvPr>
            <p:ph idx="1"/>
          </p:nvPr>
        </p:nvSpPr>
        <p:spPr>
          <a:xfrm>
            <a:off x="1236009" y="1292772"/>
            <a:ext cx="9811402" cy="5155325"/>
          </a:xfrm>
        </p:spPr>
        <p:txBody>
          <a:bodyPr>
            <a:normAutofit/>
          </a:bodyPr>
          <a:lstStyle/>
          <a:p>
            <a:r>
              <a:rPr lang="en-US"/>
              <a:t>The output from running the job provides useful information, including the IDs of the job and of the map and reduce tasks; knowing the job and task IDs can be very useful when debugging MapReduce jobs</a:t>
            </a:r>
          </a:p>
          <a:p>
            <a:r>
              <a:rPr lang="en-US"/>
              <a:t>The last section of the output, titled “Counters,” shows the statistics that Hadoop generates for each job it runs</a:t>
            </a:r>
          </a:p>
          <a:p>
            <a:r>
              <a:rPr lang="en-US"/>
              <a:t>These are very useful for checking whether the amount of data processed is what is expected</a:t>
            </a:r>
          </a:p>
          <a:p>
            <a:pPr lvl="1"/>
            <a:r>
              <a:rPr lang="en-US"/>
              <a:t>In this example five map input records produced five map output records (since the mapper emitted one output record for each valid input record), then five reduce input records in two groups (one for each unique key) produced two reduce output records</a:t>
            </a:r>
          </a:p>
          <a:p>
            <a:pPr lvl="1"/>
            <a:r>
              <a:rPr lang="en-US"/>
              <a:t>The output is written to the output directory, which contains one output file per reducer. </a:t>
            </a:r>
          </a:p>
        </p:txBody>
      </p:sp>
    </p:spTree>
    <p:extLst>
      <p:ext uri="{BB962C8B-B14F-4D97-AF65-F5344CB8AC3E}">
        <p14:creationId xmlns:p14="http://schemas.microsoft.com/office/powerpoint/2010/main" val="226270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236009" y="287437"/>
            <a:ext cx="9905998" cy="847675"/>
          </a:xfrm>
        </p:spPr>
        <p:txBody>
          <a:bodyPr/>
          <a:lstStyle/>
          <a:p>
            <a:r>
              <a:rPr lang="en-US"/>
              <a:t>Java MapReduce: Running the Job</a:t>
            </a:r>
          </a:p>
        </p:txBody>
      </p:sp>
      <p:sp>
        <p:nvSpPr>
          <p:cNvPr id="5" name="Content Placeholder 4">
            <a:extLst>
              <a:ext uri="{FF2B5EF4-FFF2-40B4-BE49-F238E27FC236}">
                <a16:creationId xmlns:a16="http://schemas.microsoft.com/office/drawing/2014/main" id="{7EDAA2CA-6E82-4CEC-9413-45B2F8067130}"/>
              </a:ext>
            </a:extLst>
          </p:cNvPr>
          <p:cNvSpPr>
            <a:spLocks noGrp="1"/>
          </p:cNvSpPr>
          <p:nvPr>
            <p:ph idx="1"/>
          </p:nvPr>
        </p:nvSpPr>
        <p:spPr>
          <a:xfrm>
            <a:off x="1236009" y="1292772"/>
            <a:ext cx="9811402" cy="5155325"/>
          </a:xfrm>
        </p:spPr>
        <p:txBody>
          <a:bodyPr>
            <a:normAutofit/>
          </a:bodyPr>
          <a:lstStyle/>
          <a:p>
            <a:r>
              <a:rPr lang="en-US"/>
              <a:t>This example's job had a single reducer, with a single file named part-r-00000:</a:t>
            </a:r>
          </a:p>
          <a:p>
            <a:pPr marL="914400" indent="0">
              <a:buNone/>
            </a:pPr>
            <a:r>
              <a:rPr lang="en-US" b="1">
                <a:latin typeface="Courier New" panose="02070309020205020404" pitchFamily="49" charset="0"/>
                <a:cs typeface="Courier New" panose="02070309020205020404" pitchFamily="49" charset="0"/>
              </a:rPr>
              <a:t>% cat output/part-r-00000</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1949	111</a:t>
            </a:r>
            <a:br>
              <a:rPr lang="en-US" b="1">
                <a:latin typeface="Courier New" panose="02070309020205020404" pitchFamily="49" charset="0"/>
                <a:cs typeface="Courier New" panose="02070309020205020404" pitchFamily="49" charset="0"/>
              </a:rPr>
            </a:br>
            <a:r>
              <a:rPr lang="en-US" b="1">
                <a:latin typeface="Courier New" panose="02070309020205020404" pitchFamily="49" charset="0"/>
                <a:cs typeface="Courier New" panose="02070309020205020404" pitchFamily="49" charset="0"/>
              </a:rPr>
              <a:t>1950	22</a:t>
            </a:r>
          </a:p>
          <a:p>
            <a:pPr lvl="1"/>
            <a:r>
              <a:rPr lang="en-US"/>
              <a:t>This result should be the same that was produced using the awk script. </a:t>
            </a:r>
          </a:p>
          <a:p>
            <a:pPr lvl="1"/>
            <a:r>
              <a:rPr lang="en-US"/>
              <a:t>This output is interpreted as saying that the maximum temperature recorded in 1949 was 11.1°C, and in 1950 it was 2.2°C</a:t>
            </a:r>
          </a:p>
        </p:txBody>
      </p:sp>
    </p:spTree>
    <p:extLst>
      <p:ext uri="{BB962C8B-B14F-4D97-AF65-F5344CB8AC3E}">
        <p14:creationId xmlns:p14="http://schemas.microsoft.com/office/powerpoint/2010/main" val="324260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Scaling</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Using HDFS allows Hadoop to move the MapReduce computation to each datanode using YARN</a:t>
            </a:r>
          </a:p>
          <a:p>
            <a:pPr>
              <a:lnSpc>
                <a:spcPct val="100000"/>
              </a:lnSpc>
            </a:pPr>
            <a:r>
              <a:rPr lang="en-US"/>
              <a:t>Hadoop uses data locality to try to run the map task on a node where the input data resides</a:t>
            </a:r>
          </a:p>
          <a:p>
            <a:pPr lvl="1">
              <a:lnSpc>
                <a:spcPct val="100000"/>
              </a:lnSpc>
            </a:pPr>
            <a:r>
              <a:rPr lang="en-US"/>
              <a:t>If all the nodes hosting the blocks for a map task’s split are running other map tasks, the job scheduler will look for a free map slot on a node in the same rack as one of the blocks</a:t>
            </a:r>
          </a:p>
          <a:p>
            <a:pPr lvl="1">
              <a:lnSpc>
                <a:spcPct val="100000"/>
              </a:lnSpc>
            </a:pPr>
            <a:r>
              <a:rPr lang="en-US"/>
              <a:t>If this is not possible, an off-rack node is used</a:t>
            </a:r>
          </a:p>
          <a:p>
            <a:pPr>
              <a:lnSpc>
                <a:spcPct val="100000"/>
              </a:lnSpc>
            </a:pPr>
            <a:r>
              <a:rPr lang="en-US"/>
              <a:t>This is why the optimal split size is the same as the block size: it is the largest size of input that can be guaranteed to be stored on a single node. </a:t>
            </a:r>
          </a:p>
          <a:p>
            <a:pPr lvl="1">
              <a:lnSpc>
                <a:spcPct val="100000"/>
              </a:lnSpc>
            </a:pPr>
            <a:r>
              <a:rPr lang="en-US"/>
              <a:t>If a split spans two blocks, it is unlikely that any one HDFS node will store both blocks, so some of the split will be transferred across the network to the node running the map task</a:t>
            </a:r>
          </a:p>
        </p:txBody>
      </p:sp>
    </p:spTree>
    <p:extLst>
      <p:ext uri="{BB962C8B-B14F-4D97-AF65-F5344CB8AC3E}">
        <p14:creationId xmlns:p14="http://schemas.microsoft.com/office/powerpoint/2010/main" val="3520451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Scaling</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Reduce tasks don’t have the advantage of data locality; the input to a single reduce task is normally the output from all mappers</a:t>
            </a:r>
          </a:p>
          <a:p>
            <a:pPr>
              <a:lnSpc>
                <a:spcPct val="100000"/>
              </a:lnSpc>
            </a:pPr>
            <a:r>
              <a:rPr lang="en-US"/>
              <a:t>In the MaxTemperature example, there is a single reduce task that is fed by all of the map tasks</a:t>
            </a:r>
          </a:p>
          <a:p>
            <a:pPr>
              <a:lnSpc>
                <a:spcPct val="100000"/>
              </a:lnSpc>
            </a:pPr>
            <a:r>
              <a:rPr lang="en-US"/>
              <a:t>Therefore, the sorted map outputs have to be transferred across the network to the node where the reduce task is running, where they are merged and then passed to the user-defined reduce function</a:t>
            </a:r>
          </a:p>
          <a:p>
            <a:pPr>
              <a:lnSpc>
                <a:spcPct val="100000"/>
              </a:lnSpc>
            </a:pPr>
            <a:r>
              <a:rPr lang="en-US"/>
              <a:t>The output of the reduce is normally stored in HDFS for reliability </a:t>
            </a:r>
          </a:p>
          <a:p>
            <a:pPr>
              <a:lnSpc>
                <a:spcPct val="100000"/>
              </a:lnSpc>
            </a:pPr>
            <a:r>
              <a:rPr lang="en-US"/>
              <a:t>For each HDFS block of the reduce output, the first replica is stored on the local node, with other replicas being stored on off-rack nodes for reliability </a:t>
            </a:r>
          </a:p>
          <a:p>
            <a:pPr>
              <a:lnSpc>
                <a:spcPct val="100000"/>
              </a:lnSpc>
            </a:pPr>
            <a:r>
              <a:rPr lang="en-US"/>
              <a:t>Writing the reduce output does consume network bandwidth, but only as much as a normal HDFS write pipeline consumes</a:t>
            </a:r>
          </a:p>
        </p:txBody>
      </p:sp>
    </p:spTree>
    <p:extLst>
      <p:ext uri="{BB962C8B-B14F-4D97-AF65-F5344CB8AC3E}">
        <p14:creationId xmlns:p14="http://schemas.microsoft.com/office/powerpoint/2010/main" val="388487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Scaling: Data Flow (Single Reducer)</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The data flow with a single reducer is shown below</a:t>
            </a:r>
          </a:p>
          <a:p>
            <a:pPr lvl="1">
              <a:lnSpc>
                <a:spcPct val="100000"/>
              </a:lnSpc>
            </a:pPr>
            <a:r>
              <a:rPr lang="en-US"/>
              <a:t>The dotted boxes are nodes, the dotted arrows are data transfers on a node, and the solid arrows are data transfers between nodes   </a:t>
            </a:r>
          </a:p>
        </p:txBody>
      </p:sp>
      <p:pic>
        <p:nvPicPr>
          <p:cNvPr id="5" name="Picture 4">
            <a:extLst>
              <a:ext uri="{FF2B5EF4-FFF2-40B4-BE49-F238E27FC236}">
                <a16:creationId xmlns:a16="http://schemas.microsoft.com/office/drawing/2014/main" id="{AC21CC40-F4D9-4F5F-A9A2-49ED9F80EC23}"/>
              </a:ext>
            </a:extLst>
          </p:cNvPr>
          <p:cNvPicPr>
            <a:picLocks noChangeAspect="1"/>
          </p:cNvPicPr>
          <p:nvPr/>
        </p:nvPicPr>
        <p:blipFill>
          <a:blip r:embed="rId2"/>
          <a:stretch>
            <a:fillRect/>
          </a:stretch>
        </p:blipFill>
        <p:spPr>
          <a:xfrm>
            <a:off x="2538102" y="2510184"/>
            <a:ext cx="7115795" cy="4218896"/>
          </a:xfrm>
          <a:prstGeom prst="rect">
            <a:avLst/>
          </a:prstGeom>
          <a:ln>
            <a:solidFill>
              <a:schemeClr val="tx1"/>
            </a:solidFill>
          </a:ln>
        </p:spPr>
      </p:pic>
    </p:spTree>
    <p:extLst>
      <p:ext uri="{BB962C8B-B14F-4D97-AF65-F5344CB8AC3E}">
        <p14:creationId xmlns:p14="http://schemas.microsoft.com/office/powerpoint/2010/main" val="142579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28927" y="595369"/>
            <a:ext cx="9720071" cy="695275"/>
          </a:xfrm>
        </p:spPr>
        <p:txBody>
          <a:bodyPr/>
          <a:lstStyle/>
          <a:p>
            <a:r>
              <a:rPr lang="en-US"/>
              <a:t>Data Flow</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141412" y="1460938"/>
            <a:ext cx="10091032" cy="5131773"/>
          </a:xfrm>
        </p:spPr>
        <p:txBody>
          <a:bodyPr>
            <a:normAutofit/>
          </a:bodyPr>
          <a:lstStyle/>
          <a:p>
            <a:pPr>
              <a:lnSpc>
                <a:spcPct val="100000"/>
              </a:lnSpc>
            </a:pPr>
            <a:r>
              <a:rPr lang="en-US" sz="2800"/>
              <a:t>A MapReduce </a:t>
            </a:r>
            <a:r>
              <a:rPr lang="en-US" sz="2800" b="1"/>
              <a:t>job</a:t>
            </a:r>
            <a:r>
              <a:rPr lang="en-US" sz="2800"/>
              <a:t> is a unit of work that the client wants to be performed: it consists of the input data, the MapReduce program, and configuration information. </a:t>
            </a:r>
          </a:p>
          <a:p>
            <a:pPr>
              <a:lnSpc>
                <a:spcPct val="100000"/>
              </a:lnSpc>
            </a:pPr>
            <a:r>
              <a:rPr lang="en-US" sz="2800"/>
              <a:t>Hadoop runs the job by dividing it into tasks, of which there are two types: </a:t>
            </a:r>
            <a:r>
              <a:rPr lang="en-US" sz="2800" b="1"/>
              <a:t>map tasks </a:t>
            </a:r>
            <a:r>
              <a:rPr lang="en-US" sz="2800"/>
              <a:t>and </a:t>
            </a:r>
            <a:r>
              <a:rPr lang="en-US" sz="2800" b="1"/>
              <a:t>reduce tasks</a:t>
            </a:r>
            <a:r>
              <a:rPr lang="en-US" sz="2800"/>
              <a:t>. </a:t>
            </a:r>
          </a:p>
          <a:p>
            <a:pPr>
              <a:lnSpc>
                <a:spcPct val="100000"/>
              </a:lnSpc>
            </a:pPr>
            <a:r>
              <a:rPr lang="en-US" sz="2800"/>
              <a:t>The tasks can be scheduled in Hadoop using YARN and run on nodes in the cluster. </a:t>
            </a:r>
          </a:p>
          <a:p>
            <a:pPr>
              <a:lnSpc>
                <a:spcPct val="100000"/>
              </a:lnSpc>
            </a:pPr>
            <a:r>
              <a:rPr lang="en-US" sz="2800"/>
              <a:t>If a task fails, it will be automatically rescheduled to run on a different node.</a:t>
            </a:r>
          </a:p>
        </p:txBody>
      </p:sp>
    </p:spTree>
    <p:extLst>
      <p:ext uri="{BB962C8B-B14F-4D97-AF65-F5344CB8AC3E}">
        <p14:creationId xmlns:p14="http://schemas.microsoft.com/office/powerpoint/2010/main" val="1004420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Scaling</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The number of reduce tasks is not governed by the size of the input, but instead is specified independently</a:t>
            </a:r>
          </a:p>
          <a:p>
            <a:pPr>
              <a:lnSpc>
                <a:spcPct val="100000"/>
              </a:lnSpc>
            </a:pPr>
            <a:r>
              <a:rPr lang="en-US"/>
              <a:t>When there are multiple reducers, map tasks partition their output, each creating one partition for each reduce task. </a:t>
            </a:r>
          </a:p>
          <a:p>
            <a:pPr>
              <a:lnSpc>
                <a:spcPct val="100000"/>
              </a:lnSpc>
            </a:pPr>
            <a:r>
              <a:rPr lang="en-US"/>
              <a:t>There can be many keys (and associated values) in each partition, but records for any given key are all in a single partition</a:t>
            </a:r>
          </a:p>
          <a:p>
            <a:pPr>
              <a:lnSpc>
                <a:spcPct val="100000"/>
              </a:lnSpc>
            </a:pPr>
            <a:r>
              <a:rPr lang="en-US"/>
              <a:t>Partitioning can be user-defined, but otherwise is controlled by default values</a:t>
            </a:r>
          </a:p>
          <a:p>
            <a:pPr>
              <a:lnSpc>
                <a:spcPct val="100000"/>
              </a:lnSpc>
            </a:pPr>
            <a:r>
              <a:rPr lang="en-US"/>
              <a:t>It is possible to have no reduce tasks when the shuffle (from "shuffle and sort") step is determined to be unnecessary</a:t>
            </a:r>
          </a:p>
        </p:txBody>
      </p:sp>
    </p:spTree>
    <p:extLst>
      <p:ext uri="{BB962C8B-B14F-4D97-AF65-F5344CB8AC3E}">
        <p14:creationId xmlns:p14="http://schemas.microsoft.com/office/powerpoint/2010/main" val="3638754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Scaling: Data Flow (Multiple Reducers)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The data flow with a multiple reducers is shown here</a:t>
            </a:r>
          </a:p>
        </p:txBody>
      </p:sp>
      <p:pic>
        <p:nvPicPr>
          <p:cNvPr id="6" name="Picture 5">
            <a:extLst>
              <a:ext uri="{FF2B5EF4-FFF2-40B4-BE49-F238E27FC236}">
                <a16:creationId xmlns:a16="http://schemas.microsoft.com/office/drawing/2014/main" id="{0747F5AD-9956-4090-8589-47260ACBE72F}"/>
              </a:ext>
            </a:extLst>
          </p:cNvPr>
          <p:cNvPicPr>
            <a:picLocks noChangeAspect="1"/>
          </p:cNvPicPr>
          <p:nvPr/>
        </p:nvPicPr>
        <p:blipFill>
          <a:blip r:embed="rId2"/>
          <a:stretch>
            <a:fillRect/>
          </a:stretch>
        </p:blipFill>
        <p:spPr>
          <a:xfrm>
            <a:off x="1889084" y="1850019"/>
            <a:ext cx="7803229" cy="4661669"/>
          </a:xfrm>
          <a:prstGeom prst="rect">
            <a:avLst/>
          </a:prstGeom>
          <a:ln>
            <a:solidFill>
              <a:schemeClr val="tx1"/>
            </a:solidFill>
          </a:ln>
        </p:spPr>
      </p:pic>
    </p:spTree>
    <p:extLst>
      <p:ext uri="{BB962C8B-B14F-4D97-AF65-F5344CB8AC3E}">
        <p14:creationId xmlns:p14="http://schemas.microsoft.com/office/powerpoint/2010/main" val="134071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Combiner Functions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sz="2800"/>
              <a:t>Many MapReduce jobs are limited by the bandwidth available on the cluster, so minimizing the data transferred between map and reduce tasks can be beneficial.</a:t>
            </a:r>
          </a:p>
          <a:p>
            <a:pPr>
              <a:lnSpc>
                <a:spcPct val="100000"/>
              </a:lnSpc>
            </a:pPr>
            <a:r>
              <a:rPr lang="en-US" sz="2800"/>
              <a:t>Hadoop allows the user to specify a </a:t>
            </a:r>
            <a:r>
              <a:rPr lang="en-US" sz="2800" b="1"/>
              <a:t>combiner</a:t>
            </a:r>
            <a:r>
              <a:rPr lang="en-US" sz="2800"/>
              <a:t> </a:t>
            </a:r>
            <a:r>
              <a:rPr lang="en-US" sz="2800" b="1"/>
              <a:t>function</a:t>
            </a:r>
            <a:r>
              <a:rPr lang="en-US" sz="2800"/>
              <a:t> to be run on the map output, and the combiner function’s output forms the input to the reduce function. </a:t>
            </a:r>
          </a:p>
          <a:p>
            <a:pPr>
              <a:lnSpc>
                <a:spcPct val="100000"/>
              </a:lnSpc>
            </a:pPr>
            <a:r>
              <a:rPr lang="en-US" sz="2800"/>
              <a:t>Because the combiner function is an optimization, Hadoop does not provide a guarantee of how many times it will call it for a particular map output record, if at all. </a:t>
            </a:r>
          </a:p>
          <a:p>
            <a:pPr>
              <a:lnSpc>
                <a:spcPct val="100000"/>
              </a:lnSpc>
            </a:pPr>
            <a:r>
              <a:rPr lang="en-US" sz="2800"/>
              <a:t>Calling the combiner function zero, one, or many times should produce the same output from the reducer.</a:t>
            </a:r>
          </a:p>
        </p:txBody>
      </p:sp>
    </p:spTree>
    <p:extLst>
      <p:ext uri="{BB962C8B-B14F-4D97-AF65-F5344CB8AC3E}">
        <p14:creationId xmlns:p14="http://schemas.microsoft.com/office/powerpoint/2010/main" val="678708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Combiner Functions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a:t>The combiner function is defined using the Reducer class</a:t>
            </a:r>
          </a:p>
          <a:p>
            <a:pPr>
              <a:lnSpc>
                <a:spcPct val="100000"/>
              </a:lnSpc>
            </a:pPr>
            <a:r>
              <a:rPr lang="en-US"/>
              <a:t>For the MaxTemperature application, it is the same implementation as the reduce function</a:t>
            </a:r>
          </a:p>
          <a:p>
            <a:pPr>
              <a:lnSpc>
                <a:spcPct val="100000"/>
              </a:lnSpc>
            </a:pPr>
            <a:r>
              <a:rPr lang="en-US"/>
              <a:t>The only change needed is to make is to set the combiner class on the Job</a:t>
            </a:r>
          </a:p>
        </p:txBody>
      </p:sp>
      <p:sp>
        <p:nvSpPr>
          <p:cNvPr id="5" name="TextBox 4">
            <a:extLst>
              <a:ext uri="{FF2B5EF4-FFF2-40B4-BE49-F238E27FC236}">
                <a16:creationId xmlns:a16="http://schemas.microsoft.com/office/drawing/2014/main" id="{D950965C-A702-490C-AE13-90A0EBBE3FF8}"/>
              </a:ext>
            </a:extLst>
          </p:cNvPr>
          <p:cNvSpPr txBox="1"/>
          <p:nvPr/>
        </p:nvSpPr>
        <p:spPr>
          <a:xfrm>
            <a:off x="2187484" y="3175863"/>
            <a:ext cx="7817032" cy="3539430"/>
          </a:xfrm>
          <a:prstGeom prst="rect">
            <a:avLst/>
          </a:prstGeom>
          <a:noFill/>
          <a:ln>
            <a:solidFill>
              <a:schemeClr val="tx1"/>
            </a:solidFill>
          </a:ln>
        </p:spPr>
        <p:txBody>
          <a:bodyPr wrap="square">
            <a:spAutoFit/>
          </a:bodyPr>
          <a:lstStyle/>
          <a:p>
            <a:r>
              <a:rPr lang="en-US" sz="1600">
                <a:latin typeface="Courier New" panose="02070309020205020404" pitchFamily="49" charset="0"/>
                <a:cs typeface="Courier New" panose="02070309020205020404" pitchFamily="49" charset="0"/>
              </a:rPr>
              <a:t>public class MaxTemperatureWithCombiner {</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    public static void main(String[] args) throws Exception {</a:t>
            </a:r>
          </a:p>
          <a:p>
            <a:r>
              <a:rPr lang="en-US" sz="1600">
                <a:latin typeface="Courier New" panose="02070309020205020404" pitchFamily="49" charset="0"/>
                <a:cs typeface="Courier New" panose="02070309020205020404" pitchFamily="49" charset="0"/>
              </a:rPr>
              <a:t>       ...</a:t>
            </a:r>
          </a:p>
          <a:p>
            <a:r>
              <a:rPr lang="en-US" sz="1600">
                <a:latin typeface="Courier New" panose="02070309020205020404" pitchFamily="49" charset="0"/>
                <a:cs typeface="Courier New" panose="02070309020205020404" pitchFamily="49" charset="0"/>
              </a:rPr>
              <a:t>       Job job = new Job();</a:t>
            </a:r>
          </a:p>
          <a:p>
            <a:r>
              <a:rPr lang="en-US" sz="1600">
                <a:latin typeface="Courier New" panose="02070309020205020404" pitchFamily="49" charset="0"/>
                <a:cs typeface="Courier New" panose="02070309020205020404" pitchFamily="49" charset="0"/>
              </a:rPr>
              <a:t>       job.setJarByClass(MaxTemperatureWithCombiner.class);</a:t>
            </a:r>
          </a:p>
          <a:p>
            <a:r>
              <a:rPr lang="en-US" sz="1600">
                <a:latin typeface="Courier New" panose="02070309020205020404" pitchFamily="49" charset="0"/>
                <a:cs typeface="Courier New" panose="02070309020205020404" pitchFamily="49" charset="0"/>
              </a:rPr>
              <a:t>       job.setJobName("Max temperature");</a:t>
            </a:r>
          </a:p>
          <a:p>
            <a:r>
              <a:rPr lang="en-US" sz="1600">
                <a:latin typeface="Courier New" panose="02070309020205020404" pitchFamily="49" charset="0"/>
                <a:cs typeface="Courier New" panose="02070309020205020404" pitchFamily="49" charset="0"/>
              </a:rPr>
              <a:t>       ...</a:t>
            </a:r>
          </a:p>
          <a:p>
            <a:r>
              <a:rPr lang="en-US" sz="1600">
                <a:latin typeface="Courier New" panose="02070309020205020404" pitchFamily="49" charset="0"/>
                <a:cs typeface="Courier New" panose="02070309020205020404" pitchFamily="49" charset="0"/>
              </a:rPr>
              <a:t>       job.setMapperClass(MaxTemperatureMapper.class);</a:t>
            </a:r>
          </a:p>
          <a:p>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job.setCombinerClass(MaxTemperatureReducer.class);</a:t>
            </a:r>
          </a:p>
          <a:p>
            <a:r>
              <a:rPr lang="en-US" sz="1600">
                <a:latin typeface="Courier New" panose="02070309020205020404" pitchFamily="49" charset="0"/>
                <a:cs typeface="Courier New" panose="02070309020205020404" pitchFamily="49" charset="0"/>
              </a:rPr>
              <a:t>       job.setReducerClass(MaxTemperatureReducer.class);</a:t>
            </a:r>
          </a:p>
          <a:p>
            <a:r>
              <a:rPr lang="en-US" sz="1600">
                <a:latin typeface="Courier New" panose="02070309020205020404" pitchFamily="49" charset="0"/>
                <a:cs typeface="Courier New" panose="02070309020205020404" pitchFamily="49" charset="0"/>
              </a:rPr>
              <a:t>       ...</a:t>
            </a:r>
          </a:p>
          <a:p>
            <a:r>
              <a:rPr lang="en-US" sz="1600">
                <a:latin typeface="Courier New" panose="02070309020205020404" pitchFamily="49" charset="0"/>
                <a:cs typeface="Courier New" panose="02070309020205020404" pitchFamily="49" charset="0"/>
              </a:rPr>
              <a:t>    }</a:t>
            </a:r>
          </a:p>
          <a:p>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5857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Hadoop Streaming</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lnSpcReduction="10000"/>
          </a:bodyPr>
          <a:lstStyle/>
          <a:p>
            <a:pPr>
              <a:lnSpc>
                <a:spcPct val="100000"/>
              </a:lnSpc>
            </a:pPr>
            <a:r>
              <a:rPr lang="en-US" sz="2800"/>
              <a:t>Hadoop provides an API to MapReduce for map and reduce functions in languages other than Java. </a:t>
            </a:r>
          </a:p>
          <a:p>
            <a:pPr>
              <a:lnSpc>
                <a:spcPct val="100000"/>
              </a:lnSpc>
            </a:pPr>
            <a:r>
              <a:rPr lang="en-US" sz="2800"/>
              <a:t>Hadoop Streaming uses Unix standard streams as the interface between Hadoop and the application, so any language that can read standard input and write to standard output can be used.</a:t>
            </a:r>
          </a:p>
          <a:p>
            <a:pPr>
              <a:lnSpc>
                <a:spcPct val="100000"/>
              </a:lnSpc>
            </a:pPr>
            <a:r>
              <a:rPr lang="en-US" sz="2800"/>
              <a:t>Streaming is naturally suited for text processing. </a:t>
            </a:r>
          </a:p>
          <a:p>
            <a:pPr lvl="1">
              <a:lnSpc>
                <a:spcPct val="100000"/>
              </a:lnSpc>
            </a:pPr>
            <a:r>
              <a:rPr lang="en-US" sz="2400"/>
              <a:t>Map input data is passed over standard input to your map function, which processes it line by line and writes lines to standard output. </a:t>
            </a:r>
          </a:p>
          <a:p>
            <a:pPr lvl="1">
              <a:lnSpc>
                <a:spcPct val="100000"/>
              </a:lnSpc>
            </a:pPr>
            <a:r>
              <a:rPr lang="en-US" sz="2400"/>
              <a:t>A map output key-value pair is written as a single tab-delimited line. </a:t>
            </a:r>
          </a:p>
          <a:p>
            <a:pPr lvl="1">
              <a:lnSpc>
                <a:spcPct val="100000"/>
              </a:lnSpc>
            </a:pPr>
            <a:r>
              <a:rPr lang="en-US" sz="2400"/>
              <a:t>Input to the reduce function is in the same format—a tab-separated key-value pair—passed over standard input. </a:t>
            </a:r>
          </a:p>
          <a:p>
            <a:pPr lvl="1">
              <a:lnSpc>
                <a:spcPct val="100000"/>
              </a:lnSpc>
            </a:pPr>
            <a:r>
              <a:rPr lang="en-US" sz="2400"/>
              <a:t>The reduce function reads lines from standard input, which the framework guarantees are sorted by key, and writes its results to standard output.</a:t>
            </a:r>
          </a:p>
        </p:txBody>
      </p:sp>
    </p:spTree>
    <p:extLst>
      <p:ext uri="{BB962C8B-B14F-4D97-AF65-F5344CB8AC3E}">
        <p14:creationId xmlns:p14="http://schemas.microsoft.com/office/powerpoint/2010/main" val="226439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526152" y="265289"/>
            <a:ext cx="9706291" cy="695275"/>
          </a:xfrm>
        </p:spPr>
        <p:txBody>
          <a:bodyPr/>
          <a:lstStyle/>
          <a:p>
            <a:r>
              <a:rPr lang="en-US"/>
              <a:t>Data Flow</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694688" y="1243584"/>
            <a:ext cx="9537755" cy="5349127"/>
          </a:xfrm>
        </p:spPr>
        <p:txBody>
          <a:bodyPr>
            <a:normAutofit/>
          </a:bodyPr>
          <a:lstStyle/>
          <a:p>
            <a:pPr>
              <a:lnSpc>
                <a:spcPct val="100000"/>
              </a:lnSpc>
            </a:pPr>
            <a:r>
              <a:rPr lang="en-US"/>
              <a:t>Hadoop divides the input to a MapReduce job into fixed-size pieces called </a:t>
            </a:r>
            <a:r>
              <a:rPr lang="en-US" b="1"/>
              <a:t>input splits</a:t>
            </a:r>
            <a:r>
              <a:rPr lang="en-US"/>
              <a:t>, or just "splits"</a:t>
            </a:r>
          </a:p>
          <a:p>
            <a:pPr>
              <a:lnSpc>
                <a:spcPct val="100000"/>
              </a:lnSpc>
            </a:pPr>
            <a:r>
              <a:rPr lang="en-US"/>
              <a:t>One map task is created for each split</a:t>
            </a:r>
          </a:p>
          <a:p>
            <a:pPr lvl="1">
              <a:lnSpc>
                <a:spcPct val="100000"/>
              </a:lnSpc>
            </a:pPr>
            <a:r>
              <a:rPr lang="en-US"/>
              <a:t>The map task runs a user-defined map function for each record in the split.</a:t>
            </a:r>
          </a:p>
          <a:p>
            <a:pPr lvl="1">
              <a:lnSpc>
                <a:spcPct val="100000"/>
              </a:lnSpc>
            </a:pPr>
            <a:r>
              <a:rPr lang="en-US"/>
              <a:t>The time taken to process each split is small compared to the time to process the whole input. </a:t>
            </a:r>
          </a:p>
          <a:p>
            <a:pPr>
              <a:lnSpc>
                <a:spcPct val="100000"/>
              </a:lnSpc>
            </a:pPr>
            <a:r>
              <a:rPr lang="en-US"/>
              <a:t>Splits are usually sized to be the same size as an HDFS block (128MB by default)</a:t>
            </a:r>
          </a:p>
          <a:p>
            <a:pPr lvl="1">
              <a:lnSpc>
                <a:spcPct val="100000"/>
              </a:lnSpc>
            </a:pPr>
            <a:r>
              <a:rPr lang="en-US"/>
              <a:t>Small splits provide better load balancing, since a faster machine will be able to process proportionally more splits over the course of the job than a slower machine. </a:t>
            </a:r>
          </a:p>
          <a:p>
            <a:pPr lvl="1">
              <a:lnSpc>
                <a:spcPct val="100000"/>
              </a:lnSpc>
            </a:pPr>
            <a:r>
              <a:rPr lang="en-US"/>
              <a:t>-But- if splits are </a:t>
            </a:r>
            <a:r>
              <a:rPr lang="en-US" i="1"/>
              <a:t>too</a:t>
            </a:r>
            <a:r>
              <a:rPr lang="en-US"/>
              <a:t> small, the overhead of managing the splits and map task creation begins to dominate the total job execution time. </a:t>
            </a:r>
          </a:p>
        </p:txBody>
      </p:sp>
    </p:spTree>
    <p:extLst>
      <p:ext uri="{BB962C8B-B14F-4D97-AF65-F5344CB8AC3E}">
        <p14:creationId xmlns:p14="http://schemas.microsoft.com/office/powerpoint/2010/main" val="23439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26446" y="179606"/>
            <a:ext cx="9905998" cy="695275"/>
          </a:xfrm>
        </p:spPr>
        <p:txBody>
          <a:bodyPr/>
          <a:lstStyle/>
          <a:p>
            <a:r>
              <a:rPr lang="en-US"/>
              <a:t>Data Flow</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99616" y="1182624"/>
            <a:ext cx="9732828" cy="5410087"/>
          </a:xfrm>
        </p:spPr>
        <p:txBody>
          <a:bodyPr>
            <a:normAutofit/>
          </a:bodyPr>
          <a:lstStyle/>
          <a:p>
            <a:pPr>
              <a:lnSpc>
                <a:spcPct val="100000"/>
              </a:lnSpc>
            </a:pPr>
            <a:r>
              <a:rPr lang="en-US"/>
              <a:t>Map tasks are usually run on the node where the input data resides in HDFS; this is called </a:t>
            </a:r>
            <a:r>
              <a:rPr lang="en-US" b="1"/>
              <a:t>data locality optimization</a:t>
            </a:r>
            <a:r>
              <a:rPr lang="en-US"/>
              <a:t>. </a:t>
            </a:r>
          </a:p>
          <a:p>
            <a:pPr>
              <a:lnSpc>
                <a:spcPct val="100000"/>
              </a:lnSpc>
            </a:pPr>
            <a:r>
              <a:rPr lang="en-US"/>
              <a:t>If all the nodes hosting the HDFS blocks for a map task’s input split are processing other map tasks, the job scheduler will look for a free node.</a:t>
            </a:r>
          </a:p>
          <a:p>
            <a:pPr>
              <a:lnSpc>
                <a:spcPct val="100000"/>
              </a:lnSpc>
            </a:pPr>
            <a:r>
              <a:rPr lang="en-US" u="sng"/>
              <a:t>Map tasks write their output to the local disk</a:t>
            </a:r>
            <a:r>
              <a:rPr lang="en-US"/>
              <a:t>, not to HDFS.</a:t>
            </a:r>
          </a:p>
          <a:p>
            <a:pPr lvl="1">
              <a:lnSpc>
                <a:spcPct val="100000"/>
              </a:lnSpc>
            </a:pPr>
            <a:r>
              <a:rPr lang="en-US"/>
              <a:t>Since map task output is intermediate output, it is thrown away once the final output is produced. </a:t>
            </a:r>
          </a:p>
          <a:p>
            <a:pPr lvl="1">
              <a:lnSpc>
                <a:spcPct val="100000"/>
              </a:lnSpc>
            </a:pPr>
            <a:r>
              <a:rPr lang="en-US"/>
              <a:t>Storing it in HDFS with replication is overkill </a:t>
            </a:r>
          </a:p>
          <a:p>
            <a:pPr>
              <a:lnSpc>
                <a:spcPct val="100000"/>
              </a:lnSpc>
            </a:pPr>
            <a:r>
              <a:rPr lang="en-US"/>
              <a:t>If the node running the map task fails before the map output has been consumed by the reduce task, Hadoop will automatically rerun the map task on another node to re-create the output.</a:t>
            </a:r>
          </a:p>
          <a:p>
            <a:pPr>
              <a:lnSpc>
                <a:spcPct val="100000"/>
              </a:lnSpc>
            </a:pPr>
            <a:endParaRPr lang="en-US"/>
          </a:p>
        </p:txBody>
      </p:sp>
    </p:spTree>
    <p:extLst>
      <p:ext uri="{BB962C8B-B14F-4D97-AF65-F5344CB8AC3E}">
        <p14:creationId xmlns:p14="http://schemas.microsoft.com/office/powerpoint/2010/main" val="25534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47605" y="197325"/>
            <a:ext cx="9599806" cy="695275"/>
          </a:xfrm>
        </p:spPr>
        <p:txBody>
          <a:bodyPr/>
          <a:lstStyle/>
          <a:p>
            <a:r>
              <a:rPr lang="en-US"/>
              <a:t>Mapper Details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47604" y="1018309"/>
            <a:ext cx="9784839" cy="5748251"/>
          </a:xfrm>
        </p:spPr>
        <p:txBody>
          <a:bodyPr>
            <a:normAutofit/>
          </a:bodyPr>
          <a:lstStyle/>
          <a:p>
            <a:pPr>
              <a:lnSpc>
                <a:spcPct val="100000"/>
              </a:lnSpc>
            </a:pPr>
            <a:r>
              <a:rPr lang="en-US" sz="2800"/>
              <a:t>Blocks of data are assigned to nodes for mapping</a:t>
            </a:r>
            <a:endParaRPr lang="en-US" sz="2400"/>
          </a:p>
        </p:txBody>
      </p:sp>
      <p:sp>
        <p:nvSpPr>
          <p:cNvPr id="19" name="Rectangle 18">
            <a:extLst>
              <a:ext uri="{FF2B5EF4-FFF2-40B4-BE49-F238E27FC236}">
                <a16:creationId xmlns:a16="http://schemas.microsoft.com/office/drawing/2014/main" id="{B9429391-DE7E-4CE7-BAC2-D487E8FBDC6E}"/>
              </a:ext>
            </a:extLst>
          </p:cNvPr>
          <p:cNvSpPr>
            <a:spLocks noChangeAspect="1"/>
          </p:cNvSpPr>
          <p:nvPr/>
        </p:nvSpPr>
        <p:spPr>
          <a:xfrm>
            <a:off x="3436143" y="1716461"/>
            <a:ext cx="3747177" cy="2331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1"/>
                </a:solidFill>
              </a:rPr>
              <a:t>Input Data</a:t>
            </a:r>
          </a:p>
          <a:p>
            <a:pPr algn="ctr"/>
            <a:r>
              <a:rPr lang="en-US">
                <a:solidFill>
                  <a:schemeClr val="tx1"/>
                </a:solidFill>
              </a:rPr>
              <a:t>K1 V1 (Other fields)</a:t>
            </a:r>
          </a:p>
          <a:p>
            <a:pPr algn="ctr"/>
            <a:r>
              <a:rPr lang="en-US">
                <a:solidFill>
                  <a:schemeClr val="tx1"/>
                </a:solidFill>
              </a:rPr>
              <a:t>K2 V2 (Other fields)</a:t>
            </a:r>
          </a:p>
          <a:p>
            <a:pPr algn="ctr"/>
            <a:r>
              <a:rPr lang="en-US">
                <a:solidFill>
                  <a:schemeClr val="tx1"/>
                </a:solidFill>
              </a:rPr>
              <a:t>K5 V6 (Other fields)</a:t>
            </a:r>
          </a:p>
          <a:p>
            <a:pPr algn="ctr"/>
            <a:r>
              <a:rPr lang="en-US">
                <a:solidFill>
                  <a:schemeClr val="tx1"/>
                </a:solidFill>
              </a:rPr>
              <a:t>K4 V4 (Other fields)</a:t>
            </a:r>
          </a:p>
          <a:p>
            <a:pPr algn="ctr"/>
            <a:r>
              <a:rPr lang="en-US">
                <a:solidFill>
                  <a:schemeClr val="tx1"/>
                </a:solidFill>
              </a:rPr>
              <a:t>K2 V5 (Other fields)</a:t>
            </a:r>
          </a:p>
          <a:p>
            <a:pPr algn="ctr"/>
            <a:r>
              <a:rPr lang="en-US">
                <a:solidFill>
                  <a:schemeClr val="tx1"/>
                </a:solidFill>
              </a:rPr>
              <a:t>K3 V3 (Other fields)</a:t>
            </a:r>
          </a:p>
          <a:p>
            <a:pPr algn="ctr"/>
            <a:r>
              <a:rPr lang="en-US">
                <a:solidFill>
                  <a:schemeClr val="tx1"/>
                </a:solidFill>
              </a:rPr>
              <a:t>K1 V2 (Other fields)</a:t>
            </a:r>
          </a:p>
        </p:txBody>
      </p:sp>
      <p:sp>
        <p:nvSpPr>
          <p:cNvPr id="3" name="Rectangle: Rounded Corners 2">
            <a:extLst>
              <a:ext uri="{FF2B5EF4-FFF2-40B4-BE49-F238E27FC236}">
                <a16:creationId xmlns:a16="http://schemas.microsoft.com/office/drawing/2014/main" id="{D586F801-FD90-4122-B16C-406266220AAE}"/>
              </a:ext>
            </a:extLst>
          </p:cNvPr>
          <p:cNvSpPr/>
          <p:nvPr/>
        </p:nvSpPr>
        <p:spPr>
          <a:xfrm>
            <a:off x="1678788" y="5766957"/>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1</a:t>
            </a:r>
          </a:p>
        </p:txBody>
      </p:sp>
      <p:sp>
        <p:nvSpPr>
          <p:cNvPr id="13" name="Rectangle: Rounded Corners 12">
            <a:extLst>
              <a:ext uri="{FF2B5EF4-FFF2-40B4-BE49-F238E27FC236}">
                <a16:creationId xmlns:a16="http://schemas.microsoft.com/office/drawing/2014/main" id="{571B23B4-856F-46F4-9FAA-B93572FE7EAA}"/>
              </a:ext>
            </a:extLst>
          </p:cNvPr>
          <p:cNvSpPr/>
          <p:nvPr/>
        </p:nvSpPr>
        <p:spPr>
          <a:xfrm>
            <a:off x="4727253" y="5777348"/>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2</a:t>
            </a:r>
          </a:p>
        </p:txBody>
      </p:sp>
      <p:sp>
        <p:nvSpPr>
          <p:cNvPr id="14" name="Rectangle: Rounded Corners 13">
            <a:extLst>
              <a:ext uri="{FF2B5EF4-FFF2-40B4-BE49-F238E27FC236}">
                <a16:creationId xmlns:a16="http://schemas.microsoft.com/office/drawing/2014/main" id="{920A8C7C-6A2F-4259-B239-71E470FF423B}"/>
              </a:ext>
            </a:extLst>
          </p:cNvPr>
          <p:cNvSpPr/>
          <p:nvPr/>
        </p:nvSpPr>
        <p:spPr>
          <a:xfrm>
            <a:off x="8097839" y="5766957"/>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3</a:t>
            </a:r>
          </a:p>
        </p:txBody>
      </p:sp>
      <p:sp>
        <p:nvSpPr>
          <p:cNvPr id="15" name="Rectangle 14">
            <a:extLst>
              <a:ext uri="{FF2B5EF4-FFF2-40B4-BE49-F238E27FC236}">
                <a16:creationId xmlns:a16="http://schemas.microsoft.com/office/drawing/2014/main" id="{A0FA913D-DA6D-4E65-8101-AC2DC1CC2842}"/>
              </a:ext>
            </a:extLst>
          </p:cNvPr>
          <p:cNvSpPr>
            <a:spLocks/>
          </p:cNvSpPr>
          <p:nvPr/>
        </p:nvSpPr>
        <p:spPr>
          <a:xfrm>
            <a:off x="1187830" y="4476935"/>
            <a:ext cx="2154793"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K1 V1 (Other fields)</a:t>
            </a:r>
          </a:p>
          <a:p>
            <a:pPr algn="ctr"/>
            <a:r>
              <a:rPr lang="en-US">
                <a:solidFill>
                  <a:schemeClr val="tx1"/>
                </a:solidFill>
              </a:rPr>
              <a:t>K2 V2 (Other fields)</a:t>
            </a:r>
          </a:p>
        </p:txBody>
      </p:sp>
      <p:sp>
        <p:nvSpPr>
          <p:cNvPr id="17" name="Rectangle 16">
            <a:extLst>
              <a:ext uri="{FF2B5EF4-FFF2-40B4-BE49-F238E27FC236}">
                <a16:creationId xmlns:a16="http://schemas.microsoft.com/office/drawing/2014/main" id="{66F74021-123E-4AEE-9BAD-AC9BB10DD95A}"/>
              </a:ext>
            </a:extLst>
          </p:cNvPr>
          <p:cNvSpPr>
            <a:spLocks/>
          </p:cNvSpPr>
          <p:nvPr/>
        </p:nvSpPr>
        <p:spPr>
          <a:xfrm>
            <a:off x="4245709" y="4403031"/>
            <a:ext cx="2154793"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K5 V6 (Other fields)</a:t>
            </a:r>
          </a:p>
          <a:p>
            <a:pPr algn="ctr"/>
            <a:r>
              <a:rPr lang="en-US">
                <a:solidFill>
                  <a:schemeClr val="tx1"/>
                </a:solidFill>
              </a:rPr>
              <a:t>K4 V4 (Other fields)</a:t>
            </a:r>
          </a:p>
          <a:p>
            <a:pPr algn="ctr"/>
            <a:r>
              <a:rPr lang="en-US">
                <a:solidFill>
                  <a:schemeClr val="tx1"/>
                </a:solidFill>
              </a:rPr>
              <a:t>K2 V5 (Other fields)</a:t>
            </a:r>
          </a:p>
        </p:txBody>
      </p:sp>
      <p:sp>
        <p:nvSpPr>
          <p:cNvPr id="18" name="Rectangle 17">
            <a:extLst>
              <a:ext uri="{FF2B5EF4-FFF2-40B4-BE49-F238E27FC236}">
                <a16:creationId xmlns:a16="http://schemas.microsoft.com/office/drawing/2014/main" id="{50DCA7A6-FD65-44B6-AD94-BB73A8D5A0F2}"/>
              </a:ext>
            </a:extLst>
          </p:cNvPr>
          <p:cNvSpPr>
            <a:spLocks/>
          </p:cNvSpPr>
          <p:nvPr/>
        </p:nvSpPr>
        <p:spPr>
          <a:xfrm>
            <a:off x="7616295" y="4476935"/>
            <a:ext cx="2154793"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K3 V3 (Other fields)</a:t>
            </a:r>
          </a:p>
          <a:p>
            <a:pPr algn="ctr"/>
            <a:r>
              <a:rPr lang="en-US">
                <a:solidFill>
                  <a:schemeClr val="tx1"/>
                </a:solidFill>
              </a:rPr>
              <a:t>K1 V2 (Other fields)</a:t>
            </a:r>
          </a:p>
        </p:txBody>
      </p:sp>
      <p:cxnSp>
        <p:nvCxnSpPr>
          <p:cNvPr id="6" name="Straight Arrow Connector 5">
            <a:extLst>
              <a:ext uri="{FF2B5EF4-FFF2-40B4-BE49-F238E27FC236}">
                <a16:creationId xmlns:a16="http://schemas.microsoft.com/office/drawing/2014/main" id="{6F2E3993-18C3-4C5D-A4AA-C85CA0E2A892}"/>
              </a:ext>
            </a:extLst>
          </p:cNvPr>
          <p:cNvCxnSpPr>
            <a:stCxn id="19" idx="2"/>
            <a:endCxn id="15" idx="0"/>
          </p:cNvCxnSpPr>
          <p:nvPr/>
        </p:nvCxnSpPr>
        <p:spPr>
          <a:xfrm flipH="1">
            <a:off x="2265227" y="4047778"/>
            <a:ext cx="3044505" cy="4291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368494-9B87-4940-AB7A-872FFE5BABCE}"/>
              </a:ext>
            </a:extLst>
          </p:cNvPr>
          <p:cNvCxnSpPr>
            <a:cxnSpLocks/>
            <a:stCxn id="19" idx="2"/>
            <a:endCxn id="17" idx="0"/>
          </p:cNvCxnSpPr>
          <p:nvPr/>
        </p:nvCxnSpPr>
        <p:spPr>
          <a:xfrm>
            <a:off x="5309732" y="4047778"/>
            <a:ext cx="13374" cy="3552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BC261-14E4-46D2-8294-20479C8944B1}"/>
              </a:ext>
            </a:extLst>
          </p:cNvPr>
          <p:cNvCxnSpPr>
            <a:cxnSpLocks/>
            <a:stCxn id="19" idx="2"/>
            <a:endCxn id="18" idx="0"/>
          </p:cNvCxnSpPr>
          <p:nvPr/>
        </p:nvCxnSpPr>
        <p:spPr>
          <a:xfrm>
            <a:off x="5309732" y="4047778"/>
            <a:ext cx="3383960" cy="4291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7996E6-AAFB-4BDC-B8B5-B11F891071AA}"/>
              </a:ext>
            </a:extLst>
          </p:cNvPr>
          <p:cNvCxnSpPr>
            <a:cxnSpLocks/>
            <a:stCxn id="15" idx="2"/>
            <a:endCxn id="3" idx="0"/>
          </p:cNvCxnSpPr>
          <p:nvPr/>
        </p:nvCxnSpPr>
        <p:spPr>
          <a:xfrm>
            <a:off x="2265227" y="5208455"/>
            <a:ext cx="9414" cy="5585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558A71C-48A1-48C5-8900-4EFE2A1E212B}"/>
              </a:ext>
            </a:extLst>
          </p:cNvPr>
          <p:cNvCxnSpPr>
            <a:cxnSpLocks/>
            <a:stCxn id="17" idx="2"/>
            <a:endCxn id="13" idx="0"/>
          </p:cNvCxnSpPr>
          <p:nvPr/>
        </p:nvCxnSpPr>
        <p:spPr>
          <a:xfrm>
            <a:off x="5323106" y="5317431"/>
            <a:ext cx="0" cy="459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581DEE1-4BB8-4FA5-9C3A-804260879097}"/>
              </a:ext>
            </a:extLst>
          </p:cNvPr>
          <p:cNvCxnSpPr>
            <a:cxnSpLocks/>
            <a:stCxn id="18" idx="2"/>
            <a:endCxn id="14" idx="0"/>
          </p:cNvCxnSpPr>
          <p:nvPr/>
        </p:nvCxnSpPr>
        <p:spPr>
          <a:xfrm>
            <a:off x="8693692" y="5208455"/>
            <a:ext cx="0" cy="5585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3">
            <a:extLst>
              <a:ext uri="{FF2B5EF4-FFF2-40B4-BE49-F238E27FC236}">
                <a16:creationId xmlns:a16="http://schemas.microsoft.com/office/drawing/2014/main" id="{D63E34E3-87C1-43B3-80F6-63D5128048B2}"/>
              </a:ext>
            </a:extLst>
          </p:cNvPr>
          <p:cNvSpPr txBox="1">
            <a:spLocks/>
          </p:cNvSpPr>
          <p:nvPr/>
        </p:nvSpPr>
        <p:spPr>
          <a:xfrm rot="10800000" flipV="1">
            <a:off x="7443094" y="2735920"/>
            <a:ext cx="3294969" cy="73152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US" sz="1800"/>
              <a:t>Note: duplicate keys are allowed in the input data</a:t>
            </a:r>
            <a:endParaRPr lang="en-US" sz="1600"/>
          </a:p>
        </p:txBody>
      </p:sp>
    </p:spTree>
    <p:extLst>
      <p:ext uri="{BB962C8B-B14F-4D97-AF65-F5344CB8AC3E}">
        <p14:creationId xmlns:p14="http://schemas.microsoft.com/office/powerpoint/2010/main" val="286090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47605" y="197325"/>
            <a:ext cx="9599806" cy="695275"/>
          </a:xfrm>
        </p:spPr>
        <p:txBody>
          <a:bodyPr/>
          <a:lstStyle/>
          <a:p>
            <a:r>
              <a:rPr lang="en-US"/>
              <a:t>Mapper Details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47604" y="1018309"/>
            <a:ext cx="9784839" cy="5688978"/>
          </a:xfrm>
        </p:spPr>
        <p:txBody>
          <a:bodyPr>
            <a:normAutofit/>
          </a:bodyPr>
          <a:lstStyle/>
          <a:p>
            <a:pPr>
              <a:lnSpc>
                <a:spcPct val="100000"/>
              </a:lnSpc>
            </a:pPr>
            <a:r>
              <a:rPr lang="en-US"/>
              <a:t>Mapper output is passed through a "shuffle and sort" operation which aggregates values for each key, sorts the intermediate data by key and transfers it to the reducer.</a:t>
            </a:r>
          </a:p>
        </p:txBody>
      </p:sp>
      <p:sp>
        <p:nvSpPr>
          <p:cNvPr id="3" name="Rectangle: Rounded Corners 2">
            <a:extLst>
              <a:ext uri="{FF2B5EF4-FFF2-40B4-BE49-F238E27FC236}">
                <a16:creationId xmlns:a16="http://schemas.microsoft.com/office/drawing/2014/main" id="{D586F801-FD90-4122-B16C-406266220AAE}"/>
              </a:ext>
            </a:extLst>
          </p:cNvPr>
          <p:cNvSpPr/>
          <p:nvPr/>
        </p:nvSpPr>
        <p:spPr>
          <a:xfrm>
            <a:off x="2271904" y="3675199"/>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1</a:t>
            </a:r>
          </a:p>
        </p:txBody>
      </p:sp>
      <p:sp>
        <p:nvSpPr>
          <p:cNvPr id="13" name="Rectangle: Rounded Corners 12">
            <a:extLst>
              <a:ext uri="{FF2B5EF4-FFF2-40B4-BE49-F238E27FC236}">
                <a16:creationId xmlns:a16="http://schemas.microsoft.com/office/drawing/2014/main" id="{571B23B4-856F-46F4-9FAA-B93572FE7EAA}"/>
              </a:ext>
            </a:extLst>
          </p:cNvPr>
          <p:cNvSpPr/>
          <p:nvPr/>
        </p:nvSpPr>
        <p:spPr>
          <a:xfrm>
            <a:off x="5652879" y="3685590"/>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2</a:t>
            </a:r>
          </a:p>
        </p:txBody>
      </p:sp>
      <p:sp>
        <p:nvSpPr>
          <p:cNvPr id="14" name="Rectangle: Rounded Corners 13">
            <a:extLst>
              <a:ext uri="{FF2B5EF4-FFF2-40B4-BE49-F238E27FC236}">
                <a16:creationId xmlns:a16="http://schemas.microsoft.com/office/drawing/2014/main" id="{920A8C7C-6A2F-4259-B239-71E470FF423B}"/>
              </a:ext>
            </a:extLst>
          </p:cNvPr>
          <p:cNvSpPr/>
          <p:nvPr/>
        </p:nvSpPr>
        <p:spPr>
          <a:xfrm>
            <a:off x="8794865" y="3675199"/>
            <a:ext cx="1191706" cy="86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node 3</a:t>
            </a:r>
          </a:p>
        </p:txBody>
      </p:sp>
      <p:sp>
        <p:nvSpPr>
          <p:cNvPr id="15" name="Rectangle 14">
            <a:extLst>
              <a:ext uri="{FF2B5EF4-FFF2-40B4-BE49-F238E27FC236}">
                <a16:creationId xmlns:a16="http://schemas.microsoft.com/office/drawing/2014/main" id="{A0FA913D-DA6D-4E65-8101-AC2DC1CC2842}"/>
              </a:ext>
            </a:extLst>
          </p:cNvPr>
          <p:cNvSpPr>
            <a:spLocks/>
          </p:cNvSpPr>
          <p:nvPr/>
        </p:nvSpPr>
        <p:spPr>
          <a:xfrm>
            <a:off x="1780946" y="2385177"/>
            <a:ext cx="2154793"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K1 V1 (Other fields)</a:t>
            </a:r>
          </a:p>
          <a:p>
            <a:pPr algn="ctr"/>
            <a:r>
              <a:rPr lang="en-US">
                <a:solidFill>
                  <a:schemeClr val="tx1"/>
                </a:solidFill>
              </a:rPr>
              <a:t>K2 V2 (Other fields)</a:t>
            </a:r>
          </a:p>
        </p:txBody>
      </p:sp>
      <p:sp>
        <p:nvSpPr>
          <p:cNvPr id="17" name="Rectangle 16">
            <a:extLst>
              <a:ext uri="{FF2B5EF4-FFF2-40B4-BE49-F238E27FC236}">
                <a16:creationId xmlns:a16="http://schemas.microsoft.com/office/drawing/2014/main" id="{66F74021-123E-4AEE-9BAD-AC9BB10DD95A}"/>
              </a:ext>
            </a:extLst>
          </p:cNvPr>
          <p:cNvSpPr>
            <a:spLocks/>
          </p:cNvSpPr>
          <p:nvPr/>
        </p:nvSpPr>
        <p:spPr>
          <a:xfrm>
            <a:off x="5171335" y="2311273"/>
            <a:ext cx="2154793"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K5 V6 (Other fields)</a:t>
            </a:r>
          </a:p>
          <a:p>
            <a:pPr algn="ctr"/>
            <a:r>
              <a:rPr lang="en-US">
                <a:solidFill>
                  <a:schemeClr val="tx1"/>
                </a:solidFill>
              </a:rPr>
              <a:t>K4 V4 (Other fields)</a:t>
            </a:r>
          </a:p>
          <a:p>
            <a:pPr algn="ctr"/>
            <a:r>
              <a:rPr lang="en-US">
                <a:solidFill>
                  <a:schemeClr val="tx1"/>
                </a:solidFill>
              </a:rPr>
              <a:t>K2 V5 (Other fields)</a:t>
            </a:r>
          </a:p>
        </p:txBody>
      </p:sp>
      <p:sp>
        <p:nvSpPr>
          <p:cNvPr id="18" name="Rectangle 17">
            <a:extLst>
              <a:ext uri="{FF2B5EF4-FFF2-40B4-BE49-F238E27FC236}">
                <a16:creationId xmlns:a16="http://schemas.microsoft.com/office/drawing/2014/main" id="{50DCA7A6-FD65-44B6-AD94-BB73A8D5A0F2}"/>
              </a:ext>
            </a:extLst>
          </p:cNvPr>
          <p:cNvSpPr>
            <a:spLocks/>
          </p:cNvSpPr>
          <p:nvPr/>
        </p:nvSpPr>
        <p:spPr>
          <a:xfrm>
            <a:off x="8313321" y="2385177"/>
            <a:ext cx="2154793"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K3 V3 (Other fields)</a:t>
            </a:r>
          </a:p>
          <a:p>
            <a:pPr algn="ctr"/>
            <a:r>
              <a:rPr lang="en-US">
                <a:solidFill>
                  <a:schemeClr val="tx1"/>
                </a:solidFill>
              </a:rPr>
              <a:t>K1 V2 (Other fields)</a:t>
            </a:r>
          </a:p>
        </p:txBody>
      </p:sp>
      <p:cxnSp>
        <p:nvCxnSpPr>
          <p:cNvPr id="26" name="Straight Arrow Connector 25">
            <a:extLst>
              <a:ext uri="{FF2B5EF4-FFF2-40B4-BE49-F238E27FC236}">
                <a16:creationId xmlns:a16="http://schemas.microsoft.com/office/drawing/2014/main" id="{3D7996E6-AAFB-4BDC-B8B5-B11F891071AA}"/>
              </a:ext>
            </a:extLst>
          </p:cNvPr>
          <p:cNvCxnSpPr>
            <a:cxnSpLocks/>
            <a:stCxn id="15" idx="2"/>
            <a:endCxn id="3" idx="0"/>
          </p:cNvCxnSpPr>
          <p:nvPr/>
        </p:nvCxnSpPr>
        <p:spPr>
          <a:xfrm>
            <a:off x="2858343" y="3116697"/>
            <a:ext cx="9414" cy="5585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558A71C-48A1-48C5-8900-4EFE2A1E212B}"/>
              </a:ext>
            </a:extLst>
          </p:cNvPr>
          <p:cNvCxnSpPr>
            <a:cxnSpLocks/>
            <a:stCxn id="17" idx="2"/>
            <a:endCxn id="13" idx="0"/>
          </p:cNvCxnSpPr>
          <p:nvPr/>
        </p:nvCxnSpPr>
        <p:spPr>
          <a:xfrm>
            <a:off x="6248732" y="3225673"/>
            <a:ext cx="0" cy="459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581DEE1-4BB8-4FA5-9C3A-804260879097}"/>
              </a:ext>
            </a:extLst>
          </p:cNvPr>
          <p:cNvCxnSpPr>
            <a:cxnSpLocks/>
            <a:stCxn id="18" idx="2"/>
            <a:endCxn id="14" idx="0"/>
          </p:cNvCxnSpPr>
          <p:nvPr/>
        </p:nvCxnSpPr>
        <p:spPr>
          <a:xfrm>
            <a:off x="9390718" y="3116697"/>
            <a:ext cx="0" cy="5585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DA35EF6-73E8-43D9-B37F-7F0A3F1381B3}"/>
              </a:ext>
            </a:extLst>
          </p:cNvPr>
          <p:cNvSpPr>
            <a:spLocks/>
          </p:cNvSpPr>
          <p:nvPr/>
        </p:nvSpPr>
        <p:spPr>
          <a:xfrm>
            <a:off x="1303277" y="5265994"/>
            <a:ext cx="1396921" cy="474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K1:V1, V2</a:t>
            </a:r>
          </a:p>
        </p:txBody>
      </p:sp>
      <p:sp>
        <p:nvSpPr>
          <p:cNvPr id="22" name="Rectangle 21">
            <a:extLst>
              <a:ext uri="{FF2B5EF4-FFF2-40B4-BE49-F238E27FC236}">
                <a16:creationId xmlns:a16="http://schemas.microsoft.com/office/drawing/2014/main" id="{F3F3003B-7748-4A3E-9DE1-C53A0442DCA7}"/>
              </a:ext>
            </a:extLst>
          </p:cNvPr>
          <p:cNvSpPr>
            <a:spLocks/>
          </p:cNvSpPr>
          <p:nvPr/>
        </p:nvSpPr>
        <p:spPr>
          <a:xfrm>
            <a:off x="3170965" y="5265994"/>
            <a:ext cx="1396921" cy="474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K2:V2, V5</a:t>
            </a:r>
          </a:p>
        </p:txBody>
      </p:sp>
      <p:sp>
        <p:nvSpPr>
          <p:cNvPr id="25" name="Rectangle 24">
            <a:extLst>
              <a:ext uri="{FF2B5EF4-FFF2-40B4-BE49-F238E27FC236}">
                <a16:creationId xmlns:a16="http://schemas.microsoft.com/office/drawing/2014/main" id="{24693B30-2065-41D5-8333-AA8EE35A1753}"/>
              </a:ext>
            </a:extLst>
          </p:cNvPr>
          <p:cNvSpPr>
            <a:spLocks/>
          </p:cNvSpPr>
          <p:nvPr/>
        </p:nvSpPr>
        <p:spPr>
          <a:xfrm>
            <a:off x="5038653" y="5265994"/>
            <a:ext cx="1396921" cy="474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K3:V3</a:t>
            </a:r>
          </a:p>
        </p:txBody>
      </p:sp>
      <p:sp>
        <p:nvSpPr>
          <p:cNvPr id="27" name="Rectangle 26">
            <a:extLst>
              <a:ext uri="{FF2B5EF4-FFF2-40B4-BE49-F238E27FC236}">
                <a16:creationId xmlns:a16="http://schemas.microsoft.com/office/drawing/2014/main" id="{1B0E8B6F-8836-439F-8E23-2B07E639F353}"/>
              </a:ext>
            </a:extLst>
          </p:cNvPr>
          <p:cNvSpPr>
            <a:spLocks/>
          </p:cNvSpPr>
          <p:nvPr/>
        </p:nvSpPr>
        <p:spPr>
          <a:xfrm>
            <a:off x="6906341" y="5265994"/>
            <a:ext cx="1396921" cy="474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K4:V4</a:t>
            </a:r>
          </a:p>
        </p:txBody>
      </p:sp>
      <p:sp>
        <p:nvSpPr>
          <p:cNvPr id="28" name="Rectangle 27">
            <a:extLst>
              <a:ext uri="{FF2B5EF4-FFF2-40B4-BE49-F238E27FC236}">
                <a16:creationId xmlns:a16="http://schemas.microsoft.com/office/drawing/2014/main" id="{29729A00-EE44-4743-900B-A677E2CD5C03}"/>
              </a:ext>
            </a:extLst>
          </p:cNvPr>
          <p:cNvSpPr>
            <a:spLocks/>
          </p:cNvSpPr>
          <p:nvPr/>
        </p:nvSpPr>
        <p:spPr>
          <a:xfrm>
            <a:off x="8774030" y="5265994"/>
            <a:ext cx="1396921" cy="474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K5:V6</a:t>
            </a:r>
          </a:p>
        </p:txBody>
      </p:sp>
      <p:cxnSp>
        <p:nvCxnSpPr>
          <p:cNvPr id="29" name="Straight Arrow Connector 28">
            <a:extLst>
              <a:ext uri="{FF2B5EF4-FFF2-40B4-BE49-F238E27FC236}">
                <a16:creationId xmlns:a16="http://schemas.microsoft.com/office/drawing/2014/main" id="{DC27C9B9-AE19-4C9E-A726-07BA5F885A2A}"/>
              </a:ext>
            </a:extLst>
          </p:cNvPr>
          <p:cNvCxnSpPr>
            <a:cxnSpLocks/>
            <a:endCxn id="20" idx="0"/>
          </p:cNvCxnSpPr>
          <p:nvPr/>
        </p:nvCxnSpPr>
        <p:spPr>
          <a:xfrm flipH="1">
            <a:off x="2001738" y="4549342"/>
            <a:ext cx="866020" cy="7166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415FF7-6901-402B-9C3C-CD7F679F9A84}"/>
              </a:ext>
            </a:extLst>
          </p:cNvPr>
          <p:cNvCxnSpPr>
            <a:cxnSpLocks/>
            <a:stCxn id="3" idx="2"/>
            <a:endCxn id="22" idx="0"/>
          </p:cNvCxnSpPr>
          <p:nvPr/>
        </p:nvCxnSpPr>
        <p:spPr>
          <a:xfrm>
            <a:off x="2867757" y="4537645"/>
            <a:ext cx="1001669" cy="7283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997857-D3EE-49CA-855A-69CD8EB10D16}"/>
              </a:ext>
            </a:extLst>
          </p:cNvPr>
          <p:cNvCxnSpPr>
            <a:cxnSpLocks/>
            <a:stCxn id="13" idx="2"/>
            <a:endCxn id="28" idx="0"/>
          </p:cNvCxnSpPr>
          <p:nvPr/>
        </p:nvCxnSpPr>
        <p:spPr>
          <a:xfrm>
            <a:off x="6248732" y="4548036"/>
            <a:ext cx="3223759" cy="7179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F6B0F0-FEC2-4FEB-85D0-1AC45EE085A5}"/>
              </a:ext>
            </a:extLst>
          </p:cNvPr>
          <p:cNvCxnSpPr>
            <a:cxnSpLocks/>
            <a:stCxn id="13" idx="2"/>
            <a:endCxn id="27" idx="0"/>
          </p:cNvCxnSpPr>
          <p:nvPr/>
        </p:nvCxnSpPr>
        <p:spPr>
          <a:xfrm>
            <a:off x="6248732" y="4548036"/>
            <a:ext cx="1356070" cy="7179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259CA8-34E0-4C46-B29E-358AC9A249A8}"/>
              </a:ext>
            </a:extLst>
          </p:cNvPr>
          <p:cNvCxnSpPr>
            <a:cxnSpLocks/>
            <a:stCxn id="13" idx="2"/>
            <a:endCxn id="22" idx="0"/>
          </p:cNvCxnSpPr>
          <p:nvPr/>
        </p:nvCxnSpPr>
        <p:spPr>
          <a:xfrm flipH="1">
            <a:off x="3869426" y="4548036"/>
            <a:ext cx="2379306" cy="7179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F4ADBA-9847-4FEB-836E-990CAF484334}"/>
              </a:ext>
            </a:extLst>
          </p:cNvPr>
          <p:cNvCxnSpPr>
            <a:cxnSpLocks/>
            <a:stCxn id="14" idx="2"/>
            <a:endCxn id="25" idx="0"/>
          </p:cNvCxnSpPr>
          <p:nvPr/>
        </p:nvCxnSpPr>
        <p:spPr>
          <a:xfrm flipH="1">
            <a:off x="5737114" y="4537645"/>
            <a:ext cx="3653604" cy="7283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EDE0CE6-EA20-4A64-A313-F2935D2138AB}"/>
              </a:ext>
            </a:extLst>
          </p:cNvPr>
          <p:cNvCxnSpPr>
            <a:cxnSpLocks/>
            <a:stCxn id="14" idx="2"/>
          </p:cNvCxnSpPr>
          <p:nvPr/>
        </p:nvCxnSpPr>
        <p:spPr>
          <a:xfrm flipH="1">
            <a:off x="2700198" y="4537645"/>
            <a:ext cx="6690520" cy="7283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BF83C31-131C-4A56-820A-04382DD7772A}"/>
              </a:ext>
            </a:extLst>
          </p:cNvPr>
          <p:cNvSpPr>
            <a:spLocks/>
          </p:cNvSpPr>
          <p:nvPr/>
        </p:nvSpPr>
        <p:spPr>
          <a:xfrm>
            <a:off x="1639939" y="5884327"/>
            <a:ext cx="8531012"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Shuffle and Sort: Data Sorted by Keys</a:t>
            </a:r>
          </a:p>
        </p:txBody>
      </p:sp>
    </p:spTree>
    <p:extLst>
      <p:ext uri="{BB962C8B-B14F-4D97-AF65-F5344CB8AC3E}">
        <p14:creationId xmlns:p14="http://schemas.microsoft.com/office/powerpoint/2010/main" val="279894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Reducing</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048512" y="1174174"/>
            <a:ext cx="10183932" cy="5418538"/>
          </a:xfrm>
        </p:spPr>
        <p:txBody>
          <a:bodyPr>
            <a:normAutofit/>
          </a:bodyPr>
          <a:lstStyle/>
          <a:p>
            <a:pPr>
              <a:lnSpc>
                <a:spcPct val="100000"/>
              </a:lnSpc>
            </a:pPr>
            <a:r>
              <a:rPr lang="en-US" sz="3200"/>
              <a:t>The reducer is called once for each unique key</a:t>
            </a:r>
          </a:p>
          <a:p>
            <a:pPr lvl="1">
              <a:lnSpc>
                <a:spcPct val="100000"/>
              </a:lnSpc>
            </a:pPr>
            <a:r>
              <a:rPr lang="en-US" sz="2800"/>
              <a:t>Reducers run in parallel</a:t>
            </a:r>
          </a:p>
          <a:p>
            <a:pPr lvl="1">
              <a:lnSpc>
                <a:spcPct val="100000"/>
              </a:lnSpc>
            </a:pPr>
            <a:r>
              <a:rPr lang="en-US" sz="2800"/>
              <a:t>All map values with the same key are assigned to a single reducer</a:t>
            </a:r>
          </a:p>
          <a:p>
            <a:pPr lvl="1">
              <a:lnSpc>
                <a:spcPct val="100000"/>
              </a:lnSpc>
            </a:pPr>
            <a:endParaRPr lang="en-US" sz="2800"/>
          </a:p>
          <a:p>
            <a:pPr lvl="1">
              <a:lnSpc>
                <a:spcPct val="100000"/>
              </a:lnSpc>
            </a:pPr>
            <a:endParaRPr lang="en-US" sz="2800"/>
          </a:p>
          <a:p>
            <a:pPr lvl="1">
              <a:lnSpc>
                <a:spcPct val="100000"/>
              </a:lnSpc>
            </a:pPr>
            <a:endParaRPr lang="en-US" sz="2800"/>
          </a:p>
          <a:p>
            <a:pPr lvl="1">
              <a:lnSpc>
                <a:spcPct val="100000"/>
              </a:lnSpc>
            </a:pPr>
            <a:endParaRPr lang="en-US" sz="2800"/>
          </a:p>
          <a:p>
            <a:pPr lvl="1">
              <a:lnSpc>
                <a:spcPct val="100000"/>
              </a:lnSpc>
            </a:pPr>
            <a:endParaRPr lang="en-US" sz="2800"/>
          </a:p>
          <a:p>
            <a:pPr lvl="1">
              <a:lnSpc>
                <a:spcPct val="100000"/>
              </a:lnSpc>
            </a:pPr>
            <a:r>
              <a:rPr lang="en-US" sz="2800"/>
              <a:t>Reducers aggregate data to determine a specified result, e.g. determine maximum or minimum value(s)</a:t>
            </a:r>
          </a:p>
        </p:txBody>
      </p:sp>
      <p:sp>
        <p:nvSpPr>
          <p:cNvPr id="10" name="Rectangle 9">
            <a:extLst>
              <a:ext uri="{FF2B5EF4-FFF2-40B4-BE49-F238E27FC236}">
                <a16:creationId xmlns:a16="http://schemas.microsoft.com/office/drawing/2014/main" id="{C735360A-867B-4C7F-9F55-3C88F13DFB2E}"/>
              </a:ext>
            </a:extLst>
          </p:cNvPr>
          <p:cNvSpPr>
            <a:spLocks noChangeAspect="1"/>
          </p:cNvSpPr>
          <p:nvPr/>
        </p:nvSpPr>
        <p:spPr>
          <a:xfrm>
            <a:off x="3437337" y="3429000"/>
            <a:ext cx="2274503"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From Mapper</a:t>
            </a:r>
          </a:p>
          <a:p>
            <a:pPr algn="ctr"/>
            <a:endParaRPr lang="en-US" sz="1100">
              <a:solidFill>
                <a:schemeClr val="tx1"/>
              </a:solidFill>
            </a:endParaRPr>
          </a:p>
          <a:p>
            <a:pPr algn="ctr"/>
            <a:r>
              <a:rPr lang="en-US">
                <a:solidFill>
                  <a:schemeClr val="tx1"/>
                </a:solidFill>
              </a:rPr>
              <a:t>K1:V1</a:t>
            </a:r>
          </a:p>
          <a:p>
            <a:pPr algn="ctr"/>
            <a:r>
              <a:rPr lang="en-US">
                <a:solidFill>
                  <a:schemeClr val="tx1"/>
                </a:solidFill>
              </a:rPr>
              <a:t>K2:V2</a:t>
            </a:r>
          </a:p>
          <a:p>
            <a:pPr algn="ctr"/>
            <a:r>
              <a:rPr lang="en-US">
                <a:solidFill>
                  <a:schemeClr val="tx1"/>
                </a:solidFill>
              </a:rPr>
              <a:t>K3:V3</a:t>
            </a:r>
          </a:p>
          <a:p>
            <a:pPr algn="ctr"/>
            <a:r>
              <a:rPr lang="en-US">
                <a:solidFill>
                  <a:schemeClr val="tx1"/>
                </a:solidFill>
              </a:rPr>
              <a:t>K1:V2</a:t>
            </a:r>
          </a:p>
        </p:txBody>
      </p:sp>
      <p:sp>
        <p:nvSpPr>
          <p:cNvPr id="11" name="Rectangle 10">
            <a:extLst>
              <a:ext uri="{FF2B5EF4-FFF2-40B4-BE49-F238E27FC236}">
                <a16:creationId xmlns:a16="http://schemas.microsoft.com/office/drawing/2014/main" id="{134AD44C-9AAC-4ACA-A6C7-7DB565A5362A}"/>
              </a:ext>
            </a:extLst>
          </p:cNvPr>
          <p:cNvSpPr>
            <a:spLocks noChangeAspect="1"/>
          </p:cNvSpPr>
          <p:nvPr/>
        </p:nvSpPr>
        <p:spPr>
          <a:xfrm>
            <a:off x="6443768" y="3429000"/>
            <a:ext cx="2274503"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Shuffle and Sort</a:t>
            </a:r>
          </a:p>
          <a:p>
            <a:pPr algn="ctr"/>
            <a:r>
              <a:rPr lang="en-US">
                <a:solidFill>
                  <a:schemeClr val="tx1"/>
                </a:solidFill>
              </a:rPr>
              <a:t>(Input To Reducer)</a:t>
            </a:r>
          </a:p>
          <a:p>
            <a:pPr algn="ctr"/>
            <a:endParaRPr lang="en-US" sz="1100">
              <a:solidFill>
                <a:schemeClr val="tx1"/>
              </a:solidFill>
            </a:endParaRPr>
          </a:p>
          <a:p>
            <a:pPr algn="ctr"/>
            <a:r>
              <a:rPr lang="en-US">
                <a:solidFill>
                  <a:schemeClr val="tx1"/>
                </a:solidFill>
              </a:rPr>
              <a:t>K1:V1, V2</a:t>
            </a:r>
            <a:endParaRPr lang="en-US" sz="1100">
              <a:solidFill>
                <a:schemeClr val="tx1"/>
              </a:solidFill>
            </a:endParaRPr>
          </a:p>
          <a:p>
            <a:pPr algn="ctr"/>
            <a:r>
              <a:rPr lang="en-US">
                <a:solidFill>
                  <a:schemeClr val="tx1"/>
                </a:solidFill>
              </a:rPr>
              <a:t>K2:V2</a:t>
            </a:r>
          </a:p>
          <a:p>
            <a:pPr algn="ctr"/>
            <a:r>
              <a:rPr lang="en-US">
                <a:solidFill>
                  <a:schemeClr val="tx1"/>
                </a:solidFill>
              </a:rPr>
              <a:t>K3:V3</a:t>
            </a:r>
          </a:p>
        </p:txBody>
      </p:sp>
      <p:cxnSp>
        <p:nvCxnSpPr>
          <p:cNvPr id="16" name="Straight Arrow Connector 15">
            <a:extLst>
              <a:ext uri="{FF2B5EF4-FFF2-40B4-BE49-F238E27FC236}">
                <a16:creationId xmlns:a16="http://schemas.microsoft.com/office/drawing/2014/main" id="{20335910-41FB-4740-A2AC-9645FAD13A22}"/>
              </a:ext>
            </a:extLst>
          </p:cNvPr>
          <p:cNvCxnSpPr>
            <a:cxnSpLocks noChangeAspect="1"/>
            <a:stCxn id="10" idx="3"/>
            <a:endCxn id="11" idx="1"/>
          </p:cNvCxnSpPr>
          <p:nvPr/>
        </p:nvCxnSpPr>
        <p:spPr>
          <a:xfrm>
            <a:off x="5711840" y="4297680"/>
            <a:ext cx="7319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9429391-DE7E-4CE7-BAC2-D487E8FBDC6E}"/>
              </a:ext>
            </a:extLst>
          </p:cNvPr>
          <p:cNvSpPr>
            <a:spLocks noChangeAspect="1"/>
          </p:cNvSpPr>
          <p:nvPr/>
        </p:nvSpPr>
        <p:spPr>
          <a:xfrm>
            <a:off x="1230116" y="3634740"/>
            <a:ext cx="1475293" cy="1325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Mapper</a:t>
            </a:r>
          </a:p>
        </p:txBody>
      </p:sp>
      <p:sp>
        <p:nvSpPr>
          <p:cNvPr id="20" name="Rectangle 19">
            <a:extLst>
              <a:ext uri="{FF2B5EF4-FFF2-40B4-BE49-F238E27FC236}">
                <a16:creationId xmlns:a16="http://schemas.microsoft.com/office/drawing/2014/main" id="{ED24A39A-E57E-4935-9FED-1D244B6731C4}"/>
              </a:ext>
            </a:extLst>
          </p:cNvPr>
          <p:cNvSpPr>
            <a:spLocks noChangeAspect="1"/>
          </p:cNvSpPr>
          <p:nvPr/>
        </p:nvSpPr>
        <p:spPr>
          <a:xfrm>
            <a:off x="9385469" y="3398520"/>
            <a:ext cx="1475293" cy="502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Reducer</a:t>
            </a:r>
          </a:p>
        </p:txBody>
      </p:sp>
      <p:cxnSp>
        <p:nvCxnSpPr>
          <p:cNvPr id="22" name="Straight Arrow Connector 21">
            <a:extLst>
              <a:ext uri="{FF2B5EF4-FFF2-40B4-BE49-F238E27FC236}">
                <a16:creationId xmlns:a16="http://schemas.microsoft.com/office/drawing/2014/main" id="{E4ED3DFC-6103-4440-ACE1-1B6A68776EE7}"/>
              </a:ext>
            </a:extLst>
          </p:cNvPr>
          <p:cNvCxnSpPr>
            <a:cxnSpLocks noChangeAspect="1"/>
            <a:stCxn id="19" idx="3"/>
            <a:endCxn id="10" idx="1"/>
          </p:cNvCxnSpPr>
          <p:nvPr/>
        </p:nvCxnSpPr>
        <p:spPr>
          <a:xfrm>
            <a:off x="2705409" y="4297680"/>
            <a:ext cx="7319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2A6E2A-F5B7-492E-8CDC-E32CF19CFA5E}"/>
              </a:ext>
            </a:extLst>
          </p:cNvPr>
          <p:cNvSpPr>
            <a:spLocks noChangeAspect="1"/>
          </p:cNvSpPr>
          <p:nvPr/>
        </p:nvSpPr>
        <p:spPr>
          <a:xfrm>
            <a:off x="9385468" y="4024884"/>
            <a:ext cx="1475293" cy="502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Reducer</a:t>
            </a:r>
          </a:p>
        </p:txBody>
      </p:sp>
      <p:sp>
        <p:nvSpPr>
          <p:cNvPr id="13" name="Rectangle 12">
            <a:extLst>
              <a:ext uri="{FF2B5EF4-FFF2-40B4-BE49-F238E27FC236}">
                <a16:creationId xmlns:a16="http://schemas.microsoft.com/office/drawing/2014/main" id="{42C8C547-3FB8-4C5F-963E-4B0BDCEB4DA5}"/>
              </a:ext>
            </a:extLst>
          </p:cNvPr>
          <p:cNvSpPr>
            <a:spLocks noChangeAspect="1"/>
          </p:cNvSpPr>
          <p:nvPr/>
        </p:nvSpPr>
        <p:spPr>
          <a:xfrm>
            <a:off x="9385467" y="4651248"/>
            <a:ext cx="1475293" cy="502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Reducer</a:t>
            </a:r>
          </a:p>
        </p:txBody>
      </p:sp>
      <p:cxnSp>
        <p:nvCxnSpPr>
          <p:cNvPr id="14" name="Straight Arrow Connector 13">
            <a:extLst>
              <a:ext uri="{FF2B5EF4-FFF2-40B4-BE49-F238E27FC236}">
                <a16:creationId xmlns:a16="http://schemas.microsoft.com/office/drawing/2014/main" id="{9B39D5FC-F66C-43CD-BEBB-F00B341D24B8}"/>
              </a:ext>
            </a:extLst>
          </p:cNvPr>
          <p:cNvCxnSpPr>
            <a:cxnSpLocks noChangeAspect="1"/>
            <a:endCxn id="13" idx="1"/>
          </p:cNvCxnSpPr>
          <p:nvPr/>
        </p:nvCxnSpPr>
        <p:spPr>
          <a:xfrm>
            <a:off x="8718271" y="4902708"/>
            <a:ext cx="6671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FF1AA8-B145-4CCA-87FA-68692FE5C075}"/>
              </a:ext>
            </a:extLst>
          </p:cNvPr>
          <p:cNvCxnSpPr>
            <a:cxnSpLocks noChangeAspect="1"/>
          </p:cNvCxnSpPr>
          <p:nvPr/>
        </p:nvCxnSpPr>
        <p:spPr>
          <a:xfrm>
            <a:off x="8741964" y="4297680"/>
            <a:ext cx="6671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2E4EF4E-37AE-4BFD-A734-67E69C019CC3}"/>
              </a:ext>
            </a:extLst>
          </p:cNvPr>
          <p:cNvCxnSpPr>
            <a:cxnSpLocks noChangeAspect="1"/>
          </p:cNvCxnSpPr>
          <p:nvPr/>
        </p:nvCxnSpPr>
        <p:spPr>
          <a:xfrm>
            <a:off x="8741964" y="3698748"/>
            <a:ext cx="6671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78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475510" y="253795"/>
            <a:ext cx="9571902" cy="695275"/>
          </a:xfrm>
        </p:spPr>
        <p:txBody>
          <a:bodyPr/>
          <a:lstStyle/>
          <a:p>
            <a:r>
              <a:rPr lang="en-US"/>
              <a:t>MapReduce Example </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475510" y="1174174"/>
            <a:ext cx="9756934" cy="5418538"/>
          </a:xfrm>
        </p:spPr>
        <p:txBody>
          <a:bodyPr>
            <a:normAutofit/>
          </a:bodyPr>
          <a:lstStyle/>
          <a:p>
            <a:pPr>
              <a:lnSpc>
                <a:spcPct val="100000"/>
              </a:lnSpc>
            </a:pPr>
            <a:r>
              <a:rPr lang="en-US" sz="2800"/>
              <a:t> National Climatic Data Center (NCDC) data stored as a line-oriented ASCII format, each line is a record</a:t>
            </a:r>
          </a:p>
          <a:p>
            <a:pPr>
              <a:lnSpc>
                <a:spcPct val="100000"/>
              </a:lnSpc>
            </a:pPr>
            <a:r>
              <a:rPr lang="en-US" sz="2800"/>
              <a:t>Basic elements such as temperature are always present and are of fixed width</a:t>
            </a:r>
            <a:endParaRPr lang="en-US"/>
          </a:p>
        </p:txBody>
      </p:sp>
      <p:pic>
        <p:nvPicPr>
          <p:cNvPr id="8" name="Picture 7">
            <a:extLst>
              <a:ext uri="{FF2B5EF4-FFF2-40B4-BE49-F238E27FC236}">
                <a16:creationId xmlns:a16="http://schemas.microsoft.com/office/drawing/2014/main" id="{51929B75-C9C5-4068-B95F-E9F8B9C500E8}"/>
              </a:ext>
            </a:extLst>
          </p:cNvPr>
          <p:cNvPicPr>
            <a:picLocks noChangeAspect="1"/>
          </p:cNvPicPr>
          <p:nvPr/>
        </p:nvPicPr>
        <p:blipFill>
          <a:blip r:embed="rId2"/>
          <a:stretch>
            <a:fillRect/>
          </a:stretch>
        </p:blipFill>
        <p:spPr>
          <a:xfrm>
            <a:off x="585862" y="3747174"/>
            <a:ext cx="11254738" cy="1280160"/>
          </a:xfrm>
          <a:prstGeom prst="rect">
            <a:avLst/>
          </a:prstGeom>
        </p:spPr>
      </p:pic>
      <p:sp>
        <p:nvSpPr>
          <p:cNvPr id="9" name="Right Bracket 8">
            <a:extLst>
              <a:ext uri="{FF2B5EF4-FFF2-40B4-BE49-F238E27FC236}">
                <a16:creationId xmlns:a16="http://schemas.microsoft.com/office/drawing/2014/main" id="{F6F5A3F2-8A6A-4987-A4C4-A7282CA6F2E9}"/>
              </a:ext>
            </a:extLst>
          </p:cNvPr>
          <p:cNvSpPr/>
          <p:nvPr/>
        </p:nvSpPr>
        <p:spPr>
          <a:xfrm rot="16200000">
            <a:off x="1332166" y="3243374"/>
            <a:ext cx="109728" cy="897869"/>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F926772-80EF-46CB-9AE6-FD472E4C6D92}"/>
              </a:ext>
            </a:extLst>
          </p:cNvPr>
          <p:cNvSpPr txBox="1"/>
          <p:nvPr/>
        </p:nvSpPr>
        <p:spPr>
          <a:xfrm>
            <a:off x="897519" y="3152962"/>
            <a:ext cx="829056" cy="461665"/>
          </a:xfrm>
          <a:prstGeom prst="rect">
            <a:avLst/>
          </a:prstGeom>
          <a:noFill/>
        </p:spPr>
        <p:txBody>
          <a:bodyPr wrap="square" rtlCol="0">
            <a:spAutoFit/>
          </a:bodyPr>
          <a:lstStyle/>
          <a:p>
            <a:r>
              <a:rPr lang="en-US" sz="1200"/>
              <a:t>Station </a:t>
            </a:r>
          </a:p>
          <a:p>
            <a:r>
              <a:rPr lang="en-US" sz="1200"/>
              <a:t>Identifiers</a:t>
            </a:r>
          </a:p>
        </p:txBody>
      </p:sp>
      <p:sp>
        <p:nvSpPr>
          <p:cNvPr id="24" name="Right Bracket 23">
            <a:extLst>
              <a:ext uri="{FF2B5EF4-FFF2-40B4-BE49-F238E27FC236}">
                <a16:creationId xmlns:a16="http://schemas.microsoft.com/office/drawing/2014/main" id="{BE22B5F3-BB42-4483-AFBC-97DD321E003E}"/>
              </a:ext>
            </a:extLst>
          </p:cNvPr>
          <p:cNvSpPr/>
          <p:nvPr/>
        </p:nvSpPr>
        <p:spPr>
          <a:xfrm rot="16200000">
            <a:off x="2282719" y="3187046"/>
            <a:ext cx="113373" cy="100688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40815FD-E202-4DFD-8460-3BD5757C45D4}"/>
              </a:ext>
            </a:extLst>
          </p:cNvPr>
          <p:cNvSpPr txBox="1"/>
          <p:nvPr/>
        </p:nvSpPr>
        <p:spPr>
          <a:xfrm>
            <a:off x="1835964" y="3152962"/>
            <a:ext cx="1006881" cy="461665"/>
          </a:xfrm>
          <a:prstGeom prst="rect">
            <a:avLst/>
          </a:prstGeom>
          <a:noFill/>
        </p:spPr>
        <p:txBody>
          <a:bodyPr wrap="square" rtlCol="0">
            <a:spAutoFit/>
          </a:bodyPr>
          <a:lstStyle/>
          <a:p>
            <a:r>
              <a:rPr lang="en-US" sz="1200"/>
              <a:t>ObservationDate/Time</a:t>
            </a:r>
          </a:p>
        </p:txBody>
      </p:sp>
      <p:sp>
        <p:nvSpPr>
          <p:cNvPr id="28" name="Right Bracket 27">
            <a:extLst>
              <a:ext uri="{FF2B5EF4-FFF2-40B4-BE49-F238E27FC236}">
                <a16:creationId xmlns:a16="http://schemas.microsoft.com/office/drawing/2014/main" id="{03A76C0C-94AC-447D-88BD-FB0CA8B4CD6C}"/>
              </a:ext>
            </a:extLst>
          </p:cNvPr>
          <p:cNvSpPr/>
          <p:nvPr/>
        </p:nvSpPr>
        <p:spPr>
          <a:xfrm rot="16200000">
            <a:off x="8032891" y="3486569"/>
            <a:ext cx="109728" cy="41148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2E2CD4D-14C9-49A7-A87B-4A82B429CAA9}"/>
              </a:ext>
            </a:extLst>
          </p:cNvPr>
          <p:cNvSpPr txBox="1"/>
          <p:nvPr/>
        </p:nvSpPr>
        <p:spPr>
          <a:xfrm>
            <a:off x="7688124" y="3152962"/>
            <a:ext cx="1006881" cy="461665"/>
          </a:xfrm>
          <a:prstGeom prst="rect">
            <a:avLst/>
          </a:prstGeom>
          <a:noFill/>
        </p:spPr>
        <p:txBody>
          <a:bodyPr wrap="square" rtlCol="0">
            <a:spAutoFit/>
          </a:bodyPr>
          <a:lstStyle/>
          <a:p>
            <a:r>
              <a:rPr lang="en-US" sz="1200"/>
              <a:t>Air Temp</a:t>
            </a:r>
          </a:p>
          <a:p>
            <a:r>
              <a:rPr lang="en-US" sz="1200"/>
              <a:t>(Celsius x 10)</a:t>
            </a:r>
          </a:p>
        </p:txBody>
      </p:sp>
    </p:spTree>
    <p:extLst>
      <p:ext uri="{BB962C8B-B14F-4D97-AF65-F5344CB8AC3E}">
        <p14:creationId xmlns:p14="http://schemas.microsoft.com/office/powerpoint/2010/main" val="1700916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10807</TotalTime>
  <Words>3323</Words>
  <Application>Microsoft Office PowerPoint</Application>
  <PresentationFormat>Widescreen</PresentationFormat>
  <Paragraphs>339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Courier New</vt:lpstr>
      <vt:lpstr>Times New Roman</vt:lpstr>
      <vt:lpstr>Tw Cen MT</vt:lpstr>
      <vt:lpstr>Circuit</vt:lpstr>
      <vt:lpstr>CIS 2349C</vt:lpstr>
      <vt:lpstr>MapReduce</vt:lpstr>
      <vt:lpstr>Data Flow</vt:lpstr>
      <vt:lpstr>Data Flow</vt:lpstr>
      <vt:lpstr>Data Flow</vt:lpstr>
      <vt:lpstr>Mapper Details</vt:lpstr>
      <vt:lpstr>Mapper Details</vt:lpstr>
      <vt:lpstr>Reducing</vt:lpstr>
      <vt:lpstr>MapReduce Example </vt:lpstr>
      <vt:lpstr>Analyzing the Data with MapReduce</vt:lpstr>
      <vt:lpstr>Analyzing the Data with MapReduce</vt:lpstr>
      <vt:lpstr>Analyzing the Data with MapReduce</vt:lpstr>
      <vt:lpstr>Analyzing the Data with MapReduce</vt:lpstr>
      <vt:lpstr>Analyzing the Data with MapReduce</vt:lpstr>
      <vt:lpstr>Java MapReduce: Mapper Class</vt:lpstr>
      <vt:lpstr>Java MapReduce: map()</vt:lpstr>
      <vt:lpstr>Java MapReduce: map()</vt:lpstr>
      <vt:lpstr>Java MapReduce: Reducer Class</vt:lpstr>
      <vt:lpstr>Java MapReduce: reduce()</vt:lpstr>
      <vt:lpstr>Java MapReduce: reduce()</vt:lpstr>
      <vt:lpstr>Java MapReduce: Running the Job</vt:lpstr>
      <vt:lpstr>Java MapReduce: Running the Job</vt:lpstr>
      <vt:lpstr>Java MapReduce: Running the Job</vt:lpstr>
      <vt:lpstr>Java MapReduce: Running the Job</vt:lpstr>
      <vt:lpstr>Java MapReduce: Running the Job</vt:lpstr>
      <vt:lpstr>Java MapReduce: Running the Job</vt:lpstr>
      <vt:lpstr>Scaling</vt:lpstr>
      <vt:lpstr>Scaling</vt:lpstr>
      <vt:lpstr>Scaling: Data Flow (Single Reducer)</vt:lpstr>
      <vt:lpstr>Scaling</vt:lpstr>
      <vt:lpstr>Scaling: Data Flow (Multiple Reducers)</vt:lpstr>
      <vt:lpstr>Combiner Functions</vt:lpstr>
      <vt:lpstr>Combiner Functions</vt:lpstr>
      <vt:lpstr>Hadoop Streaming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lastModifiedBy>Singletary, David S.</cp:lastModifiedBy>
  <cp:revision>56</cp:revision>
  <dcterms:created xsi:type="dcterms:W3CDTF">2020-04-19T18:12:41Z</dcterms:created>
  <dcterms:modified xsi:type="dcterms:W3CDTF">2022-01-25T14:47:48Z</dcterms:modified>
</cp:coreProperties>
</file>