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86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letary, David S." userId="45c19336-5b87-4564-b40a-d17e89ba411b" providerId="ADAL" clId="{9A88E19D-2D78-4FAA-B91D-2D16A8E8AE4C}"/>
    <pc:docChg chg="undo custSel addSld delSld modSld sldOrd delSection modSection">
      <pc:chgData name="Singletary, David S." userId="45c19336-5b87-4564-b40a-d17e89ba411b" providerId="ADAL" clId="{9A88E19D-2D78-4FAA-B91D-2D16A8E8AE4C}" dt="2021-04-05T16:55:11.853" v="4013" actId="208"/>
      <pc:docMkLst>
        <pc:docMk/>
      </pc:docMkLst>
      <pc:sldChg chg="modSp del mod">
        <pc:chgData name="Singletary, David S." userId="45c19336-5b87-4564-b40a-d17e89ba411b" providerId="ADAL" clId="{9A88E19D-2D78-4FAA-B91D-2D16A8E8AE4C}" dt="2021-04-01T20:12:42.999" v="3731" actId="2696"/>
        <pc:sldMkLst>
          <pc:docMk/>
          <pc:sldMk cId="3894654276" sldId="256"/>
        </pc:sldMkLst>
        <pc:spChg chg="mod">
          <ac:chgData name="Singletary, David S." userId="45c19336-5b87-4564-b40a-d17e89ba411b" providerId="ADAL" clId="{9A88E19D-2D78-4FAA-B91D-2D16A8E8AE4C}" dt="2021-03-09T00:53:59.583" v="1" actId="403"/>
          <ac:spMkLst>
            <pc:docMk/>
            <pc:sldMk cId="3894654276" sldId="256"/>
            <ac:spMk id="3" creationId="{0B6C4D05-8FCF-4F4C-A6C9-49405FCDCC82}"/>
          </ac:spMkLst>
        </pc:spChg>
      </pc:sldChg>
      <pc:sldChg chg="modSp mod">
        <pc:chgData name="Singletary, David S." userId="45c19336-5b87-4564-b40a-d17e89ba411b" providerId="ADAL" clId="{9A88E19D-2D78-4FAA-B91D-2D16A8E8AE4C}" dt="2021-03-16T15:43:45.867" v="696" actId="20577"/>
        <pc:sldMkLst>
          <pc:docMk/>
          <pc:sldMk cId="3032039970" sldId="257"/>
        </pc:sldMkLst>
        <pc:spChg chg="mod">
          <ac:chgData name="Singletary, David S." userId="45c19336-5b87-4564-b40a-d17e89ba411b" providerId="ADAL" clId="{9A88E19D-2D78-4FAA-B91D-2D16A8E8AE4C}" dt="2021-03-16T15:43:45.867" v="696" actId="20577"/>
          <ac:spMkLst>
            <pc:docMk/>
            <pc:sldMk cId="3032039970" sldId="257"/>
            <ac:spMk id="3" creationId="{35D1B827-00A2-4D2C-BE31-BCA8BA73A3FF}"/>
          </ac:spMkLst>
        </pc:spChg>
      </pc:sldChg>
      <pc:sldChg chg="modSp del mod">
        <pc:chgData name="Singletary, David S." userId="45c19336-5b87-4564-b40a-d17e89ba411b" providerId="ADAL" clId="{9A88E19D-2D78-4FAA-B91D-2D16A8E8AE4C}" dt="2021-04-01T20:12:10.971" v="3702" actId="2696"/>
        <pc:sldMkLst>
          <pc:docMk/>
          <pc:sldMk cId="1638751928" sldId="258"/>
        </pc:sldMkLst>
        <pc:spChg chg="mod">
          <ac:chgData name="Singletary, David S." userId="45c19336-5b87-4564-b40a-d17e89ba411b" providerId="ADAL" clId="{9A88E19D-2D78-4FAA-B91D-2D16A8E8AE4C}" dt="2021-03-16T15:44:03.320" v="698" actId="1076"/>
          <ac:spMkLst>
            <pc:docMk/>
            <pc:sldMk cId="1638751928" sldId="258"/>
            <ac:spMk id="2" creationId="{5214CB4A-F17D-42CA-9111-1B864248F18A}"/>
          </ac:spMkLst>
        </pc:spChg>
      </pc:sldChg>
      <pc:sldChg chg="modSp del mod">
        <pc:chgData name="Singletary, David S." userId="45c19336-5b87-4564-b40a-d17e89ba411b" providerId="ADAL" clId="{9A88E19D-2D78-4FAA-B91D-2D16A8E8AE4C}" dt="2021-04-01T20:12:10.971" v="3702" actId="2696"/>
        <pc:sldMkLst>
          <pc:docMk/>
          <pc:sldMk cId="2800757808" sldId="259"/>
        </pc:sldMkLst>
        <pc:spChg chg="mod">
          <ac:chgData name="Singletary, David S." userId="45c19336-5b87-4564-b40a-d17e89ba411b" providerId="ADAL" clId="{9A88E19D-2D78-4FAA-B91D-2D16A8E8AE4C}" dt="2021-03-16T15:44:14.064" v="701" actId="1076"/>
          <ac:spMkLst>
            <pc:docMk/>
            <pc:sldMk cId="2800757808" sldId="259"/>
            <ac:spMk id="7" creationId="{04601845-5D1D-4D2A-8614-557A5CD1BC10}"/>
          </ac:spMkLst>
        </pc:spChg>
      </pc:sldChg>
      <pc:sldChg chg="del">
        <pc:chgData name="Singletary, David S." userId="45c19336-5b87-4564-b40a-d17e89ba411b" providerId="ADAL" clId="{9A88E19D-2D78-4FAA-B91D-2D16A8E8AE4C}" dt="2021-04-01T20:12:10.971" v="3702" actId="2696"/>
        <pc:sldMkLst>
          <pc:docMk/>
          <pc:sldMk cId="901784377" sldId="260"/>
        </pc:sldMkLst>
      </pc:sldChg>
      <pc:sldChg chg="del">
        <pc:chgData name="Singletary, David S." userId="45c19336-5b87-4564-b40a-d17e89ba411b" providerId="ADAL" clId="{9A88E19D-2D78-4FAA-B91D-2D16A8E8AE4C}" dt="2021-04-01T20:12:10.971" v="3702" actId="2696"/>
        <pc:sldMkLst>
          <pc:docMk/>
          <pc:sldMk cId="960912479" sldId="261"/>
        </pc:sldMkLst>
      </pc:sldChg>
      <pc:sldChg chg="addSp modSp del mod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2297142421" sldId="262"/>
        </pc:sldMkLst>
        <pc:spChg chg="mod">
          <ac:chgData name="Singletary, David S." userId="45c19336-5b87-4564-b40a-d17e89ba411b" providerId="ADAL" clId="{9A88E19D-2D78-4FAA-B91D-2D16A8E8AE4C}" dt="2021-03-25T20:53:38.805" v="2522" actId="14100"/>
          <ac:spMkLst>
            <pc:docMk/>
            <pc:sldMk cId="2297142421" sldId="262"/>
            <ac:spMk id="2" creationId="{58C33BDB-6046-4130-99CF-0821343B5A65}"/>
          </ac:spMkLst>
        </pc:spChg>
        <pc:spChg chg="mod">
          <ac:chgData name="Singletary, David S." userId="45c19336-5b87-4564-b40a-d17e89ba411b" providerId="ADAL" clId="{9A88E19D-2D78-4FAA-B91D-2D16A8E8AE4C}" dt="2021-03-25T20:53:44" v="2525" actId="27636"/>
          <ac:spMkLst>
            <pc:docMk/>
            <pc:sldMk cId="2297142421" sldId="262"/>
            <ac:spMk id="3" creationId="{5D2EE84E-69DF-40CC-8BC9-55C2E53EBCA1}"/>
          </ac:spMkLst>
        </pc:spChg>
        <pc:picChg chg="add mod">
          <ac:chgData name="Singletary, David S." userId="45c19336-5b87-4564-b40a-d17e89ba411b" providerId="ADAL" clId="{9A88E19D-2D78-4FAA-B91D-2D16A8E8AE4C}" dt="2021-03-25T20:53:41.717" v="2523" actId="1076"/>
          <ac:picMkLst>
            <pc:docMk/>
            <pc:sldMk cId="2297142421" sldId="262"/>
            <ac:picMk id="1026" creationId="{1B913D7B-9DEA-4FAB-B696-3A9678D0E106}"/>
          </ac:picMkLst>
        </pc:picChg>
      </pc:sldChg>
      <pc:sldChg chg="addSp delSp modSp del mod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3056446675" sldId="263"/>
        </pc:sldMkLst>
        <pc:spChg chg="mod">
          <ac:chgData name="Singletary, David S." userId="45c19336-5b87-4564-b40a-d17e89ba411b" providerId="ADAL" clId="{9A88E19D-2D78-4FAA-B91D-2D16A8E8AE4C}" dt="2021-04-01T17:57:37.655" v="2572" actId="1076"/>
          <ac:spMkLst>
            <pc:docMk/>
            <pc:sldMk cId="3056446675" sldId="263"/>
            <ac:spMk id="2" creationId="{58C33BDB-6046-4130-99CF-0821343B5A65}"/>
          </ac:spMkLst>
        </pc:spChg>
        <pc:spChg chg="del mod">
          <ac:chgData name="Singletary, David S." userId="45c19336-5b87-4564-b40a-d17e89ba411b" providerId="ADAL" clId="{9A88E19D-2D78-4FAA-B91D-2D16A8E8AE4C}" dt="2021-04-01T17:09:34.748" v="2553"/>
          <ac:spMkLst>
            <pc:docMk/>
            <pc:sldMk cId="3056446675" sldId="263"/>
            <ac:spMk id="3" creationId="{5D2EE84E-69DF-40CC-8BC9-55C2E53EBCA1}"/>
          </ac:spMkLst>
        </pc:spChg>
        <pc:spChg chg="add mod">
          <ac:chgData name="Singletary, David S." userId="45c19336-5b87-4564-b40a-d17e89ba411b" providerId="ADAL" clId="{9A88E19D-2D78-4FAA-B91D-2D16A8E8AE4C}" dt="2021-04-01T19:24:39.707" v="3084" actId="1076"/>
          <ac:spMkLst>
            <pc:docMk/>
            <pc:sldMk cId="3056446675" sldId="263"/>
            <ac:spMk id="4" creationId="{D942392C-E274-4611-83EC-DB4390D4DF62}"/>
          </ac:spMkLst>
        </pc:spChg>
        <pc:spChg chg="add del mod">
          <ac:chgData name="Singletary, David S." userId="45c19336-5b87-4564-b40a-d17e89ba411b" providerId="ADAL" clId="{9A88E19D-2D78-4FAA-B91D-2D16A8E8AE4C}" dt="2021-04-01T18:13:33.961" v="2592"/>
          <ac:spMkLst>
            <pc:docMk/>
            <pc:sldMk cId="3056446675" sldId="263"/>
            <ac:spMk id="5" creationId="{44934646-EA3E-4D37-9515-B04505C909D9}"/>
          </ac:spMkLst>
        </pc:spChg>
        <pc:picChg chg="add del mod">
          <ac:chgData name="Singletary, David S." userId="45c19336-5b87-4564-b40a-d17e89ba411b" providerId="ADAL" clId="{9A88E19D-2D78-4FAA-B91D-2D16A8E8AE4C}" dt="2021-04-01T18:13:29.760" v="2591" actId="478"/>
          <ac:picMkLst>
            <pc:docMk/>
            <pc:sldMk cId="3056446675" sldId="263"/>
            <ac:picMk id="1026" creationId="{CE8B3A34-9AF9-48E5-B693-A9E49878B64B}"/>
          </ac:picMkLst>
        </pc:picChg>
        <pc:picChg chg="add mod">
          <ac:chgData name="Singletary, David S." userId="45c19336-5b87-4564-b40a-d17e89ba411b" providerId="ADAL" clId="{9A88E19D-2D78-4FAA-B91D-2D16A8E8AE4C}" dt="2021-04-01T18:13:38.664" v="2594" actId="14100"/>
          <ac:picMkLst>
            <pc:docMk/>
            <pc:sldMk cId="3056446675" sldId="263"/>
            <ac:picMk id="1028" creationId="{4504099B-7023-4B19-93CD-B82474E834BD}"/>
          </ac:picMkLst>
        </pc:picChg>
      </pc:sldChg>
      <pc:sldChg chg="del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2362699074" sldId="264"/>
        </pc:sldMkLst>
      </pc:sldChg>
      <pc:sldChg chg="del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249038756" sldId="265"/>
        </pc:sldMkLst>
      </pc:sldChg>
      <pc:sldChg chg="del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115787789" sldId="266"/>
        </pc:sldMkLst>
      </pc:sldChg>
      <pc:sldChg chg="del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1891299287" sldId="267"/>
        </pc:sldMkLst>
      </pc:sldChg>
      <pc:sldChg chg="del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1839948731" sldId="268"/>
        </pc:sldMkLst>
      </pc:sldChg>
      <pc:sldChg chg="del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3802525896" sldId="269"/>
        </pc:sldMkLst>
      </pc:sldChg>
      <pc:sldChg chg="del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574213918" sldId="270"/>
        </pc:sldMkLst>
      </pc:sldChg>
      <pc:sldChg chg="del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4182072686" sldId="271"/>
        </pc:sldMkLst>
      </pc:sldChg>
      <pc:sldChg chg="addSp modSp mod">
        <pc:chgData name="Singletary, David S." userId="45c19336-5b87-4564-b40a-d17e89ba411b" providerId="ADAL" clId="{9A88E19D-2D78-4FAA-B91D-2D16A8E8AE4C}" dt="2021-03-24T17:22:42.509" v="1490" actId="20577"/>
        <pc:sldMkLst>
          <pc:docMk/>
          <pc:sldMk cId="602319741" sldId="277"/>
        </pc:sldMkLst>
        <pc:spChg chg="mod">
          <ac:chgData name="Singletary, David S." userId="45c19336-5b87-4564-b40a-d17e89ba411b" providerId="ADAL" clId="{9A88E19D-2D78-4FAA-B91D-2D16A8E8AE4C}" dt="2021-03-24T17:09:49.282" v="1009" actId="1076"/>
          <ac:spMkLst>
            <pc:docMk/>
            <pc:sldMk cId="602319741" sldId="277"/>
            <ac:spMk id="2" creationId="{46DBDF51-8084-47E9-A51E-B15EA26E753F}"/>
          </ac:spMkLst>
        </pc:spChg>
        <pc:spChg chg="mod">
          <ac:chgData name="Singletary, David S." userId="45c19336-5b87-4564-b40a-d17e89ba411b" providerId="ADAL" clId="{9A88E19D-2D78-4FAA-B91D-2D16A8E8AE4C}" dt="2021-03-24T17:22:42.509" v="1490" actId="20577"/>
          <ac:spMkLst>
            <pc:docMk/>
            <pc:sldMk cId="602319741" sldId="277"/>
            <ac:spMk id="3" creationId="{AF6B37D8-59D5-45D2-8169-2020078F9291}"/>
          </ac:spMkLst>
        </pc:spChg>
        <pc:spChg chg="add mod">
          <ac:chgData name="Singletary, David S." userId="45c19336-5b87-4564-b40a-d17e89ba411b" providerId="ADAL" clId="{9A88E19D-2D78-4FAA-B91D-2D16A8E8AE4C}" dt="2021-03-24T17:20:06.917" v="1345" actId="2085"/>
          <ac:spMkLst>
            <pc:docMk/>
            <pc:sldMk cId="602319741" sldId="277"/>
            <ac:spMk id="4" creationId="{D4079F99-0916-4291-A64A-CA7F295CC725}"/>
          </ac:spMkLst>
        </pc:spChg>
        <pc:spChg chg="add mod">
          <ac:chgData name="Singletary, David S." userId="45c19336-5b87-4564-b40a-d17e89ba411b" providerId="ADAL" clId="{9A88E19D-2D78-4FAA-B91D-2D16A8E8AE4C}" dt="2021-03-24T17:20:10.493" v="1346" actId="2085"/>
          <ac:spMkLst>
            <pc:docMk/>
            <pc:sldMk cId="602319741" sldId="277"/>
            <ac:spMk id="5" creationId="{91915434-D7A0-47E7-8157-424809F7E585}"/>
          </ac:spMkLst>
        </pc:spChg>
        <pc:spChg chg="add mod">
          <ac:chgData name="Singletary, David S." userId="45c19336-5b87-4564-b40a-d17e89ba411b" providerId="ADAL" clId="{9A88E19D-2D78-4FAA-B91D-2D16A8E8AE4C}" dt="2021-03-24T17:20:13.667" v="1347" actId="2085"/>
          <ac:spMkLst>
            <pc:docMk/>
            <pc:sldMk cId="602319741" sldId="277"/>
            <ac:spMk id="6" creationId="{2A510A7A-161E-4151-A840-90DCFE74E6CA}"/>
          </ac:spMkLst>
        </pc:spChg>
        <pc:spChg chg="add mod">
          <ac:chgData name="Singletary, David S." userId="45c19336-5b87-4564-b40a-d17e89ba411b" providerId="ADAL" clId="{9A88E19D-2D78-4FAA-B91D-2D16A8E8AE4C}" dt="2021-03-24T17:22:17.167" v="1374" actId="20577"/>
          <ac:spMkLst>
            <pc:docMk/>
            <pc:sldMk cId="602319741" sldId="277"/>
            <ac:spMk id="7" creationId="{C23CFE61-1D8F-47DD-93F0-F103C2FB21F0}"/>
          </ac:spMkLst>
        </pc:spChg>
      </pc:sldChg>
      <pc:sldChg chg="addSp delSp modSp mod">
        <pc:chgData name="Singletary, David S." userId="45c19336-5b87-4564-b40a-d17e89ba411b" providerId="ADAL" clId="{9A88E19D-2D78-4FAA-B91D-2D16A8E8AE4C}" dt="2021-04-01T19:37:03.350" v="3368" actId="15"/>
        <pc:sldMkLst>
          <pc:docMk/>
          <pc:sldMk cId="2582727772" sldId="278"/>
        </pc:sldMkLst>
        <pc:spChg chg="mod">
          <ac:chgData name="Singletary, David S." userId="45c19336-5b87-4564-b40a-d17e89ba411b" providerId="ADAL" clId="{9A88E19D-2D78-4FAA-B91D-2D16A8E8AE4C}" dt="2021-04-01T19:35:10.332" v="3320" actId="1076"/>
          <ac:spMkLst>
            <pc:docMk/>
            <pc:sldMk cId="2582727772" sldId="278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9A88E19D-2D78-4FAA-B91D-2D16A8E8AE4C}" dt="2021-04-01T19:37:03.350" v="3368" actId="15"/>
          <ac:spMkLst>
            <pc:docMk/>
            <pc:sldMk cId="2582727772" sldId="278"/>
            <ac:spMk id="3" creationId="{90197461-0FAC-4EA0-A546-3B9388E992E6}"/>
          </ac:spMkLst>
        </pc:spChg>
        <pc:spChg chg="add del mod">
          <ac:chgData name="Singletary, David S." userId="45c19336-5b87-4564-b40a-d17e89ba411b" providerId="ADAL" clId="{9A88E19D-2D78-4FAA-B91D-2D16A8E8AE4C}" dt="2021-04-01T19:34:54.966" v="3314" actId="478"/>
          <ac:spMkLst>
            <pc:docMk/>
            <pc:sldMk cId="2582727772" sldId="278"/>
            <ac:spMk id="4" creationId="{966FB571-5274-44C5-8CD2-72EC498AD528}"/>
          </ac:spMkLst>
        </pc:spChg>
      </pc:sldChg>
      <pc:sldChg chg="del">
        <pc:chgData name="Singletary, David S." userId="45c19336-5b87-4564-b40a-d17e89ba411b" providerId="ADAL" clId="{9A88E19D-2D78-4FAA-B91D-2D16A8E8AE4C}" dt="2021-04-01T20:13:40.962" v="3750" actId="2696"/>
        <pc:sldMkLst>
          <pc:docMk/>
          <pc:sldMk cId="890307057" sldId="279"/>
        </pc:sldMkLst>
      </pc:sldChg>
      <pc:sldChg chg="del">
        <pc:chgData name="Singletary, David S." userId="45c19336-5b87-4564-b40a-d17e89ba411b" providerId="ADAL" clId="{9A88E19D-2D78-4FAA-B91D-2D16A8E8AE4C}" dt="2021-04-01T20:13:40.962" v="3750" actId="2696"/>
        <pc:sldMkLst>
          <pc:docMk/>
          <pc:sldMk cId="2245198573" sldId="280"/>
        </pc:sldMkLst>
      </pc:sldChg>
      <pc:sldChg chg="del">
        <pc:chgData name="Singletary, David S." userId="45c19336-5b87-4564-b40a-d17e89ba411b" providerId="ADAL" clId="{9A88E19D-2D78-4FAA-B91D-2D16A8E8AE4C}" dt="2021-04-01T20:13:40.962" v="3750" actId="2696"/>
        <pc:sldMkLst>
          <pc:docMk/>
          <pc:sldMk cId="3074094957" sldId="281"/>
        </pc:sldMkLst>
      </pc:sldChg>
      <pc:sldChg chg="del">
        <pc:chgData name="Singletary, David S." userId="45c19336-5b87-4564-b40a-d17e89ba411b" providerId="ADAL" clId="{9A88E19D-2D78-4FAA-B91D-2D16A8E8AE4C}" dt="2021-04-01T20:13:40.962" v="3750" actId="2696"/>
        <pc:sldMkLst>
          <pc:docMk/>
          <pc:sldMk cId="4196031819" sldId="282"/>
        </pc:sldMkLst>
      </pc:sldChg>
      <pc:sldChg chg="del">
        <pc:chgData name="Singletary, David S." userId="45c19336-5b87-4564-b40a-d17e89ba411b" providerId="ADAL" clId="{9A88E19D-2D78-4FAA-B91D-2D16A8E8AE4C}" dt="2021-04-01T20:13:40.962" v="3750" actId="2696"/>
        <pc:sldMkLst>
          <pc:docMk/>
          <pc:sldMk cId="2389612633" sldId="283"/>
        </pc:sldMkLst>
      </pc:sldChg>
      <pc:sldChg chg="del">
        <pc:chgData name="Singletary, David S." userId="45c19336-5b87-4564-b40a-d17e89ba411b" providerId="ADAL" clId="{9A88E19D-2D78-4FAA-B91D-2D16A8E8AE4C}" dt="2021-04-01T20:13:40.962" v="3750" actId="2696"/>
        <pc:sldMkLst>
          <pc:docMk/>
          <pc:sldMk cId="1944540645" sldId="284"/>
        </pc:sldMkLst>
      </pc:sldChg>
      <pc:sldChg chg="del">
        <pc:chgData name="Singletary, David S." userId="45c19336-5b87-4564-b40a-d17e89ba411b" providerId="ADAL" clId="{9A88E19D-2D78-4FAA-B91D-2D16A8E8AE4C}" dt="2021-04-01T20:13:40.962" v="3750" actId="2696"/>
        <pc:sldMkLst>
          <pc:docMk/>
          <pc:sldMk cId="261251216" sldId="285"/>
        </pc:sldMkLst>
      </pc:sldChg>
      <pc:sldChg chg="del">
        <pc:chgData name="Singletary, David S." userId="45c19336-5b87-4564-b40a-d17e89ba411b" providerId="ADAL" clId="{9A88E19D-2D78-4FAA-B91D-2D16A8E8AE4C}" dt="2021-04-01T20:12:10.971" v="3702" actId="2696"/>
        <pc:sldMkLst>
          <pc:docMk/>
          <pc:sldMk cId="2608394459" sldId="286"/>
        </pc:sldMkLst>
      </pc:sldChg>
      <pc:sldChg chg="modSp mod">
        <pc:chgData name="Singletary, David S." userId="45c19336-5b87-4564-b40a-d17e89ba411b" providerId="ADAL" clId="{9A88E19D-2D78-4FAA-B91D-2D16A8E8AE4C}" dt="2021-04-01T20:03:00.139" v="3630" actId="2085"/>
        <pc:sldMkLst>
          <pc:docMk/>
          <pc:sldMk cId="3714045076" sldId="287"/>
        </pc:sldMkLst>
        <pc:spChg chg="mod">
          <ac:chgData name="Singletary, David S." userId="45c19336-5b87-4564-b40a-d17e89ba411b" providerId="ADAL" clId="{9A88E19D-2D78-4FAA-B91D-2D16A8E8AE4C}" dt="2021-04-01T20:03:00.139" v="3630" actId="2085"/>
          <ac:spMkLst>
            <pc:docMk/>
            <pc:sldMk cId="3714045076" sldId="287"/>
            <ac:spMk id="2" creationId="{5AC44517-82AE-435D-9A6A-24EEE68E2E3B}"/>
          </ac:spMkLst>
        </pc:spChg>
      </pc:sldChg>
      <pc:sldChg chg="del">
        <pc:chgData name="Singletary, David S." userId="45c19336-5b87-4564-b40a-d17e89ba411b" providerId="ADAL" clId="{9A88E19D-2D78-4FAA-B91D-2D16A8E8AE4C}" dt="2021-04-01T20:13:25.286" v="3749" actId="2696"/>
        <pc:sldMkLst>
          <pc:docMk/>
          <pc:sldMk cId="1838023327" sldId="290"/>
        </pc:sldMkLst>
      </pc:sldChg>
      <pc:sldChg chg="modSp mod">
        <pc:chgData name="Singletary, David S." userId="45c19336-5b87-4564-b40a-d17e89ba411b" providerId="ADAL" clId="{9A88E19D-2D78-4FAA-B91D-2D16A8E8AE4C}" dt="2021-04-01T20:02:51.246" v="3629" actId="2085"/>
        <pc:sldMkLst>
          <pc:docMk/>
          <pc:sldMk cId="3779987960" sldId="291"/>
        </pc:sldMkLst>
        <pc:spChg chg="mod">
          <ac:chgData name="Singletary, David S." userId="45c19336-5b87-4564-b40a-d17e89ba411b" providerId="ADAL" clId="{9A88E19D-2D78-4FAA-B91D-2D16A8E8AE4C}" dt="2021-04-01T20:02:51.246" v="3629" actId="2085"/>
          <ac:spMkLst>
            <pc:docMk/>
            <pc:sldMk cId="3779987960" sldId="291"/>
            <ac:spMk id="2" creationId="{5AC44517-82AE-435D-9A6A-24EEE68E2E3B}"/>
          </ac:spMkLst>
        </pc:spChg>
      </pc:sldChg>
      <pc:sldChg chg="modSp mod">
        <pc:chgData name="Singletary, David S." userId="45c19336-5b87-4564-b40a-d17e89ba411b" providerId="ADAL" clId="{9A88E19D-2D78-4FAA-B91D-2D16A8E8AE4C}" dt="2021-04-01T20:02:26.638" v="3625" actId="2085"/>
        <pc:sldMkLst>
          <pc:docMk/>
          <pc:sldMk cId="133577071" sldId="292"/>
        </pc:sldMkLst>
        <pc:spChg chg="mod">
          <ac:chgData name="Singletary, David S." userId="45c19336-5b87-4564-b40a-d17e89ba411b" providerId="ADAL" clId="{9A88E19D-2D78-4FAA-B91D-2D16A8E8AE4C}" dt="2021-04-01T20:02:26.638" v="3625" actId="2085"/>
          <ac:spMkLst>
            <pc:docMk/>
            <pc:sldMk cId="133577071" sldId="292"/>
            <ac:spMk id="2" creationId="{5AC44517-82AE-435D-9A6A-24EEE68E2E3B}"/>
          </ac:spMkLst>
        </pc:spChg>
        <pc:spChg chg="mod">
          <ac:chgData name="Singletary, David S." userId="45c19336-5b87-4564-b40a-d17e89ba411b" providerId="ADAL" clId="{9A88E19D-2D78-4FAA-B91D-2D16A8E8AE4C}" dt="2021-03-09T23:56:20.940" v="502" actId="20577"/>
          <ac:spMkLst>
            <pc:docMk/>
            <pc:sldMk cId="133577071" sldId="292"/>
            <ac:spMk id="3" creationId="{BC7C3BC0-24DB-44B2-93BB-13293EF90D16}"/>
          </ac:spMkLst>
        </pc:spChg>
      </pc:sldChg>
      <pc:sldChg chg="modSp mod">
        <pc:chgData name="Singletary, David S." userId="45c19336-5b87-4564-b40a-d17e89ba411b" providerId="ADAL" clId="{9A88E19D-2D78-4FAA-B91D-2D16A8E8AE4C}" dt="2021-04-01T20:02:20.035" v="3624" actId="2085"/>
        <pc:sldMkLst>
          <pc:docMk/>
          <pc:sldMk cId="999048664" sldId="293"/>
        </pc:sldMkLst>
        <pc:spChg chg="mod">
          <ac:chgData name="Singletary, David S." userId="45c19336-5b87-4564-b40a-d17e89ba411b" providerId="ADAL" clId="{9A88E19D-2D78-4FAA-B91D-2D16A8E8AE4C}" dt="2021-04-01T20:02:20.035" v="3624" actId="2085"/>
          <ac:spMkLst>
            <pc:docMk/>
            <pc:sldMk cId="999048664" sldId="293"/>
            <ac:spMk id="2" creationId="{5AC44517-82AE-435D-9A6A-24EEE68E2E3B}"/>
          </ac:spMkLst>
        </pc:spChg>
        <pc:spChg chg="mod">
          <ac:chgData name="Singletary, David S." userId="45c19336-5b87-4564-b40a-d17e89ba411b" providerId="ADAL" clId="{9A88E19D-2D78-4FAA-B91D-2D16A8E8AE4C}" dt="2021-03-10T00:01:44.256" v="692" actId="20577"/>
          <ac:spMkLst>
            <pc:docMk/>
            <pc:sldMk cId="999048664" sldId="293"/>
            <ac:spMk id="3" creationId="{BC7C3BC0-24DB-44B2-93BB-13293EF90D16}"/>
          </ac:spMkLst>
        </pc:spChg>
      </pc:sldChg>
      <pc:sldChg chg="modSp mod">
        <pc:chgData name="Singletary, David S." userId="45c19336-5b87-4564-b40a-d17e89ba411b" providerId="ADAL" clId="{9A88E19D-2D78-4FAA-B91D-2D16A8E8AE4C}" dt="2021-04-01T20:02:38.990" v="3627" actId="2085"/>
        <pc:sldMkLst>
          <pc:docMk/>
          <pc:sldMk cId="4133457047" sldId="294"/>
        </pc:sldMkLst>
        <pc:spChg chg="mod">
          <ac:chgData name="Singletary, David S." userId="45c19336-5b87-4564-b40a-d17e89ba411b" providerId="ADAL" clId="{9A88E19D-2D78-4FAA-B91D-2D16A8E8AE4C}" dt="2021-04-01T20:02:38.990" v="3627" actId="2085"/>
          <ac:spMkLst>
            <pc:docMk/>
            <pc:sldMk cId="4133457047" sldId="294"/>
            <ac:spMk id="2" creationId="{5AC44517-82AE-435D-9A6A-24EEE68E2E3B}"/>
          </ac:spMkLst>
        </pc:spChg>
        <pc:spChg chg="mod">
          <ac:chgData name="Singletary, David S." userId="45c19336-5b87-4564-b40a-d17e89ba411b" providerId="ADAL" clId="{9A88E19D-2D78-4FAA-B91D-2D16A8E8AE4C}" dt="2021-03-09T00:55:07.489" v="3" actId="403"/>
          <ac:spMkLst>
            <pc:docMk/>
            <pc:sldMk cId="4133457047" sldId="294"/>
            <ac:spMk id="3" creationId="{BC7C3BC0-24DB-44B2-93BB-13293EF90D16}"/>
          </ac:spMkLst>
        </pc:spChg>
      </pc:sldChg>
      <pc:sldChg chg="modSp mod">
        <pc:chgData name="Singletary, David S." userId="45c19336-5b87-4564-b40a-d17e89ba411b" providerId="ADAL" clId="{9A88E19D-2D78-4FAA-B91D-2D16A8E8AE4C}" dt="2021-04-01T20:02:44.710" v="3628" actId="2085"/>
        <pc:sldMkLst>
          <pc:docMk/>
          <pc:sldMk cId="3571363237" sldId="295"/>
        </pc:sldMkLst>
        <pc:spChg chg="mod">
          <ac:chgData name="Singletary, David S." userId="45c19336-5b87-4564-b40a-d17e89ba411b" providerId="ADAL" clId="{9A88E19D-2D78-4FAA-B91D-2D16A8E8AE4C}" dt="2021-04-01T20:02:44.710" v="3628" actId="2085"/>
          <ac:spMkLst>
            <pc:docMk/>
            <pc:sldMk cId="3571363237" sldId="295"/>
            <ac:spMk id="2" creationId="{5AC44517-82AE-435D-9A6A-24EEE68E2E3B}"/>
          </ac:spMkLst>
        </pc:spChg>
      </pc:sldChg>
      <pc:sldChg chg="modSp mod">
        <pc:chgData name="Singletary, David S." userId="45c19336-5b87-4564-b40a-d17e89ba411b" providerId="ADAL" clId="{9A88E19D-2D78-4FAA-B91D-2D16A8E8AE4C}" dt="2021-04-01T20:02:33.682" v="3626" actId="2085"/>
        <pc:sldMkLst>
          <pc:docMk/>
          <pc:sldMk cId="851558290" sldId="296"/>
        </pc:sldMkLst>
        <pc:spChg chg="mod">
          <ac:chgData name="Singletary, David S." userId="45c19336-5b87-4564-b40a-d17e89ba411b" providerId="ADAL" clId="{9A88E19D-2D78-4FAA-B91D-2D16A8E8AE4C}" dt="2021-04-01T20:02:33.682" v="3626" actId="2085"/>
          <ac:spMkLst>
            <pc:docMk/>
            <pc:sldMk cId="851558290" sldId="296"/>
            <ac:spMk id="2" creationId="{5AC44517-82AE-435D-9A6A-24EEE68E2E3B}"/>
          </ac:spMkLst>
        </pc:spChg>
        <pc:spChg chg="mod">
          <ac:chgData name="Singletary, David S." userId="45c19336-5b87-4564-b40a-d17e89ba411b" providerId="ADAL" clId="{9A88E19D-2D78-4FAA-B91D-2D16A8E8AE4C}" dt="2021-03-09T00:55:14.954" v="5" actId="403"/>
          <ac:spMkLst>
            <pc:docMk/>
            <pc:sldMk cId="851558290" sldId="296"/>
            <ac:spMk id="3" creationId="{BC7C3BC0-24DB-44B2-93BB-13293EF90D16}"/>
          </ac:spMkLst>
        </pc:spChg>
      </pc:sldChg>
      <pc:sldChg chg="addSp delSp modSp add mod">
        <pc:chgData name="Singletary, David S." userId="45c19336-5b87-4564-b40a-d17e89ba411b" providerId="ADAL" clId="{9A88E19D-2D78-4FAA-B91D-2D16A8E8AE4C}" dt="2021-04-01T20:02:11.676" v="3623" actId="2085"/>
        <pc:sldMkLst>
          <pc:docMk/>
          <pc:sldMk cId="1423169745" sldId="297"/>
        </pc:sldMkLst>
        <pc:spChg chg="mod">
          <ac:chgData name="Singletary, David S." userId="45c19336-5b87-4564-b40a-d17e89ba411b" providerId="ADAL" clId="{9A88E19D-2D78-4FAA-B91D-2D16A8E8AE4C}" dt="2021-04-01T20:02:11.676" v="3623" actId="2085"/>
          <ac:spMkLst>
            <pc:docMk/>
            <pc:sldMk cId="1423169745" sldId="297"/>
            <ac:spMk id="2" creationId="{5AC44517-82AE-435D-9A6A-24EEE68E2E3B}"/>
          </ac:spMkLst>
        </pc:spChg>
        <pc:spChg chg="del mod">
          <ac:chgData name="Singletary, David S." userId="45c19336-5b87-4564-b40a-d17e89ba411b" providerId="ADAL" clId="{9A88E19D-2D78-4FAA-B91D-2D16A8E8AE4C}" dt="2021-03-16T16:03:13.053" v="958" actId="478"/>
          <ac:spMkLst>
            <pc:docMk/>
            <pc:sldMk cId="1423169745" sldId="297"/>
            <ac:spMk id="3" creationId="{BC7C3BC0-24DB-44B2-93BB-13293EF90D16}"/>
          </ac:spMkLst>
        </pc:spChg>
        <pc:spChg chg="add del mod">
          <ac:chgData name="Singletary, David S." userId="45c19336-5b87-4564-b40a-d17e89ba411b" providerId="ADAL" clId="{9A88E19D-2D78-4FAA-B91D-2D16A8E8AE4C}" dt="2021-03-16T16:03:16.360" v="959" actId="478"/>
          <ac:spMkLst>
            <pc:docMk/>
            <pc:sldMk cId="1423169745" sldId="297"/>
            <ac:spMk id="6" creationId="{B3150011-EDA6-4DCF-A1E3-5E13E8ED7E5C}"/>
          </ac:spMkLst>
        </pc:spChg>
        <pc:graphicFrameChg chg="add mod">
          <ac:chgData name="Singletary, David S." userId="45c19336-5b87-4564-b40a-d17e89ba411b" providerId="ADAL" clId="{9A88E19D-2D78-4FAA-B91D-2D16A8E8AE4C}" dt="2021-03-16T16:03:44.510" v="962" actId="14100"/>
          <ac:graphicFrameMkLst>
            <pc:docMk/>
            <pc:sldMk cId="1423169745" sldId="297"/>
            <ac:graphicFrameMk id="4" creationId="{F1165407-564F-45F2-BBFD-561C0CC3462F}"/>
          </ac:graphicFrameMkLst>
        </pc:graphicFrameChg>
      </pc:sldChg>
      <pc:sldChg chg="modSp add mod ord">
        <pc:chgData name="Singletary, David S." userId="45c19336-5b87-4564-b40a-d17e89ba411b" providerId="ADAL" clId="{9A88E19D-2D78-4FAA-B91D-2D16A8E8AE4C}" dt="2021-04-01T19:32:49.204" v="3238" actId="20577"/>
        <pc:sldMkLst>
          <pc:docMk/>
          <pc:sldMk cId="3039851284" sldId="298"/>
        </pc:sldMkLst>
        <pc:spChg chg="mod">
          <ac:chgData name="Singletary, David S." userId="45c19336-5b87-4564-b40a-d17e89ba411b" providerId="ADAL" clId="{9A88E19D-2D78-4FAA-B91D-2D16A8E8AE4C}" dt="2021-04-01T19:32:49.204" v="3238" actId="20577"/>
          <ac:spMkLst>
            <pc:docMk/>
            <pc:sldMk cId="3039851284" sldId="298"/>
            <ac:spMk id="3" creationId="{AF6B37D8-59D5-45D2-8169-2020078F9291}"/>
          </ac:spMkLst>
        </pc:spChg>
      </pc:sldChg>
      <pc:sldChg chg="addSp modSp add del mod">
        <pc:chgData name="Singletary, David S." userId="45c19336-5b87-4564-b40a-d17e89ba411b" providerId="ADAL" clId="{9A88E19D-2D78-4FAA-B91D-2D16A8E8AE4C}" dt="2021-04-01T18:19:01.759" v="2744" actId="2696"/>
        <pc:sldMkLst>
          <pc:docMk/>
          <pc:sldMk cId="1355978583" sldId="299"/>
        </pc:sldMkLst>
        <pc:spChg chg="mod">
          <ac:chgData name="Singletary, David S." userId="45c19336-5b87-4564-b40a-d17e89ba411b" providerId="ADAL" clId="{9A88E19D-2D78-4FAA-B91D-2D16A8E8AE4C}" dt="2021-03-31T17:57:23.099" v="2549" actId="27636"/>
          <ac:spMkLst>
            <pc:docMk/>
            <pc:sldMk cId="1355978583" sldId="299"/>
            <ac:spMk id="3" creationId="{5D2EE84E-69DF-40CC-8BC9-55C2E53EBCA1}"/>
          </ac:spMkLst>
        </pc:spChg>
        <pc:picChg chg="add mod">
          <ac:chgData name="Singletary, David S." userId="45c19336-5b87-4564-b40a-d17e89ba411b" providerId="ADAL" clId="{9A88E19D-2D78-4FAA-B91D-2D16A8E8AE4C}" dt="2021-04-01T18:10:04.806" v="2590" actId="1076"/>
          <ac:picMkLst>
            <pc:docMk/>
            <pc:sldMk cId="1355978583" sldId="299"/>
            <ac:picMk id="2050" creationId="{11422481-3230-4DDB-8397-23BA3B08630D}"/>
          </ac:picMkLst>
        </pc:picChg>
      </pc:sldChg>
      <pc:sldChg chg="addSp delSp modSp add del mod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3649250894" sldId="300"/>
        </pc:sldMkLst>
        <pc:spChg chg="mod">
          <ac:chgData name="Singletary, David S." userId="45c19336-5b87-4564-b40a-d17e89ba411b" providerId="ADAL" clId="{9A88E19D-2D78-4FAA-B91D-2D16A8E8AE4C}" dt="2021-04-01T18:31:25.385" v="3061" actId="20577"/>
          <ac:spMkLst>
            <pc:docMk/>
            <pc:sldMk cId="3649250894" sldId="300"/>
            <ac:spMk id="2" creationId="{58C33BDB-6046-4130-99CF-0821343B5A65}"/>
          </ac:spMkLst>
        </pc:spChg>
        <pc:spChg chg="mod">
          <ac:chgData name="Singletary, David S." userId="45c19336-5b87-4564-b40a-d17e89ba411b" providerId="ADAL" clId="{9A88E19D-2D78-4FAA-B91D-2D16A8E8AE4C}" dt="2021-04-01T18:17:56.328" v="2743" actId="20577"/>
          <ac:spMkLst>
            <pc:docMk/>
            <pc:sldMk cId="3649250894" sldId="300"/>
            <ac:spMk id="3" creationId="{5D2EE84E-69DF-40CC-8BC9-55C2E53EBCA1}"/>
          </ac:spMkLst>
        </pc:spChg>
        <pc:grpChg chg="add mod">
          <ac:chgData name="Singletary, David S." userId="45c19336-5b87-4564-b40a-d17e89ba411b" providerId="ADAL" clId="{9A88E19D-2D78-4FAA-B91D-2D16A8E8AE4C}" dt="2021-04-01T18:15:43.579" v="2617" actId="1076"/>
          <ac:grpSpMkLst>
            <pc:docMk/>
            <pc:sldMk cId="3649250894" sldId="300"/>
            <ac:grpSpMk id="7" creationId="{5AE34BB1-9A25-4EB9-9478-5E1CB2E9ED1A}"/>
          </ac:grpSpMkLst>
        </pc:grpChg>
        <pc:picChg chg="add del mod modCrop">
          <ac:chgData name="Singletary, David S." userId="45c19336-5b87-4564-b40a-d17e89ba411b" providerId="ADAL" clId="{9A88E19D-2D78-4FAA-B91D-2D16A8E8AE4C}" dt="2021-04-01T18:14:20.908" v="2599" actId="478"/>
          <ac:picMkLst>
            <pc:docMk/>
            <pc:sldMk cId="3649250894" sldId="300"/>
            <ac:picMk id="4" creationId="{A989B64F-5867-4130-B82C-D24F9F29BC1E}"/>
          </ac:picMkLst>
        </pc:picChg>
        <pc:picChg chg="add mod modCrop">
          <ac:chgData name="Singletary, David S." userId="45c19336-5b87-4564-b40a-d17e89ba411b" providerId="ADAL" clId="{9A88E19D-2D78-4FAA-B91D-2D16A8E8AE4C}" dt="2021-04-01T18:15:18.480" v="2610" actId="164"/>
          <ac:picMkLst>
            <pc:docMk/>
            <pc:sldMk cId="3649250894" sldId="300"/>
            <ac:picMk id="5" creationId="{1C93F706-EBE1-4649-A9C7-C559E4DF5386}"/>
          </ac:picMkLst>
        </pc:picChg>
        <pc:picChg chg="add mod modCrop">
          <ac:chgData name="Singletary, David S." userId="45c19336-5b87-4564-b40a-d17e89ba411b" providerId="ADAL" clId="{9A88E19D-2D78-4FAA-B91D-2D16A8E8AE4C}" dt="2021-04-01T18:15:18.480" v="2610" actId="164"/>
          <ac:picMkLst>
            <pc:docMk/>
            <pc:sldMk cId="3649250894" sldId="300"/>
            <ac:picMk id="6" creationId="{88543270-3551-4451-AC9E-EC48D282A9B4}"/>
          </ac:picMkLst>
        </pc:picChg>
      </pc:sldChg>
      <pc:sldChg chg="addSp delSp modSp add del mod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145635897" sldId="301"/>
        </pc:sldMkLst>
        <pc:spChg chg="mod">
          <ac:chgData name="Singletary, David S." userId="45c19336-5b87-4564-b40a-d17e89ba411b" providerId="ADAL" clId="{9A88E19D-2D78-4FAA-B91D-2D16A8E8AE4C}" dt="2021-04-01T18:30:46.321" v="3035" actId="20577"/>
          <ac:spMkLst>
            <pc:docMk/>
            <pc:sldMk cId="145635897" sldId="301"/>
            <ac:spMk id="2" creationId="{58C33BDB-6046-4130-99CF-0821343B5A65}"/>
          </ac:spMkLst>
        </pc:spChg>
        <pc:spChg chg="mod">
          <ac:chgData name="Singletary, David S." userId="45c19336-5b87-4564-b40a-d17e89ba411b" providerId="ADAL" clId="{9A88E19D-2D78-4FAA-B91D-2D16A8E8AE4C}" dt="2021-04-01T18:55:47.271" v="3083" actId="20577"/>
          <ac:spMkLst>
            <pc:docMk/>
            <pc:sldMk cId="145635897" sldId="301"/>
            <ac:spMk id="3" creationId="{5D2EE84E-69DF-40CC-8BC9-55C2E53EBCA1}"/>
          </ac:spMkLst>
        </pc:spChg>
        <pc:grpChg chg="del">
          <ac:chgData name="Singletary, David S." userId="45c19336-5b87-4564-b40a-d17e89ba411b" providerId="ADAL" clId="{9A88E19D-2D78-4FAA-B91D-2D16A8E8AE4C}" dt="2021-04-01T18:20:18.675" v="2746" actId="478"/>
          <ac:grpSpMkLst>
            <pc:docMk/>
            <pc:sldMk cId="145635897" sldId="301"/>
            <ac:grpSpMk id="7" creationId="{5AE34BB1-9A25-4EB9-9478-5E1CB2E9ED1A}"/>
          </ac:grpSpMkLst>
        </pc:grpChg>
        <pc:picChg chg="add mod modCrop">
          <ac:chgData name="Singletary, David S." userId="45c19336-5b87-4564-b40a-d17e89ba411b" providerId="ADAL" clId="{9A88E19D-2D78-4FAA-B91D-2D16A8E8AE4C}" dt="2021-04-01T18:31:15.672" v="3040" actId="732"/>
          <ac:picMkLst>
            <pc:docMk/>
            <pc:sldMk cId="145635897" sldId="301"/>
            <ac:picMk id="4" creationId="{86ED6064-52F0-4B4D-896B-A864B6ECB648}"/>
          </ac:picMkLst>
        </pc:picChg>
      </pc:sldChg>
      <pc:sldChg chg="addSp delSp modSp add del mod">
        <pc:chgData name="Singletary, David S." userId="45c19336-5b87-4564-b40a-d17e89ba411b" providerId="ADAL" clId="{9A88E19D-2D78-4FAA-B91D-2D16A8E8AE4C}" dt="2021-04-01T20:06:01.170" v="3700" actId="2696"/>
        <pc:sldMkLst>
          <pc:docMk/>
          <pc:sldMk cId="3484179968" sldId="302"/>
        </pc:sldMkLst>
        <pc:spChg chg="mod">
          <ac:chgData name="Singletary, David S." userId="45c19336-5b87-4564-b40a-d17e89ba411b" providerId="ADAL" clId="{9A88E19D-2D78-4FAA-B91D-2D16A8E8AE4C}" dt="2021-04-01T18:31:32.829" v="3069" actId="20577"/>
          <ac:spMkLst>
            <pc:docMk/>
            <pc:sldMk cId="3484179968" sldId="302"/>
            <ac:spMk id="2" creationId="{58C33BDB-6046-4130-99CF-0821343B5A65}"/>
          </ac:spMkLst>
        </pc:spChg>
        <pc:spChg chg="mod">
          <ac:chgData name="Singletary, David S." userId="45c19336-5b87-4564-b40a-d17e89ba411b" providerId="ADAL" clId="{9A88E19D-2D78-4FAA-B91D-2D16A8E8AE4C}" dt="2021-04-01T18:55:41.201" v="3082" actId="403"/>
          <ac:spMkLst>
            <pc:docMk/>
            <pc:sldMk cId="3484179968" sldId="302"/>
            <ac:spMk id="3" creationId="{5D2EE84E-69DF-40CC-8BC9-55C2E53EBCA1}"/>
          </ac:spMkLst>
        </pc:spChg>
        <pc:picChg chg="del">
          <ac:chgData name="Singletary, David S." userId="45c19336-5b87-4564-b40a-d17e89ba411b" providerId="ADAL" clId="{9A88E19D-2D78-4FAA-B91D-2D16A8E8AE4C}" dt="2021-04-01T18:28:42.409" v="2960" actId="478"/>
          <ac:picMkLst>
            <pc:docMk/>
            <pc:sldMk cId="3484179968" sldId="302"/>
            <ac:picMk id="4" creationId="{86ED6064-52F0-4B4D-896B-A864B6ECB648}"/>
          </ac:picMkLst>
        </pc:picChg>
        <pc:picChg chg="add mod modCrop">
          <ac:chgData name="Singletary, David S." userId="45c19336-5b87-4564-b40a-d17e89ba411b" providerId="ADAL" clId="{9A88E19D-2D78-4FAA-B91D-2D16A8E8AE4C}" dt="2021-04-01T18:38:52.282" v="3077" actId="732"/>
          <ac:picMkLst>
            <pc:docMk/>
            <pc:sldMk cId="3484179968" sldId="302"/>
            <ac:picMk id="5" creationId="{99908AB1-4018-4705-A89A-F9EEED72B64B}"/>
          </ac:picMkLst>
        </pc:picChg>
      </pc:sldChg>
      <pc:sldChg chg="modSp mod">
        <pc:chgData name="Singletary, David S." userId="45c19336-5b87-4564-b40a-d17e89ba411b" providerId="ADAL" clId="{9A88E19D-2D78-4FAA-B91D-2D16A8E8AE4C}" dt="2021-04-05T16:48:25.360" v="3832" actId="20577"/>
        <pc:sldMkLst>
          <pc:docMk/>
          <pc:sldMk cId="3912213653" sldId="303"/>
        </pc:sldMkLst>
        <pc:spChg chg="mod">
          <ac:chgData name="Singletary, David S." userId="45c19336-5b87-4564-b40a-d17e89ba411b" providerId="ADAL" clId="{9A88E19D-2D78-4FAA-B91D-2D16A8E8AE4C}" dt="2021-04-01T19:39:22.372" v="3372" actId="1076"/>
          <ac:spMkLst>
            <pc:docMk/>
            <pc:sldMk cId="3912213653" sldId="30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9A88E19D-2D78-4FAA-B91D-2D16A8E8AE4C}" dt="2021-04-05T16:48:25.360" v="3832" actId="20577"/>
          <ac:spMkLst>
            <pc:docMk/>
            <pc:sldMk cId="3912213653" sldId="303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9A88E19D-2D78-4FAA-B91D-2D16A8E8AE4C}" dt="2021-04-01T20:14:45.928" v="3765" actId="113"/>
        <pc:sldMkLst>
          <pc:docMk/>
          <pc:sldMk cId="1747222310" sldId="306"/>
        </pc:sldMkLst>
        <pc:spChg chg="mod">
          <ac:chgData name="Singletary, David S." userId="45c19336-5b87-4564-b40a-d17e89ba411b" providerId="ADAL" clId="{9A88E19D-2D78-4FAA-B91D-2D16A8E8AE4C}" dt="2021-04-01T20:14:45.928" v="3765" actId="113"/>
          <ac:spMkLst>
            <pc:docMk/>
            <pc:sldMk cId="1747222310" sldId="306"/>
            <ac:spMk id="3" creationId="{5D2EE84E-69DF-40CC-8BC9-55C2E53EBCA1}"/>
          </ac:spMkLst>
        </pc:spChg>
      </pc:sldChg>
      <pc:sldChg chg="modSp mod">
        <pc:chgData name="Singletary, David S." userId="45c19336-5b87-4564-b40a-d17e89ba411b" providerId="ADAL" clId="{9A88E19D-2D78-4FAA-B91D-2D16A8E8AE4C}" dt="2021-04-05T16:41:59.191" v="3767" actId="1076"/>
        <pc:sldMkLst>
          <pc:docMk/>
          <pc:sldMk cId="2855584775" sldId="307"/>
        </pc:sldMkLst>
        <pc:spChg chg="mod">
          <ac:chgData name="Singletary, David S." userId="45c19336-5b87-4564-b40a-d17e89ba411b" providerId="ADAL" clId="{9A88E19D-2D78-4FAA-B91D-2D16A8E8AE4C}" dt="2021-04-05T16:41:59.191" v="3767" actId="1076"/>
          <ac:spMkLst>
            <pc:docMk/>
            <pc:sldMk cId="2855584775" sldId="307"/>
            <ac:spMk id="3" creationId="{5D2EE84E-69DF-40CC-8BC9-55C2E53EBCA1}"/>
          </ac:spMkLst>
        </pc:spChg>
      </pc:sldChg>
      <pc:sldChg chg="modSp mod">
        <pc:chgData name="Singletary, David S." userId="45c19336-5b87-4564-b40a-d17e89ba411b" providerId="ADAL" clId="{9A88E19D-2D78-4FAA-B91D-2D16A8E8AE4C}" dt="2021-04-05T16:42:02.975" v="3768" actId="1076"/>
        <pc:sldMkLst>
          <pc:docMk/>
          <pc:sldMk cId="906692530" sldId="308"/>
        </pc:sldMkLst>
        <pc:spChg chg="mod">
          <ac:chgData name="Singletary, David S." userId="45c19336-5b87-4564-b40a-d17e89ba411b" providerId="ADAL" clId="{9A88E19D-2D78-4FAA-B91D-2D16A8E8AE4C}" dt="2021-04-05T16:42:02.975" v="3768" actId="1076"/>
          <ac:spMkLst>
            <pc:docMk/>
            <pc:sldMk cId="906692530" sldId="308"/>
            <ac:spMk id="3" creationId="{5D2EE84E-69DF-40CC-8BC9-55C2E53EBCA1}"/>
          </ac:spMkLst>
        </pc:spChg>
      </pc:sldChg>
      <pc:sldChg chg="modSp mod">
        <pc:chgData name="Singletary, David S." userId="45c19336-5b87-4564-b40a-d17e89ba411b" providerId="ADAL" clId="{9A88E19D-2D78-4FAA-B91D-2D16A8E8AE4C}" dt="2021-04-01T20:13:14.419" v="3748" actId="20577"/>
        <pc:sldMkLst>
          <pc:docMk/>
          <pc:sldMk cId="1989059223" sldId="309"/>
        </pc:sldMkLst>
        <pc:spChg chg="mod">
          <ac:chgData name="Singletary, David S." userId="45c19336-5b87-4564-b40a-d17e89ba411b" providerId="ADAL" clId="{9A88E19D-2D78-4FAA-B91D-2D16A8E8AE4C}" dt="2021-04-01T20:13:14.419" v="3748" actId="20577"/>
          <ac:spMkLst>
            <pc:docMk/>
            <pc:sldMk cId="1989059223" sldId="309"/>
            <ac:spMk id="4" creationId="{B835DF90-D6F6-42F2-AED5-E74C11067F20}"/>
          </ac:spMkLst>
        </pc:spChg>
      </pc:sldChg>
      <pc:sldChg chg="addSp delSp modSp new mod">
        <pc:chgData name="Singletary, David S." userId="45c19336-5b87-4564-b40a-d17e89ba411b" providerId="ADAL" clId="{9A88E19D-2D78-4FAA-B91D-2D16A8E8AE4C}" dt="2021-04-05T16:42:52.334" v="3823" actId="20577"/>
        <pc:sldMkLst>
          <pc:docMk/>
          <pc:sldMk cId="2947498934" sldId="310"/>
        </pc:sldMkLst>
        <pc:spChg chg="mod">
          <ac:chgData name="Singletary, David S." userId="45c19336-5b87-4564-b40a-d17e89ba411b" providerId="ADAL" clId="{9A88E19D-2D78-4FAA-B91D-2D16A8E8AE4C}" dt="2021-04-05T16:42:52.334" v="3823" actId="20577"/>
          <ac:spMkLst>
            <pc:docMk/>
            <pc:sldMk cId="2947498934" sldId="310"/>
            <ac:spMk id="2" creationId="{69A341A0-E988-4B2E-A3FC-27137F4BC064}"/>
          </ac:spMkLst>
        </pc:spChg>
        <pc:spChg chg="del mod">
          <ac:chgData name="Singletary, David S." userId="45c19336-5b87-4564-b40a-d17e89ba411b" providerId="ADAL" clId="{9A88E19D-2D78-4FAA-B91D-2D16A8E8AE4C}" dt="2021-04-01T20:14:19.240" v="3760" actId="478"/>
          <ac:spMkLst>
            <pc:docMk/>
            <pc:sldMk cId="2947498934" sldId="310"/>
            <ac:spMk id="3" creationId="{2171E916-0FE2-4D5B-9968-9A14E59D7E82}"/>
          </ac:spMkLst>
        </pc:spChg>
        <pc:spChg chg="add del mod">
          <ac:chgData name="Singletary, David S." userId="45c19336-5b87-4564-b40a-d17e89ba411b" providerId="ADAL" clId="{9A88E19D-2D78-4FAA-B91D-2D16A8E8AE4C}" dt="2021-04-01T20:14:21.320" v="3761" actId="478"/>
          <ac:spMkLst>
            <pc:docMk/>
            <pc:sldMk cId="2947498934" sldId="310"/>
            <ac:spMk id="5" creationId="{ECF0CB66-4348-42BA-8A84-C3C50FF31757}"/>
          </ac:spMkLst>
        </pc:spChg>
      </pc:sldChg>
      <pc:sldChg chg="addSp delSp modSp add mod">
        <pc:chgData name="Singletary, David S." userId="45c19336-5b87-4564-b40a-d17e89ba411b" providerId="ADAL" clId="{9A88E19D-2D78-4FAA-B91D-2D16A8E8AE4C}" dt="2021-04-05T16:55:11.853" v="4013" actId="208"/>
        <pc:sldMkLst>
          <pc:docMk/>
          <pc:sldMk cId="3214161723" sldId="311"/>
        </pc:sldMkLst>
        <pc:spChg chg="mod">
          <ac:chgData name="Singletary, David S." userId="45c19336-5b87-4564-b40a-d17e89ba411b" providerId="ADAL" clId="{9A88E19D-2D78-4FAA-B91D-2D16A8E8AE4C}" dt="2021-04-05T16:49:56.563" v="3838" actId="20577"/>
          <ac:spMkLst>
            <pc:docMk/>
            <pc:sldMk cId="3214161723" sldId="311"/>
            <ac:spMk id="2" creationId="{58C33BDB-6046-4130-99CF-0821343B5A65}"/>
          </ac:spMkLst>
        </pc:spChg>
        <pc:spChg chg="mod">
          <ac:chgData name="Singletary, David S." userId="45c19336-5b87-4564-b40a-d17e89ba411b" providerId="ADAL" clId="{9A88E19D-2D78-4FAA-B91D-2D16A8E8AE4C}" dt="2021-04-05T16:54:29.399" v="4000" actId="1076"/>
          <ac:spMkLst>
            <pc:docMk/>
            <pc:sldMk cId="3214161723" sldId="311"/>
            <ac:spMk id="3" creationId="{5D2EE84E-69DF-40CC-8BC9-55C2E53EBCA1}"/>
          </ac:spMkLst>
        </pc:spChg>
        <pc:picChg chg="add mod">
          <ac:chgData name="Singletary, David S." userId="45c19336-5b87-4564-b40a-d17e89ba411b" providerId="ADAL" clId="{9A88E19D-2D78-4FAA-B91D-2D16A8E8AE4C}" dt="2021-04-05T16:55:03.313" v="4009" actId="1076"/>
          <ac:picMkLst>
            <pc:docMk/>
            <pc:sldMk cId="3214161723" sldId="311"/>
            <ac:picMk id="4" creationId="{E551B3AA-E1DB-47E7-B6F9-5D29F11B7073}"/>
          </ac:picMkLst>
        </pc:picChg>
        <pc:picChg chg="del mod">
          <ac:chgData name="Singletary, David S." userId="45c19336-5b87-4564-b40a-d17e89ba411b" providerId="ADAL" clId="{9A88E19D-2D78-4FAA-B91D-2D16A8E8AE4C}" dt="2021-04-05T16:54:33.507" v="4002" actId="478"/>
          <ac:picMkLst>
            <pc:docMk/>
            <pc:sldMk cId="3214161723" sldId="311"/>
            <ac:picMk id="5" creationId="{99908AB1-4018-4705-A89A-F9EEED72B64B}"/>
          </ac:picMkLst>
        </pc:picChg>
        <pc:picChg chg="add mod">
          <ac:chgData name="Singletary, David S." userId="45c19336-5b87-4564-b40a-d17e89ba411b" providerId="ADAL" clId="{9A88E19D-2D78-4FAA-B91D-2D16A8E8AE4C}" dt="2021-04-05T16:55:11.853" v="4013" actId="208"/>
          <ac:picMkLst>
            <pc:docMk/>
            <pc:sldMk cId="3214161723" sldId="311"/>
            <ac:picMk id="1026" creationId="{435FB926-866F-470B-BA3A-896CC29F8F0D}"/>
          </ac:picMkLst>
        </pc:picChg>
      </pc:sldChg>
    </pc:docChg>
  </pc:docChgLst>
  <pc:docChgLst>
    <pc:chgData name="Singletary, David S." userId="45c19336-5b87-4564-b40a-d17e89ba411b" providerId="ADAL" clId="{4E525A05-9674-4C08-8C6B-9604AB437060}"/>
    <pc:docChg chg="undo custSel addSld delSld modSld sldOrd">
      <pc:chgData name="Singletary, David S." userId="45c19336-5b87-4564-b40a-d17e89ba411b" providerId="ADAL" clId="{4E525A05-9674-4C08-8C6B-9604AB437060}" dt="2022-02-09T00:23:44.790" v="11802" actId="14100"/>
      <pc:docMkLst>
        <pc:docMk/>
      </pc:docMkLst>
      <pc:sldChg chg="modSp mod">
        <pc:chgData name="Singletary, David S." userId="45c19336-5b87-4564-b40a-d17e89ba411b" providerId="ADAL" clId="{4E525A05-9674-4C08-8C6B-9604AB437060}" dt="2022-01-25T18:25:52.818" v="52" actId="20577"/>
        <pc:sldMkLst>
          <pc:docMk/>
          <pc:sldMk cId="741210600" sldId="286"/>
        </pc:sldMkLst>
        <pc:spChg chg="mod">
          <ac:chgData name="Singletary, David S." userId="45c19336-5b87-4564-b40a-d17e89ba411b" providerId="ADAL" clId="{4E525A05-9674-4C08-8C6B-9604AB437060}" dt="2022-01-25T18:25:52.818" v="52" actId="20577"/>
          <ac:spMkLst>
            <pc:docMk/>
            <pc:sldMk cId="741210600" sldId="286"/>
            <ac:spMk id="4" creationId="{8A416CDA-0C51-495F-B0B3-B6D505182592}"/>
          </ac:spMkLst>
        </pc:spChg>
      </pc:sldChg>
      <pc:sldChg chg="modSp mod">
        <pc:chgData name="Singletary, David S." userId="45c19336-5b87-4564-b40a-d17e89ba411b" providerId="ADAL" clId="{4E525A05-9674-4C08-8C6B-9604AB437060}" dt="2022-02-02T02:00:01.927" v="6674" actId="20577"/>
        <pc:sldMkLst>
          <pc:docMk/>
          <pc:sldMk cId="1989059223" sldId="309"/>
        </pc:sldMkLst>
        <pc:spChg chg="mod">
          <ac:chgData name="Singletary, David S." userId="45c19336-5b87-4564-b40a-d17e89ba411b" providerId="ADAL" clId="{4E525A05-9674-4C08-8C6B-9604AB437060}" dt="2022-02-02T02:00:01.927" v="6674" actId="20577"/>
          <ac:spMkLst>
            <pc:docMk/>
            <pc:sldMk cId="1989059223" sldId="309"/>
            <ac:spMk id="4" creationId="{B835DF90-D6F6-42F2-AED5-E74C11067F20}"/>
          </ac:spMkLst>
        </pc:spChg>
      </pc:sldChg>
      <pc:sldChg chg="modSp mod">
        <pc:chgData name="Singletary, David S." userId="45c19336-5b87-4564-b40a-d17e89ba411b" providerId="ADAL" clId="{4E525A05-9674-4C08-8C6B-9604AB437060}" dt="2022-01-26T17:44:42.561" v="3254" actId="1076"/>
        <pc:sldMkLst>
          <pc:docMk/>
          <pc:sldMk cId="1554397322" sldId="310"/>
        </pc:sldMkLst>
        <pc:spChg chg="mod">
          <ac:chgData name="Singletary, David S." userId="45c19336-5b87-4564-b40a-d17e89ba411b" providerId="ADAL" clId="{4E525A05-9674-4C08-8C6B-9604AB437060}" dt="2022-01-26T17:44:42.561" v="3254" actId="1076"/>
          <ac:spMkLst>
            <pc:docMk/>
            <pc:sldMk cId="1554397322" sldId="310"/>
            <ac:spMk id="4" creationId="{8A416CDA-0C51-495F-B0B3-B6D505182592}"/>
          </ac:spMkLst>
        </pc:spChg>
      </pc:sldChg>
      <pc:sldChg chg="addSp delSp modSp add mod">
        <pc:chgData name="Singletary, David S." userId="45c19336-5b87-4564-b40a-d17e89ba411b" providerId="ADAL" clId="{4E525A05-9674-4C08-8C6B-9604AB437060}" dt="2022-01-26T01:34:36.366" v="1862" actId="113"/>
        <pc:sldMkLst>
          <pc:docMk/>
          <pc:sldMk cId="2571719857" sldId="311"/>
        </pc:sldMkLst>
        <pc:spChg chg="mod">
          <ac:chgData name="Singletary, David S." userId="45c19336-5b87-4564-b40a-d17e89ba411b" providerId="ADAL" clId="{4E525A05-9674-4C08-8C6B-9604AB437060}" dt="2022-01-25T18:26:18.300" v="74" actId="20577"/>
          <ac:spMkLst>
            <pc:docMk/>
            <pc:sldMk cId="2571719857" sldId="311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4E525A05-9674-4C08-8C6B-9604AB437060}" dt="2022-01-26T01:34:36.366" v="1862" actId="113"/>
          <ac:spMkLst>
            <pc:docMk/>
            <pc:sldMk cId="2571719857" sldId="311"/>
            <ac:spMk id="4" creationId="{8A416CDA-0C51-495F-B0B3-B6D505182592}"/>
          </ac:spMkLst>
        </pc:spChg>
        <pc:spChg chg="add del mod">
          <ac:chgData name="Singletary, David S." userId="45c19336-5b87-4564-b40a-d17e89ba411b" providerId="ADAL" clId="{4E525A05-9674-4C08-8C6B-9604AB437060}" dt="2022-01-25T18:49:46.991" v="1326" actId="478"/>
          <ac:spMkLst>
            <pc:docMk/>
            <pc:sldMk cId="2571719857" sldId="311"/>
            <ac:spMk id="29" creationId="{656FF1E3-11F1-4117-8763-1256C4A11027}"/>
          </ac:spMkLst>
        </pc:spChg>
        <pc:grpChg chg="del mod">
          <ac:chgData name="Singletary, David S." userId="45c19336-5b87-4564-b40a-d17e89ba411b" providerId="ADAL" clId="{4E525A05-9674-4C08-8C6B-9604AB437060}" dt="2022-01-25T18:39:33.022" v="743" actId="478"/>
          <ac:grpSpMkLst>
            <pc:docMk/>
            <pc:sldMk cId="2571719857" sldId="311"/>
            <ac:grpSpMk id="35" creationId="{A6E02320-47E3-4A0A-907B-7B2847F22211}"/>
          </ac:grpSpMkLst>
        </pc:grpChg>
        <pc:cxnChg chg="mod">
          <ac:chgData name="Singletary, David S." userId="45c19336-5b87-4564-b40a-d17e89ba411b" providerId="ADAL" clId="{4E525A05-9674-4C08-8C6B-9604AB437060}" dt="2022-01-25T18:39:33.022" v="743" actId="478"/>
          <ac:cxnSpMkLst>
            <pc:docMk/>
            <pc:sldMk cId="2571719857" sldId="311"/>
            <ac:cxnSpMk id="21" creationId="{3F808B7A-15A2-4994-A6F6-DF6CB5E78BA2}"/>
          </ac:cxnSpMkLst>
        </pc:cxnChg>
        <pc:cxnChg chg="mod">
          <ac:chgData name="Singletary, David S." userId="45c19336-5b87-4564-b40a-d17e89ba411b" providerId="ADAL" clId="{4E525A05-9674-4C08-8C6B-9604AB437060}" dt="2022-01-25T18:39:33.022" v="743" actId="478"/>
          <ac:cxnSpMkLst>
            <pc:docMk/>
            <pc:sldMk cId="2571719857" sldId="311"/>
            <ac:cxnSpMk id="23" creationId="{E047F008-EF97-4E97-8506-05CE76C68962}"/>
          </ac:cxnSpMkLst>
        </pc:cxnChg>
        <pc:cxnChg chg="mod">
          <ac:chgData name="Singletary, David S." userId="45c19336-5b87-4564-b40a-d17e89ba411b" providerId="ADAL" clId="{4E525A05-9674-4C08-8C6B-9604AB437060}" dt="2022-01-25T18:39:33.022" v="743" actId="478"/>
          <ac:cxnSpMkLst>
            <pc:docMk/>
            <pc:sldMk cId="2571719857" sldId="311"/>
            <ac:cxnSpMk id="25" creationId="{0373A40F-28EF-49F3-A2CF-3C947C0EDB86}"/>
          </ac:cxnSpMkLst>
        </pc:cxnChg>
        <pc:cxnChg chg="mod">
          <ac:chgData name="Singletary, David S." userId="45c19336-5b87-4564-b40a-d17e89ba411b" providerId="ADAL" clId="{4E525A05-9674-4C08-8C6B-9604AB437060}" dt="2022-01-25T18:39:33.022" v="743" actId="478"/>
          <ac:cxnSpMkLst>
            <pc:docMk/>
            <pc:sldMk cId="2571719857" sldId="311"/>
            <ac:cxnSpMk id="27" creationId="{B02803E7-7528-441D-8E17-1DE68E5CD8FA}"/>
          </ac:cxnSpMkLst>
        </pc:cxnChg>
        <pc:cxnChg chg="mod">
          <ac:chgData name="Singletary, David S." userId="45c19336-5b87-4564-b40a-d17e89ba411b" providerId="ADAL" clId="{4E525A05-9674-4C08-8C6B-9604AB437060}" dt="2022-01-25T18:39:33.022" v="743" actId="478"/>
          <ac:cxnSpMkLst>
            <pc:docMk/>
            <pc:sldMk cId="2571719857" sldId="311"/>
            <ac:cxnSpMk id="30" creationId="{50A69371-E6B1-49EF-9214-16043CCE1294}"/>
          </ac:cxnSpMkLst>
        </pc:cxnChg>
        <pc:cxnChg chg="mod">
          <ac:chgData name="Singletary, David S." userId="45c19336-5b87-4564-b40a-d17e89ba411b" providerId="ADAL" clId="{4E525A05-9674-4C08-8C6B-9604AB437060}" dt="2022-01-25T18:39:33.022" v="743" actId="478"/>
          <ac:cxnSpMkLst>
            <pc:docMk/>
            <pc:sldMk cId="2571719857" sldId="311"/>
            <ac:cxnSpMk id="31" creationId="{3AA7AF0A-27CB-458C-80DA-395143E6211B}"/>
          </ac:cxnSpMkLst>
        </pc:cxnChg>
      </pc:sldChg>
      <pc:sldChg chg="addSp delSp modSp add mod">
        <pc:chgData name="Singletary, David S." userId="45c19336-5b87-4564-b40a-d17e89ba411b" providerId="ADAL" clId="{4E525A05-9674-4C08-8C6B-9604AB437060}" dt="2022-01-26T01:34:16.809" v="1860" actId="20577"/>
        <pc:sldMkLst>
          <pc:docMk/>
          <pc:sldMk cId="3120425432" sldId="312"/>
        </pc:sldMkLst>
        <pc:spChg chg="mod">
          <ac:chgData name="Singletary, David S." userId="45c19336-5b87-4564-b40a-d17e89ba411b" providerId="ADAL" clId="{4E525A05-9674-4C08-8C6B-9604AB437060}" dt="2022-01-25T18:56:10.572" v="1617" actId="20577"/>
          <ac:spMkLst>
            <pc:docMk/>
            <pc:sldMk cId="3120425432" sldId="312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4E525A05-9674-4C08-8C6B-9604AB437060}" dt="2022-01-25T19:03:17.853" v="1679" actId="1076"/>
          <ac:spMkLst>
            <pc:docMk/>
            <pc:sldMk cId="3120425432" sldId="312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4E525A05-9674-4C08-8C6B-9604AB437060}" dt="2022-01-26T01:33:46.096" v="1838" actId="20577"/>
          <ac:spMkLst>
            <pc:docMk/>
            <pc:sldMk cId="3120425432" sldId="312"/>
            <ac:spMk id="6" creationId="{74D93A0E-5665-44DD-A315-1D800B21C7DB}"/>
          </ac:spMkLst>
        </pc:spChg>
        <pc:spChg chg="add mod">
          <ac:chgData name="Singletary, David S." userId="45c19336-5b87-4564-b40a-d17e89ba411b" providerId="ADAL" clId="{4E525A05-9674-4C08-8C6B-9604AB437060}" dt="2022-01-26T01:33:50.005" v="1840" actId="20577"/>
          <ac:spMkLst>
            <pc:docMk/>
            <pc:sldMk cId="3120425432" sldId="312"/>
            <ac:spMk id="8" creationId="{AB3F8797-AC0D-4FE5-94A1-94A02A8BFADD}"/>
          </ac:spMkLst>
        </pc:spChg>
        <pc:spChg chg="add mod">
          <ac:chgData name="Singletary, David S." userId="45c19336-5b87-4564-b40a-d17e89ba411b" providerId="ADAL" clId="{4E525A05-9674-4C08-8C6B-9604AB437060}" dt="2022-01-26T01:33:52.609" v="1842" actId="20577"/>
          <ac:spMkLst>
            <pc:docMk/>
            <pc:sldMk cId="3120425432" sldId="312"/>
            <ac:spMk id="13" creationId="{40AE1F0D-DD32-46AE-B85F-FCBF621803AC}"/>
          </ac:spMkLst>
        </pc:spChg>
        <pc:spChg chg="add mod">
          <ac:chgData name="Singletary, David S." userId="45c19336-5b87-4564-b40a-d17e89ba411b" providerId="ADAL" clId="{4E525A05-9674-4C08-8C6B-9604AB437060}" dt="2022-01-26T01:33:56.206" v="1844" actId="20577"/>
          <ac:spMkLst>
            <pc:docMk/>
            <pc:sldMk cId="3120425432" sldId="312"/>
            <ac:spMk id="15" creationId="{46FDE75E-E99D-47DF-832C-9BB0C66D157F}"/>
          </ac:spMkLst>
        </pc:spChg>
        <pc:spChg chg="add del mod">
          <ac:chgData name="Singletary, David S." userId="45c19336-5b87-4564-b40a-d17e89ba411b" providerId="ADAL" clId="{4E525A05-9674-4C08-8C6B-9604AB437060}" dt="2022-01-25T19:00:05.303" v="1652"/>
          <ac:spMkLst>
            <pc:docMk/>
            <pc:sldMk cId="3120425432" sldId="312"/>
            <ac:spMk id="16" creationId="{0665DDCF-A957-4098-940A-C4D35D0D4ECF}"/>
          </ac:spMkLst>
        </pc:spChg>
        <pc:spChg chg="add mod">
          <ac:chgData name="Singletary, David S." userId="45c19336-5b87-4564-b40a-d17e89ba411b" providerId="ADAL" clId="{4E525A05-9674-4C08-8C6B-9604AB437060}" dt="2022-01-26T01:34:01.212" v="1847" actId="20577"/>
          <ac:spMkLst>
            <pc:docMk/>
            <pc:sldMk cId="3120425432" sldId="312"/>
            <ac:spMk id="22" creationId="{21ACC670-532D-47AD-A05D-51F2BBA317CB}"/>
          </ac:spMkLst>
        </pc:spChg>
        <pc:spChg chg="add mod">
          <ac:chgData name="Singletary, David S." userId="45c19336-5b87-4564-b40a-d17e89ba411b" providerId="ADAL" clId="{4E525A05-9674-4C08-8C6B-9604AB437060}" dt="2022-01-26T01:34:09.005" v="1854" actId="20577"/>
          <ac:spMkLst>
            <pc:docMk/>
            <pc:sldMk cId="3120425432" sldId="312"/>
            <ac:spMk id="24" creationId="{85D00D1F-47DB-4270-942A-D0B57FD3EEF0}"/>
          </ac:spMkLst>
        </pc:spChg>
        <pc:spChg chg="add mod">
          <ac:chgData name="Singletary, David S." userId="45c19336-5b87-4564-b40a-d17e89ba411b" providerId="ADAL" clId="{4E525A05-9674-4C08-8C6B-9604AB437060}" dt="2022-01-26T01:34:12.998" v="1857" actId="20577"/>
          <ac:spMkLst>
            <pc:docMk/>
            <pc:sldMk cId="3120425432" sldId="312"/>
            <ac:spMk id="26" creationId="{94236C1E-58AC-4C72-B8BA-1F4D5B6D9342}"/>
          </ac:spMkLst>
        </pc:spChg>
        <pc:spChg chg="add mod">
          <ac:chgData name="Singletary, David S." userId="45c19336-5b87-4564-b40a-d17e89ba411b" providerId="ADAL" clId="{4E525A05-9674-4C08-8C6B-9604AB437060}" dt="2022-01-26T01:34:16.809" v="1860" actId="20577"/>
          <ac:spMkLst>
            <pc:docMk/>
            <pc:sldMk cId="3120425432" sldId="312"/>
            <ac:spMk id="29" creationId="{8AF3761D-1FD6-43CF-A17F-057BE538DDFC}"/>
          </ac:spMkLst>
        </pc:spChg>
        <pc:picChg chg="add del mod">
          <ac:chgData name="Singletary, David S." userId="45c19336-5b87-4564-b40a-d17e89ba411b" providerId="ADAL" clId="{4E525A05-9674-4C08-8C6B-9604AB437060}" dt="2022-01-25T18:54:02.224" v="1434"/>
          <ac:picMkLst>
            <pc:docMk/>
            <pc:sldMk cId="3120425432" sldId="312"/>
            <ac:picMk id="9" creationId="{90B69F51-73F0-4DF0-B858-B68D2B76DFF8}"/>
          </ac:picMkLst>
        </pc:picChg>
        <pc:picChg chg="add mod">
          <ac:chgData name="Singletary, David S." userId="45c19336-5b87-4564-b40a-d17e89ba411b" providerId="ADAL" clId="{4E525A05-9674-4C08-8C6B-9604AB437060}" dt="2022-01-25T18:54:15.429" v="1437" actId="571"/>
          <ac:picMkLst>
            <pc:docMk/>
            <pc:sldMk cId="3120425432" sldId="312"/>
            <ac:picMk id="11" creationId="{3CBAF635-F823-43E7-A862-CD1F3AE06F88}"/>
          </ac:picMkLst>
        </pc:picChg>
        <pc:picChg chg="add mod">
          <ac:chgData name="Singletary, David S." userId="45c19336-5b87-4564-b40a-d17e89ba411b" providerId="ADAL" clId="{4E525A05-9674-4C08-8C6B-9604AB437060}" dt="2022-01-25T18:54:15.429" v="1437" actId="571"/>
          <ac:picMkLst>
            <pc:docMk/>
            <pc:sldMk cId="3120425432" sldId="312"/>
            <ac:picMk id="12" creationId="{481E0031-EA8F-4BB5-B760-C57585612DAE}"/>
          </ac:picMkLst>
        </pc:picChg>
        <pc:picChg chg="add mod">
          <ac:chgData name="Singletary, David S." userId="45c19336-5b87-4564-b40a-d17e89ba411b" providerId="ADAL" clId="{4E525A05-9674-4C08-8C6B-9604AB437060}" dt="2022-01-26T01:31:30.911" v="1776" actId="552"/>
          <ac:picMkLst>
            <pc:docMk/>
            <pc:sldMk cId="3120425432" sldId="312"/>
            <ac:picMk id="1026" creationId="{EFACA27C-5891-478F-A3BC-C3B65236D877}"/>
          </ac:picMkLst>
        </pc:picChg>
        <pc:picChg chg="add mod">
          <ac:chgData name="Singletary, David S." userId="45c19336-5b87-4564-b40a-d17e89ba411b" providerId="ADAL" clId="{4E525A05-9674-4C08-8C6B-9604AB437060}" dt="2022-01-26T01:31:37.757" v="1777" actId="552"/>
          <ac:picMkLst>
            <pc:docMk/>
            <pc:sldMk cId="3120425432" sldId="312"/>
            <ac:picMk id="1028" creationId="{3FCD27C7-9AA7-40BE-9F16-A7C8355C452B}"/>
          </ac:picMkLst>
        </pc:picChg>
        <pc:picChg chg="add mod">
          <ac:chgData name="Singletary, David S." userId="45c19336-5b87-4564-b40a-d17e89ba411b" providerId="ADAL" clId="{4E525A05-9674-4C08-8C6B-9604AB437060}" dt="2022-01-26T01:31:42.448" v="1778" actId="552"/>
          <ac:picMkLst>
            <pc:docMk/>
            <pc:sldMk cId="3120425432" sldId="312"/>
            <ac:picMk id="1030" creationId="{F6D5F882-DB0A-4CEF-BF06-82E10F24FB3F}"/>
          </ac:picMkLst>
        </pc:picChg>
        <pc:picChg chg="add mod">
          <ac:chgData name="Singletary, David S." userId="45c19336-5b87-4564-b40a-d17e89ba411b" providerId="ADAL" clId="{4E525A05-9674-4C08-8C6B-9604AB437060}" dt="2022-01-26T01:31:47.202" v="1779" actId="552"/>
          <ac:picMkLst>
            <pc:docMk/>
            <pc:sldMk cId="3120425432" sldId="312"/>
            <ac:picMk id="1032" creationId="{5C7CDC9A-3529-463B-AB7F-C4B55823C686}"/>
          </ac:picMkLst>
        </pc:picChg>
        <pc:picChg chg="add mod">
          <ac:chgData name="Singletary, David S." userId="45c19336-5b87-4564-b40a-d17e89ba411b" providerId="ADAL" clId="{4E525A05-9674-4C08-8C6B-9604AB437060}" dt="2022-01-26T01:31:58.672" v="1790" actId="1035"/>
          <ac:picMkLst>
            <pc:docMk/>
            <pc:sldMk cId="3120425432" sldId="312"/>
            <ac:picMk id="1034" creationId="{436A87D8-6B49-4178-9E4F-804F6F8F3556}"/>
          </ac:picMkLst>
        </pc:picChg>
        <pc:picChg chg="add mod">
          <ac:chgData name="Singletary, David S." userId="45c19336-5b87-4564-b40a-d17e89ba411b" providerId="ADAL" clId="{4E525A05-9674-4C08-8C6B-9604AB437060}" dt="2022-01-26T01:31:58.672" v="1790" actId="1035"/>
          <ac:picMkLst>
            <pc:docMk/>
            <pc:sldMk cId="3120425432" sldId="312"/>
            <ac:picMk id="1036" creationId="{636C7358-A6ED-44D6-9478-1BDAE597FF48}"/>
          </ac:picMkLst>
        </pc:picChg>
        <pc:picChg chg="add mod">
          <ac:chgData name="Singletary, David S." userId="45c19336-5b87-4564-b40a-d17e89ba411b" providerId="ADAL" clId="{4E525A05-9674-4C08-8C6B-9604AB437060}" dt="2022-01-26T01:31:58.672" v="1790" actId="1035"/>
          <ac:picMkLst>
            <pc:docMk/>
            <pc:sldMk cId="3120425432" sldId="312"/>
            <ac:picMk id="1038" creationId="{3D3ACCA2-6D6A-40DA-81AC-CAC89DDA7D20}"/>
          </ac:picMkLst>
        </pc:picChg>
        <pc:picChg chg="add mod">
          <ac:chgData name="Singletary, David S." userId="45c19336-5b87-4564-b40a-d17e89ba411b" providerId="ADAL" clId="{4E525A05-9674-4C08-8C6B-9604AB437060}" dt="2022-01-26T01:31:58.672" v="1790" actId="1035"/>
          <ac:picMkLst>
            <pc:docMk/>
            <pc:sldMk cId="3120425432" sldId="312"/>
            <ac:picMk id="1040" creationId="{42A6D418-5422-480C-8A3A-6000CF316367}"/>
          </ac:picMkLst>
        </pc:picChg>
        <pc:picChg chg="add del">
          <ac:chgData name="Singletary, David S." userId="45c19336-5b87-4564-b40a-d17e89ba411b" providerId="ADAL" clId="{4E525A05-9674-4C08-8C6B-9604AB437060}" dt="2022-01-25T19:05:23.131" v="1700"/>
          <ac:picMkLst>
            <pc:docMk/>
            <pc:sldMk cId="3120425432" sldId="312"/>
            <ac:picMk id="1042" creationId="{2477DC12-C7EA-4BF9-B45A-B6D8C7AFD994}"/>
          </ac:picMkLst>
        </pc:picChg>
      </pc:sldChg>
      <pc:sldChg chg="modSp add mod ord">
        <pc:chgData name="Singletary, David S." userId="45c19336-5b87-4564-b40a-d17e89ba411b" providerId="ADAL" clId="{4E525A05-9674-4C08-8C6B-9604AB437060}" dt="2022-01-30T21:34:55.300" v="5408" actId="113"/>
        <pc:sldMkLst>
          <pc:docMk/>
          <pc:sldMk cId="1460762777" sldId="313"/>
        </pc:sldMkLst>
        <pc:spChg chg="mod">
          <ac:chgData name="Singletary, David S." userId="45c19336-5b87-4564-b40a-d17e89ba411b" providerId="ADAL" clId="{4E525A05-9674-4C08-8C6B-9604AB437060}" dt="2022-01-26T17:23:54.009" v="1890" actId="20577"/>
          <ac:spMkLst>
            <pc:docMk/>
            <pc:sldMk cId="1460762777" sldId="313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4E525A05-9674-4C08-8C6B-9604AB437060}" dt="2022-01-30T21:34:55.300" v="5408" actId="113"/>
          <ac:spMkLst>
            <pc:docMk/>
            <pc:sldMk cId="1460762777" sldId="313"/>
            <ac:spMk id="4" creationId="{8A416CDA-0C51-495F-B0B3-B6D505182592}"/>
          </ac:spMkLst>
        </pc:spChg>
      </pc:sldChg>
      <pc:sldChg chg="addSp delSp modSp add mod">
        <pc:chgData name="Singletary, David S." userId="45c19336-5b87-4564-b40a-d17e89ba411b" providerId="ADAL" clId="{4E525A05-9674-4C08-8C6B-9604AB437060}" dt="2022-01-26T17:55:25.785" v="3495" actId="403"/>
        <pc:sldMkLst>
          <pc:docMk/>
          <pc:sldMk cId="1195454121" sldId="314"/>
        </pc:sldMkLst>
        <pc:spChg chg="mod">
          <ac:chgData name="Singletary, David S." userId="45c19336-5b87-4564-b40a-d17e89ba411b" providerId="ADAL" clId="{4E525A05-9674-4C08-8C6B-9604AB437060}" dt="2022-01-26T17:52:45.185" v="3464" actId="20577"/>
          <ac:spMkLst>
            <pc:docMk/>
            <pc:sldMk cId="1195454121" sldId="314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4E525A05-9674-4C08-8C6B-9604AB437060}" dt="2022-01-26T17:55:25.785" v="3495" actId="403"/>
          <ac:spMkLst>
            <pc:docMk/>
            <pc:sldMk cId="1195454121" sldId="314"/>
            <ac:spMk id="4" creationId="{8A416CDA-0C51-495F-B0B3-B6D505182592}"/>
          </ac:spMkLst>
        </pc:spChg>
        <pc:spChg chg="add del mod">
          <ac:chgData name="Singletary, David S." userId="45c19336-5b87-4564-b40a-d17e89ba411b" providerId="ADAL" clId="{4E525A05-9674-4C08-8C6B-9604AB437060}" dt="2022-01-26T17:46:55.679" v="3302" actId="478"/>
          <ac:spMkLst>
            <pc:docMk/>
            <pc:sldMk cId="1195454121" sldId="314"/>
            <ac:spMk id="5" creationId="{96CD43F6-149F-43C4-89C4-B4F6B342974B}"/>
          </ac:spMkLst>
        </pc:spChg>
        <pc:spChg chg="add del mod">
          <ac:chgData name="Singletary, David S." userId="45c19336-5b87-4564-b40a-d17e89ba411b" providerId="ADAL" clId="{4E525A05-9674-4C08-8C6B-9604AB437060}" dt="2022-01-26T17:46:55.679" v="3302" actId="478"/>
          <ac:spMkLst>
            <pc:docMk/>
            <pc:sldMk cId="1195454121" sldId="314"/>
            <ac:spMk id="6" creationId="{2A3106F7-ECC5-4241-B157-D9C06F7D806B}"/>
          </ac:spMkLst>
        </pc:spChg>
        <pc:spChg chg="add del mod">
          <ac:chgData name="Singletary, David S." userId="45c19336-5b87-4564-b40a-d17e89ba411b" providerId="ADAL" clId="{4E525A05-9674-4C08-8C6B-9604AB437060}" dt="2022-01-26T17:46:55.679" v="3302" actId="478"/>
          <ac:spMkLst>
            <pc:docMk/>
            <pc:sldMk cId="1195454121" sldId="314"/>
            <ac:spMk id="7" creationId="{F7AE8C25-C8E3-496C-8583-64FC25712D9D}"/>
          </ac:spMkLst>
        </pc:spChg>
        <pc:spChg chg="add mod">
          <ac:chgData name="Singletary, David S." userId="45c19336-5b87-4564-b40a-d17e89ba411b" providerId="ADAL" clId="{4E525A05-9674-4C08-8C6B-9604AB437060}" dt="2022-01-26T17:48:11.255" v="3329" actId="1076"/>
          <ac:spMkLst>
            <pc:docMk/>
            <pc:sldMk cId="1195454121" sldId="314"/>
            <ac:spMk id="11" creationId="{0E7775B0-9762-4DF7-ABCB-95CEBC0F0315}"/>
          </ac:spMkLst>
        </pc:spChg>
        <pc:picChg chg="add mod">
          <ac:chgData name="Singletary, David S." userId="45c19336-5b87-4564-b40a-d17e89ba411b" providerId="ADAL" clId="{4E525A05-9674-4C08-8C6B-9604AB437060}" dt="2022-01-26T17:54:15.784" v="3488" actId="554"/>
          <ac:picMkLst>
            <pc:docMk/>
            <pc:sldMk cId="1195454121" sldId="314"/>
            <ac:picMk id="12" creationId="{95A942CC-2ADF-4FBB-9B18-3185AD6E364B}"/>
          </ac:picMkLst>
        </pc:picChg>
        <pc:picChg chg="add mod">
          <ac:chgData name="Singletary, David S." userId="45c19336-5b87-4564-b40a-d17e89ba411b" providerId="ADAL" clId="{4E525A05-9674-4C08-8C6B-9604AB437060}" dt="2022-01-26T17:54:15.784" v="3488" actId="554"/>
          <ac:picMkLst>
            <pc:docMk/>
            <pc:sldMk cId="1195454121" sldId="314"/>
            <ac:picMk id="14" creationId="{1AEE405E-E933-4D86-8DA1-DA17F85113E8}"/>
          </ac:picMkLst>
        </pc:picChg>
        <pc:picChg chg="add mod">
          <ac:chgData name="Singletary, David S." userId="45c19336-5b87-4564-b40a-d17e89ba411b" providerId="ADAL" clId="{4E525A05-9674-4C08-8C6B-9604AB437060}" dt="2022-01-26T17:47:58.243" v="3325" actId="208"/>
          <ac:picMkLst>
            <pc:docMk/>
            <pc:sldMk cId="1195454121" sldId="314"/>
            <ac:picMk id="1026" creationId="{B1A2308F-8FF0-4804-B0A7-80C735C8B3CB}"/>
          </ac:picMkLst>
        </pc:picChg>
        <pc:cxnChg chg="add del mod">
          <ac:chgData name="Singletary, David S." userId="45c19336-5b87-4564-b40a-d17e89ba411b" providerId="ADAL" clId="{4E525A05-9674-4C08-8C6B-9604AB437060}" dt="2022-01-26T17:46:55.679" v="3302" actId="478"/>
          <ac:cxnSpMkLst>
            <pc:docMk/>
            <pc:sldMk cId="1195454121" sldId="314"/>
            <ac:cxnSpMk id="8" creationId="{1B77147B-4239-45BE-938A-83417C84E805}"/>
          </ac:cxnSpMkLst>
        </pc:cxnChg>
        <pc:cxnChg chg="add del mod">
          <ac:chgData name="Singletary, David S." userId="45c19336-5b87-4564-b40a-d17e89ba411b" providerId="ADAL" clId="{4E525A05-9674-4C08-8C6B-9604AB437060}" dt="2022-01-26T17:46:55.679" v="3302" actId="478"/>
          <ac:cxnSpMkLst>
            <pc:docMk/>
            <pc:sldMk cId="1195454121" sldId="314"/>
            <ac:cxnSpMk id="9" creationId="{3D43A397-2AB8-45A6-AF22-C63569EE0A45}"/>
          </ac:cxnSpMkLst>
        </pc:cxnChg>
      </pc:sldChg>
      <pc:sldChg chg="delSp modSp add mod">
        <pc:chgData name="Singletary, David S." userId="45c19336-5b87-4564-b40a-d17e89ba411b" providerId="ADAL" clId="{4E525A05-9674-4C08-8C6B-9604AB437060}" dt="2022-02-09T00:20:13.164" v="11799" actId="20577"/>
        <pc:sldMkLst>
          <pc:docMk/>
          <pc:sldMk cId="990014364" sldId="315"/>
        </pc:sldMkLst>
        <pc:spChg chg="mod">
          <ac:chgData name="Singletary, David S." userId="45c19336-5b87-4564-b40a-d17e89ba411b" providerId="ADAL" clId="{4E525A05-9674-4C08-8C6B-9604AB437060}" dt="2022-01-29T19:03:16.677" v="4472" actId="20577"/>
          <ac:spMkLst>
            <pc:docMk/>
            <pc:sldMk cId="990014364" sldId="315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4E525A05-9674-4C08-8C6B-9604AB437060}" dt="2022-02-09T00:20:13.164" v="11799" actId="20577"/>
          <ac:spMkLst>
            <pc:docMk/>
            <pc:sldMk cId="990014364" sldId="315"/>
            <ac:spMk id="4" creationId="{8A416CDA-0C51-495F-B0B3-B6D505182592}"/>
          </ac:spMkLst>
        </pc:spChg>
        <pc:spChg chg="del">
          <ac:chgData name="Singletary, David S." userId="45c19336-5b87-4564-b40a-d17e89ba411b" providerId="ADAL" clId="{4E525A05-9674-4C08-8C6B-9604AB437060}" dt="2022-01-29T18:53:37.040" v="3554" actId="478"/>
          <ac:spMkLst>
            <pc:docMk/>
            <pc:sldMk cId="990014364" sldId="315"/>
            <ac:spMk id="11" creationId="{0E7775B0-9762-4DF7-ABCB-95CEBC0F0315}"/>
          </ac:spMkLst>
        </pc:spChg>
        <pc:picChg chg="del">
          <ac:chgData name="Singletary, David S." userId="45c19336-5b87-4564-b40a-d17e89ba411b" providerId="ADAL" clId="{4E525A05-9674-4C08-8C6B-9604AB437060}" dt="2022-01-29T18:53:32.551" v="3553" actId="478"/>
          <ac:picMkLst>
            <pc:docMk/>
            <pc:sldMk cId="990014364" sldId="315"/>
            <ac:picMk id="12" creationId="{95A942CC-2ADF-4FBB-9B18-3185AD6E364B}"/>
          </ac:picMkLst>
        </pc:picChg>
        <pc:picChg chg="del">
          <ac:chgData name="Singletary, David S." userId="45c19336-5b87-4564-b40a-d17e89ba411b" providerId="ADAL" clId="{4E525A05-9674-4C08-8C6B-9604AB437060}" dt="2022-01-29T18:53:30.773" v="3552" actId="478"/>
          <ac:picMkLst>
            <pc:docMk/>
            <pc:sldMk cId="990014364" sldId="315"/>
            <ac:picMk id="14" creationId="{1AEE405E-E933-4D86-8DA1-DA17F85113E8}"/>
          </ac:picMkLst>
        </pc:picChg>
        <pc:picChg chg="del">
          <ac:chgData name="Singletary, David S." userId="45c19336-5b87-4564-b40a-d17e89ba411b" providerId="ADAL" clId="{4E525A05-9674-4C08-8C6B-9604AB437060}" dt="2022-01-29T18:53:27.100" v="3551" actId="478"/>
          <ac:picMkLst>
            <pc:docMk/>
            <pc:sldMk cId="990014364" sldId="315"/>
            <ac:picMk id="1026" creationId="{B1A2308F-8FF0-4804-B0A7-80C735C8B3CB}"/>
          </ac:picMkLst>
        </pc:picChg>
      </pc:sldChg>
      <pc:sldChg chg="addSp delSp modSp add mod">
        <pc:chgData name="Singletary, David S." userId="45c19336-5b87-4564-b40a-d17e89ba411b" providerId="ADAL" clId="{4E525A05-9674-4C08-8C6B-9604AB437060}" dt="2022-01-29T19:10:30.293" v="4533" actId="14100"/>
        <pc:sldMkLst>
          <pc:docMk/>
          <pc:sldMk cId="394061396" sldId="316"/>
        </pc:sldMkLst>
        <pc:spChg chg="del mod">
          <ac:chgData name="Singletary, David S." userId="45c19336-5b87-4564-b40a-d17e89ba411b" providerId="ADAL" clId="{4E525A05-9674-4C08-8C6B-9604AB437060}" dt="2022-01-29T19:05:38.472" v="4480" actId="478"/>
          <ac:spMkLst>
            <pc:docMk/>
            <pc:sldMk cId="394061396" sldId="316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4E525A05-9674-4C08-8C6B-9604AB437060}" dt="2022-01-29T19:10:30.293" v="4533" actId="14100"/>
          <ac:spMkLst>
            <pc:docMk/>
            <pc:sldMk cId="394061396" sldId="316"/>
            <ac:spMk id="5" creationId="{3299CFC3-A620-46B0-88A3-BC2D022E7D50}"/>
          </ac:spMkLst>
        </pc:spChg>
        <pc:picChg chg="add mod">
          <ac:chgData name="Singletary, David S." userId="45c19336-5b87-4564-b40a-d17e89ba411b" providerId="ADAL" clId="{4E525A05-9674-4C08-8C6B-9604AB437060}" dt="2022-01-29T19:07:51.251" v="4529" actId="1076"/>
          <ac:picMkLst>
            <pc:docMk/>
            <pc:sldMk cId="394061396" sldId="316"/>
            <ac:picMk id="7" creationId="{68E9974A-3017-49B7-9ACB-265942D73A73}"/>
          </ac:picMkLst>
        </pc:picChg>
        <pc:picChg chg="add mod">
          <ac:chgData name="Singletary, David S." userId="45c19336-5b87-4564-b40a-d17e89ba411b" providerId="ADAL" clId="{4E525A05-9674-4C08-8C6B-9604AB437060}" dt="2022-01-29T19:07:16.296" v="4526" actId="552"/>
          <ac:picMkLst>
            <pc:docMk/>
            <pc:sldMk cId="394061396" sldId="316"/>
            <ac:picMk id="9" creationId="{D8FB084A-6586-40DB-84E9-3EBB05FD6A3D}"/>
          </ac:picMkLst>
        </pc:picChg>
        <pc:picChg chg="add mod">
          <ac:chgData name="Singletary, David S." userId="45c19336-5b87-4564-b40a-d17e89ba411b" providerId="ADAL" clId="{4E525A05-9674-4C08-8C6B-9604AB437060}" dt="2022-01-29T19:07:19.940" v="4527" actId="465"/>
          <ac:picMkLst>
            <pc:docMk/>
            <pc:sldMk cId="394061396" sldId="316"/>
            <ac:picMk id="11" creationId="{B30EC2E7-F203-4616-A92C-E9B7671046A3}"/>
          </ac:picMkLst>
        </pc:picChg>
        <pc:picChg chg="add mod">
          <ac:chgData name="Singletary, David S." userId="45c19336-5b87-4564-b40a-d17e89ba411b" providerId="ADAL" clId="{4E525A05-9674-4C08-8C6B-9604AB437060}" dt="2022-01-29T19:07:16.296" v="4526" actId="552"/>
          <ac:picMkLst>
            <pc:docMk/>
            <pc:sldMk cId="394061396" sldId="316"/>
            <ac:picMk id="13" creationId="{10CC2AC9-6CAF-4C16-84D2-7AA2BCFD3FB0}"/>
          </ac:picMkLst>
        </pc:picChg>
      </pc:sldChg>
      <pc:sldChg chg="modSp add mod ord">
        <pc:chgData name="Singletary, David S." userId="45c19336-5b87-4564-b40a-d17e89ba411b" providerId="ADAL" clId="{4E525A05-9674-4C08-8C6B-9604AB437060}" dt="2022-01-30T20:48:55.057" v="5326" actId="20577"/>
        <pc:sldMkLst>
          <pc:docMk/>
          <pc:sldMk cId="4225367422" sldId="317"/>
        </pc:sldMkLst>
        <pc:spChg chg="mod">
          <ac:chgData name="Singletary, David S." userId="45c19336-5b87-4564-b40a-d17e89ba411b" providerId="ADAL" clId="{4E525A05-9674-4C08-8C6B-9604AB437060}" dt="2022-01-30T20:48:55.057" v="5326" actId="20577"/>
          <ac:spMkLst>
            <pc:docMk/>
            <pc:sldMk cId="4225367422" sldId="317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4E525A05-9674-4C08-8C6B-9604AB437060}" dt="2022-01-30T20:43:19.972" v="5097" actId="115"/>
          <ac:spMkLst>
            <pc:docMk/>
            <pc:sldMk cId="4225367422" sldId="317"/>
            <ac:spMk id="4" creationId="{8A416CDA-0C51-495F-B0B3-B6D505182592}"/>
          </ac:spMkLst>
        </pc:spChg>
      </pc:sldChg>
      <pc:sldChg chg="addSp modSp add mod">
        <pc:chgData name="Singletary, David S." userId="45c19336-5b87-4564-b40a-d17e89ba411b" providerId="ADAL" clId="{4E525A05-9674-4C08-8C6B-9604AB437060}" dt="2022-01-30T20:50:30.221" v="5407" actId="14100"/>
        <pc:sldMkLst>
          <pc:docMk/>
          <pc:sldMk cId="2575623548" sldId="318"/>
        </pc:sldMkLst>
        <pc:spChg chg="mod">
          <ac:chgData name="Singletary, David S." userId="45c19336-5b87-4564-b40a-d17e89ba411b" providerId="ADAL" clId="{4E525A05-9674-4C08-8C6B-9604AB437060}" dt="2022-01-30T20:48:52.042" v="5325" actId="20577"/>
          <ac:spMkLst>
            <pc:docMk/>
            <pc:sldMk cId="2575623548" sldId="318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4E525A05-9674-4C08-8C6B-9604AB437060}" dt="2022-01-30T20:50:07.744" v="5403" actId="1076"/>
          <ac:spMkLst>
            <pc:docMk/>
            <pc:sldMk cId="2575623548" sldId="318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4E525A05-9674-4C08-8C6B-9604AB437060}" dt="2022-01-30T20:50:30.221" v="5407" actId="14100"/>
          <ac:spMkLst>
            <pc:docMk/>
            <pc:sldMk cId="2575623548" sldId="318"/>
            <ac:spMk id="6" creationId="{B81C92F8-3A0D-4E3A-8F88-AA0FECCD35BB}"/>
          </ac:spMkLst>
        </pc:spChg>
        <pc:picChg chg="add mod ord modCrop">
          <ac:chgData name="Singletary, David S." userId="45c19336-5b87-4564-b40a-d17e89ba411b" providerId="ADAL" clId="{4E525A05-9674-4C08-8C6B-9604AB437060}" dt="2022-01-30T20:48:14.223" v="5319" actId="208"/>
          <ac:picMkLst>
            <pc:docMk/>
            <pc:sldMk cId="2575623548" sldId="318"/>
            <ac:picMk id="3" creationId="{A806E90E-AD24-4AF9-BD04-00D87CA9BBDA}"/>
          </ac:picMkLst>
        </pc:picChg>
      </pc:sldChg>
      <pc:sldChg chg="addSp delSp modSp add mod ord">
        <pc:chgData name="Singletary, David S." userId="45c19336-5b87-4564-b40a-d17e89ba411b" providerId="ADAL" clId="{4E525A05-9674-4C08-8C6B-9604AB437060}" dt="2022-02-09T00:20:31.346" v="11801" actId="313"/>
        <pc:sldMkLst>
          <pc:docMk/>
          <pc:sldMk cId="2630527172" sldId="319"/>
        </pc:sldMkLst>
        <pc:spChg chg="mod">
          <ac:chgData name="Singletary, David S." userId="45c19336-5b87-4564-b40a-d17e89ba411b" providerId="ADAL" clId="{4E525A05-9674-4C08-8C6B-9604AB437060}" dt="2022-02-02T01:10:42.676" v="5583" actId="20577"/>
          <ac:spMkLst>
            <pc:docMk/>
            <pc:sldMk cId="2630527172" sldId="319"/>
            <ac:spMk id="2" creationId="{62435AD5-6B8C-48C3-875A-0BB8003F362E}"/>
          </ac:spMkLst>
        </pc:spChg>
        <pc:spChg chg="add del mod">
          <ac:chgData name="Singletary, David S." userId="45c19336-5b87-4564-b40a-d17e89ba411b" providerId="ADAL" clId="{4E525A05-9674-4C08-8C6B-9604AB437060}" dt="2022-02-02T01:24:54.844" v="5932" actId="478"/>
          <ac:spMkLst>
            <pc:docMk/>
            <pc:sldMk cId="2630527172" sldId="319"/>
            <ac:spMk id="3" creationId="{F5030587-8079-46D2-9EA4-FF70879B642F}"/>
          </ac:spMkLst>
        </pc:spChg>
        <pc:spChg chg="mod">
          <ac:chgData name="Singletary, David S." userId="45c19336-5b87-4564-b40a-d17e89ba411b" providerId="ADAL" clId="{4E525A05-9674-4C08-8C6B-9604AB437060}" dt="2022-02-09T00:20:31.346" v="11801" actId="313"/>
          <ac:spMkLst>
            <pc:docMk/>
            <pc:sldMk cId="2630527172" sldId="319"/>
            <ac:spMk id="4" creationId="{8A416CDA-0C51-495F-B0B3-B6D505182592}"/>
          </ac:spMkLst>
        </pc:spChg>
        <pc:spChg chg="add del mod">
          <ac:chgData name="Singletary, David S." userId="45c19336-5b87-4564-b40a-d17e89ba411b" providerId="ADAL" clId="{4E525A05-9674-4C08-8C6B-9604AB437060}" dt="2022-02-02T01:24:54.844" v="5932" actId="478"/>
          <ac:spMkLst>
            <pc:docMk/>
            <pc:sldMk cId="2630527172" sldId="319"/>
            <ac:spMk id="5" creationId="{507A5254-3F07-401B-837D-6CF802AA8EE2}"/>
          </ac:spMkLst>
        </pc:spChg>
        <pc:spChg chg="add del mod">
          <ac:chgData name="Singletary, David S." userId="45c19336-5b87-4564-b40a-d17e89ba411b" providerId="ADAL" clId="{4E525A05-9674-4C08-8C6B-9604AB437060}" dt="2022-02-02T01:24:54.844" v="5932" actId="478"/>
          <ac:spMkLst>
            <pc:docMk/>
            <pc:sldMk cId="2630527172" sldId="319"/>
            <ac:spMk id="6" creationId="{B1572B78-C372-4AD7-BBD3-3063CFD604F0}"/>
          </ac:spMkLst>
        </pc:spChg>
        <pc:spChg chg="add mod">
          <ac:chgData name="Singletary, David S." userId="45c19336-5b87-4564-b40a-d17e89ba411b" providerId="ADAL" clId="{4E525A05-9674-4C08-8C6B-9604AB437060}" dt="2022-02-02T01:19:31.715" v="5836" actId="207"/>
          <ac:spMkLst>
            <pc:docMk/>
            <pc:sldMk cId="2630527172" sldId="319"/>
            <ac:spMk id="7" creationId="{FC9DFDFA-DC74-4D22-91D1-586F27DB38A6}"/>
          </ac:spMkLst>
        </pc:spChg>
        <pc:spChg chg="add del mod">
          <ac:chgData name="Singletary, David S." userId="45c19336-5b87-4564-b40a-d17e89ba411b" providerId="ADAL" clId="{4E525A05-9674-4C08-8C6B-9604AB437060}" dt="2022-02-02T01:17:47.773" v="5818" actId="478"/>
          <ac:spMkLst>
            <pc:docMk/>
            <pc:sldMk cId="2630527172" sldId="319"/>
            <ac:spMk id="8" creationId="{7275D396-2F18-47F3-AF97-8887838FEBB7}"/>
          </ac:spMkLst>
        </pc:spChg>
        <pc:spChg chg="add del mod">
          <ac:chgData name="Singletary, David S." userId="45c19336-5b87-4564-b40a-d17e89ba411b" providerId="ADAL" clId="{4E525A05-9674-4C08-8C6B-9604AB437060}" dt="2022-02-02T01:17:48.570" v="5819" actId="478"/>
          <ac:spMkLst>
            <pc:docMk/>
            <pc:sldMk cId="2630527172" sldId="319"/>
            <ac:spMk id="9" creationId="{44A64923-BE4F-449E-8FAB-457BB632A29A}"/>
          </ac:spMkLst>
        </pc:spChg>
        <pc:spChg chg="add mod ord">
          <ac:chgData name="Singletary, David S." userId="45c19336-5b87-4564-b40a-d17e89ba411b" providerId="ADAL" clId="{4E525A05-9674-4C08-8C6B-9604AB437060}" dt="2022-02-02T01:18:38.567" v="5831" actId="207"/>
          <ac:spMkLst>
            <pc:docMk/>
            <pc:sldMk cId="2630527172" sldId="319"/>
            <ac:spMk id="10" creationId="{19D25348-D566-4691-9FD9-8D1D1F3CC5CE}"/>
          </ac:spMkLst>
        </pc:spChg>
        <pc:spChg chg="add del mod">
          <ac:chgData name="Singletary, David S." userId="45c19336-5b87-4564-b40a-d17e89ba411b" providerId="ADAL" clId="{4E525A05-9674-4C08-8C6B-9604AB437060}" dt="2022-02-02T01:17:57.596" v="5822"/>
          <ac:spMkLst>
            <pc:docMk/>
            <pc:sldMk cId="2630527172" sldId="319"/>
            <ac:spMk id="12" creationId="{65C0A939-AA17-4D14-A8BB-2CDD7A046DAE}"/>
          </ac:spMkLst>
        </pc:spChg>
        <pc:spChg chg="mod ord">
          <ac:chgData name="Singletary, David S." userId="45c19336-5b87-4564-b40a-d17e89ba411b" providerId="ADAL" clId="{4E525A05-9674-4C08-8C6B-9604AB437060}" dt="2022-02-02T01:18:58.222" v="5833" actId="171"/>
          <ac:spMkLst>
            <pc:docMk/>
            <pc:sldMk cId="2630527172" sldId="319"/>
            <ac:spMk id="14" creationId="{9DC74D2F-73EE-4327-823F-5837C44290EF}"/>
          </ac:spMkLst>
        </pc:spChg>
        <pc:spChg chg="mod">
          <ac:chgData name="Singletary, David S." userId="45c19336-5b87-4564-b40a-d17e89ba411b" providerId="ADAL" clId="{4E525A05-9674-4C08-8C6B-9604AB437060}" dt="2022-02-02T01:19:51.674" v="5839" actId="207"/>
          <ac:spMkLst>
            <pc:docMk/>
            <pc:sldMk cId="2630527172" sldId="319"/>
            <ac:spMk id="15" creationId="{69C5A2FC-4433-4374-ADDB-DEF38506425D}"/>
          </ac:spMkLst>
        </pc:spChg>
        <pc:spChg chg="mod">
          <ac:chgData name="Singletary, David S." userId="45c19336-5b87-4564-b40a-d17e89ba411b" providerId="ADAL" clId="{4E525A05-9674-4C08-8C6B-9604AB437060}" dt="2022-02-02T01:18:38.567" v="5831" actId="207"/>
          <ac:spMkLst>
            <pc:docMk/>
            <pc:sldMk cId="2630527172" sldId="319"/>
            <ac:spMk id="17" creationId="{6AE679F4-1953-4BAA-BC99-85518085D63C}"/>
          </ac:spMkLst>
        </pc:spChg>
        <pc:spChg chg="mod">
          <ac:chgData name="Singletary, David S." userId="45c19336-5b87-4564-b40a-d17e89ba411b" providerId="ADAL" clId="{4E525A05-9674-4C08-8C6B-9604AB437060}" dt="2022-02-02T01:20:00.298" v="5840" actId="207"/>
          <ac:spMkLst>
            <pc:docMk/>
            <pc:sldMk cId="2630527172" sldId="319"/>
            <ac:spMk id="18" creationId="{ECD3C166-A49D-4CE1-A300-0F637EB61A57}"/>
          </ac:spMkLst>
        </pc:spChg>
        <pc:spChg chg="add del mod">
          <ac:chgData name="Singletary, David S." userId="45c19336-5b87-4564-b40a-d17e89ba411b" providerId="ADAL" clId="{4E525A05-9674-4C08-8C6B-9604AB437060}" dt="2022-02-02T01:24:54.844" v="5932" actId="478"/>
          <ac:spMkLst>
            <pc:docMk/>
            <pc:sldMk cId="2630527172" sldId="319"/>
            <ac:spMk id="19" creationId="{8F84FE12-06C3-43FC-9700-B264B175CEE7}"/>
          </ac:spMkLst>
        </pc:spChg>
        <pc:spChg chg="add del mod">
          <ac:chgData name="Singletary, David S." userId="45c19336-5b87-4564-b40a-d17e89ba411b" providerId="ADAL" clId="{4E525A05-9674-4C08-8C6B-9604AB437060}" dt="2022-02-02T01:24:54.844" v="5932" actId="478"/>
          <ac:spMkLst>
            <pc:docMk/>
            <pc:sldMk cId="2630527172" sldId="319"/>
            <ac:spMk id="20" creationId="{2824A104-0460-4469-B832-38462D669A34}"/>
          </ac:spMkLst>
        </pc:spChg>
        <pc:grpChg chg="add del mod">
          <ac:chgData name="Singletary, David S." userId="45c19336-5b87-4564-b40a-d17e89ba411b" providerId="ADAL" clId="{4E525A05-9674-4C08-8C6B-9604AB437060}" dt="2022-02-02T01:24:54.844" v="5932" actId="478"/>
          <ac:grpSpMkLst>
            <pc:docMk/>
            <pc:sldMk cId="2630527172" sldId="319"/>
            <ac:grpSpMk id="11" creationId="{F4B718B5-8A83-4652-98A1-6F2E1630EC56}"/>
          </ac:grpSpMkLst>
        </pc:grpChg>
        <pc:grpChg chg="add del mod">
          <ac:chgData name="Singletary, David S." userId="45c19336-5b87-4564-b40a-d17e89ba411b" providerId="ADAL" clId="{4E525A05-9674-4C08-8C6B-9604AB437060}" dt="2022-02-02T01:24:54.844" v="5932" actId="478"/>
          <ac:grpSpMkLst>
            <pc:docMk/>
            <pc:sldMk cId="2630527172" sldId="319"/>
            <ac:grpSpMk id="13" creationId="{1B471B30-D94C-404E-AF97-013835EEDDCF}"/>
          </ac:grpSpMkLst>
        </pc:grpChg>
        <pc:grpChg chg="add del mod ord">
          <ac:chgData name="Singletary, David S." userId="45c19336-5b87-4564-b40a-d17e89ba411b" providerId="ADAL" clId="{4E525A05-9674-4C08-8C6B-9604AB437060}" dt="2022-02-02T01:24:54.844" v="5932" actId="478"/>
          <ac:grpSpMkLst>
            <pc:docMk/>
            <pc:sldMk cId="2630527172" sldId="319"/>
            <ac:grpSpMk id="16" creationId="{04670F69-4E35-470E-B929-8059BAE99C83}"/>
          </ac:grpSpMkLst>
        </pc:grpChg>
        <pc:cxnChg chg="add del mod">
          <ac:chgData name="Singletary, David S." userId="45c19336-5b87-4564-b40a-d17e89ba411b" providerId="ADAL" clId="{4E525A05-9674-4C08-8C6B-9604AB437060}" dt="2022-02-02T01:24:54.844" v="5932" actId="478"/>
          <ac:cxnSpMkLst>
            <pc:docMk/>
            <pc:sldMk cId="2630527172" sldId="319"/>
            <ac:cxnSpMk id="22" creationId="{FD48F08A-A0CA-4706-813C-D03DA83B381B}"/>
          </ac:cxnSpMkLst>
        </pc:cxnChg>
        <pc:cxnChg chg="add del mod">
          <ac:chgData name="Singletary, David S." userId="45c19336-5b87-4564-b40a-d17e89ba411b" providerId="ADAL" clId="{4E525A05-9674-4C08-8C6B-9604AB437060}" dt="2022-02-02T01:24:54.844" v="5932" actId="478"/>
          <ac:cxnSpMkLst>
            <pc:docMk/>
            <pc:sldMk cId="2630527172" sldId="319"/>
            <ac:cxnSpMk id="23" creationId="{E927A8CC-87D9-4F98-9A6E-9B62BB46A5E7}"/>
          </ac:cxnSpMkLst>
        </pc:cxnChg>
        <pc:cxnChg chg="add del mod">
          <ac:chgData name="Singletary, David S." userId="45c19336-5b87-4564-b40a-d17e89ba411b" providerId="ADAL" clId="{4E525A05-9674-4C08-8C6B-9604AB437060}" dt="2022-02-02T01:24:54.844" v="5932" actId="478"/>
          <ac:cxnSpMkLst>
            <pc:docMk/>
            <pc:sldMk cId="2630527172" sldId="319"/>
            <ac:cxnSpMk id="29" creationId="{D5AEE8A7-C2D3-4C92-984A-5926A86ECF96}"/>
          </ac:cxnSpMkLst>
        </pc:cxnChg>
        <pc:cxnChg chg="add del mod">
          <ac:chgData name="Singletary, David S." userId="45c19336-5b87-4564-b40a-d17e89ba411b" providerId="ADAL" clId="{4E525A05-9674-4C08-8C6B-9604AB437060}" dt="2022-02-02T01:24:54.844" v="5932" actId="478"/>
          <ac:cxnSpMkLst>
            <pc:docMk/>
            <pc:sldMk cId="2630527172" sldId="319"/>
            <ac:cxnSpMk id="31" creationId="{0421BFD0-A900-481C-A1E5-356ABB6B94D9}"/>
          </ac:cxnSpMkLst>
        </pc:cxnChg>
        <pc:cxnChg chg="add del mod">
          <ac:chgData name="Singletary, David S." userId="45c19336-5b87-4564-b40a-d17e89ba411b" providerId="ADAL" clId="{4E525A05-9674-4C08-8C6B-9604AB437060}" dt="2022-02-02T01:24:54.844" v="5932" actId="478"/>
          <ac:cxnSpMkLst>
            <pc:docMk/>
            <pc:sldMk cId="2630527172" sldId="319"/>
            <ac:cxnSpMk id="34" creationId="{AA0EF99D-A4B0-4C26-84D5-56F547711A00}"/>
          </ac:cxnSpMkLst>
        </pc:cxnChg>
      </pc:sldChg>
      <pc:sldChg chg="delSp modSp add mod">
        <pc:chgData name="Singletary, David S." userId="45c19336-5b87-4564-b40a-d17e89ba411b" providerId="ADAL" clId="{4E525A05-9674-4C08-8C6B-9604AB437060}" dt="2022-02-02T01:43:24.893" v="6625" actId="1076"/>
        <pc:sldMkLst>
          <pc:docMk/>
          <pc:sldMk cId="1134043943" sldId="320"/>
        </pc:sldMkLst>
        <pc:spChg chg="mod">
          <ac:chgData name="Singletary, David S." userId="45c19336-5b87-4564-b40a-d17e89ba411b" providerId="ADAL" clId="{4E525A05-9674-4C08-8C6B-9604AB437060}" dt="2022-02-02T01:43:24.893" v="6625" actId="1076"/>
          <ac:spMkLst>
            <pc:docMk/>
            <pc:sldMk cId="1134043943" sldId="320"/>
            <ac:spMk id="3" creationId="{F5030587-8079-46D2-9EA4-FF70879B642F}"/>
          </ac:spMkLst>
        </pc:spChg>
        <pc:spChg chg="del mod">
          <ac:chgData name="Singletary, David S." userId="45c19336-5b87-4564-b40a-d17e89ba411b" providerId="ADAL" clId="{4E525A05-9674-4C08-8C6B-9604AB437060}" dt="2022-02-02T01:43:16.973" v="6624" actId="478"/>
          <ac:spMkLst>
            <pc:docMk/>
            <pc:sldMk cId="1134043943" sldId="320"/>
            <ac:spMk id="4" creationId="{8A416CDA-0C51-495F-B0B3-B6D505182592}"/>
          </ac:spMkLst>
        </pc:spChg>
        <pc:spChg chg="mod">
          <ac:chgData name="Singletary, David S." userId="45c19336-5b87-4564-b40a-d17e89ba411b" providerId="ADAL" clId="{4E525A05-9674-4C08-8C6B-9604AB437060}" dt="2022-02-02T01:43:24.893" v="6625" actId="1076"/>
          <ac:spMkLst>
            <pc:docMk/>
            <pc:sldMk cId="1134043943" sldId="320"/>
            <ac:spMk id="5" creationId="{507A5254-3F07-401B-837D-6CF802AA8EE2}"/>
          </ac:spMkLst>
        </pc:spChg>
        <pc:spChg chg="mod">
          <ac:chgData name="Singletary, David S." userId="45c19336-5b87-4564-b40a-d17e89ba411b" providerId="ADAL" clId="{4E525A05-9674-4C08-8C6B-9604AB437060}" dt="2022-02-02T01:43:24.893" v="6625" actId="1076"/>
          <ac:spMkLst>
            <pc:docMk/>
            <pc:sldMk cId="1134043943" sldId="320"/>
            <ac:spMk id="6" creationId="{B1572B78-C372-4AD7-BBD3-3063CFD604F0}"/>
          </ac:spMkLst>
        </pc:spChg>
        <pc:spChg chg="mod">
          <ac:chgData name="Singletary, David S." userId="45c19336-5b87-4564-b40a-d17e89ba411b" providerId="ADAL" clId="{4E525A05-9674-4C08-8C6B-9604AB437060}" dt="2022-02-02T01:43:24.893" v="6625" actId="1076"/>
          <ac:spMkLst>
            <pc:docMk/>
            <pc:sldMk cId="1134043943" sldId="320"/>
            <ac:spMk id="19" creationId="{8F84FE12-06C3-43FC-9700-B264B175CEE7}"/>
          </ac:spMkLst>
        </pc:spChg>
        <pc:spChg chg="mod">
          <ac:chgData name="Singletary, David S." userId="45c19336-5b87-4564-b40a-d17e89ba411b" providerId="ADAL" clId="{4E525A05-9674-4C08-8C6B-9604AB437060}" dt="2022-02-02T01:43:24.893" v="6625" actId="1076"/>
          <ac:spMkLst>
            <pc:docMk/>
            <pc:sldMk cId="1134043943" sldId="320"/>
            <ac:spMk id="20" creationId="{2824A104-0460-4469-B832-38462D669A34}"/>
          </ac:spMkLst>
        </pc:spChg>
        <pc:grpChg chg="mod">
          <ac:chgData name="Singletary, David S." userId="45c19336-5b87-4564-b40a-d17e89ba411b" providerId="ADAL" clId="{4E525A05-9674-4C08-8C6B-9604AB437060}" dt="2022-02-02T01:43:24.893" v="6625" actId="1076"/>
          <ac:grpSpMkLst>
            <pc:docMk/>
            <pc:sldMk cId="1134043943" sldId="320"/>
            <ac:grpSpMk id="11" creationId="{F4B718B5-8A83-4652-98A1-6F2E1630EC56}"/>
          </ac:grpSpMkLst>
        </pc:grpChg>
        <pc:grpChg chg="mod">
          <ac:chgData name="Singletary, David S." userId="45c19336-5b87-4564-b40a-d17e89ba411b" providerId="ADAL" clId="{4E525A05-9674-4C08-8C6B-9604AB437060}" dt="2022-02-02T01:43:24.893" v="6625" actId="1076"/>
          <ac:grpSpMkLst>
            <pc:docMk/>
            <pc:sldMk cId="1134043943" sldId="320"/>
            <ac:grpSpMk id="13" creationId="{1B471B30-D94C-404E-AF97-013835EEDDCF}"/>
          </ac:grpSpMkLst>
        </pc:grpChg>
        <pc:grpChg chg="mod">
          <ac:chgData name="Singletary, David S." userId="45c19336-5b87-4564-b40a-d17e89ba411b" providerId="ADAL" clId="{4E525A05-9674-4C08-8C6B-9604AB437060}" dt="2022-02-02T01:43:24.893" v="6625" actId="1076"/>
          <ac:grpSpMkLst>
            <pc:docMk/>
            <pc:sldMk cId="1134043943" sldId="320"/>
            <ac:grpSpMk id="16" creationId="{04670F69-4E35-470E-B929-8059BAE99C83}"/>
          </ac:grpSpMkLst>
        </pc:grpChg>
        <pc:cxnChg chg="mod">
          <ac:chgData name="Singletary, David S." userId="45c19336-5b87-4564-b40a-d17e89ba411b" providerId="ADAL" clId="{4E525A05-9674-4C08-8C6B-9604AB437060}" dt="2022-02-02T01:43:24.893" v="6625" actId="1076"/>
          <ac:cxnSpMkLst>
            <pc:docMk/>
            <pc:sldMk cId="1134043943" sldId="320"/>
            <ac:cxnSpMk id="22" creationId="{FD48F08A-A0CA-4706-813C-D03DA83B381B}"/>
          </ac:cxnSpMkLst>
        </pc:cxnChg>
        <pc:cxnChg chg="mod">
          <ac:chgData name="Singletary, David S." userId="45c19336-5b87-4564-b40a-d17e89ba411b" providerId="ADAL" clId="{4E525A05-9674-4C08-8C6B-9604AB437060}" dt="2022-02-02T01:43:24.893" v="6625" actId="1076"/>
          <ac:cxnSpMkLst>
            <pc:docMk/>
            <pc:sldMk cId="1134043943" sldId="320"/>
            <ac:cxnSpMk id="23" creationId="{E927A8CC-87D9-4F98-9A6E-9B62BB46A5E7}"/>
          </ac:cxnSpMkLst>
        </pc:cxnChg>
        <pc:cxnChg chg="mod">
          <ac:chgData name="Singletary, David S." userId="45c19336-5b87-4564-b40a-d17e89ba411b" providerId="ADAL" clId="{4E525A05-9674-4C08-8C6B-9604AB437060}" dt="2022-02-02T01:43:24.893" v="6625" actId="1076"/>
          <ac:cxnSpMkLst>
            <pc:docMk/>
            <pc:sldMk cId="1134043943" sldId="320"/>
            <ac:cxnSpMk id="29" creationId="{D5AEE8A7-C2D3-4C92-984A-5926A86ECF96}"/>
          </ac:cxnSpMkLst>
        </pc:cxnChg>
        <pc:cxnChg chg="mod">
          <ac:chgData name="Singletary, David S." userId="45c19336-5b87-4564-b40a-d17e89ba411b" providerId="ADAL" clId="{4E525A05-9674-4C08-8C6B-9604AB437060}" dt="2022-02-02T01:43:24.893" v="6625" actId="1076"/>
          <ac:cxnSpMkLst>
            <pc:docMk/>
            <pc:sldMk cId="1134043943" sldId="320"/>
            <ac:cxnSpMk id="31" creationId="{0421BFD0-A900-481C-A1E5-356ABB6B94D9}"/>
          </ac:cxnSpMkLst>
        </pc:cxnChg>
        <pc:cxnChg chg="mod">
          <ac:chgData name="Singletary, David S." userId="45c19336-5b87-4564-b40a-d17e89ba411b" providerId="ADAL" clId="{4E525A05-9674-4C08-8C6B-9604AB437060}" dt="2022-02-02T01:43:24.893" v="6625" actId="1076"/>
          <ac:cxnSpMkLst>
            <pc:docMk/>
            <pc:sldMk cId="1134043943" sldId="320"/>
            <ac:cxnSpMk id="34" creationId="{AA0EF99D-A4B0-4C26-84D5-56F547711A00}"/>
          </ac:cxnSpMkLst>
        </pc:cxnChg>
      </pc:sldChg>
      <pc:sldChg chg="addSp modSp add mod ord">
        <pc:chgData name="Singletary, David S." userId="45c19336-5b87-4564-b40a-d17e89ba411b" providerId="ADAL" clId="{4E525A05-9674-4C08-8C6B-9604AB437060}" dt="2022-02-09T00:19:10.621" v="11796" actId="20577"/>
        <pc:sldMkLst>
          <pc:docMk/>
          <pc:sldMk cId="407114174" sldId="321"/>
        </pc:sldMkLst>
        <pc:spChg chg="mod">
          <ac:chgData name="Singletary, David S." userId="45c19336-5b87-4564-b40a-d17e89ba411b" providerId="ADAL" clId="{4E525A05-9674-4C08-8C6B-9604AB437060}" dt="2022-02-07T00:30:35.892" v="6694" actId="20577"/>
          <ac:spMkLst>
            <pc:docMk/>
            <pc:sldMk cId="407114174" sldId="321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4E525A05-9674-4C08-8C6B-9604AB437060}" dt="2022-02-09T00:19:10.621" v="11796" actId="20577"/>
          <ac:spMkLst>
            <pc:docMk/>
            <pc:sldMk cId="407114174" sldId="321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4E525A05-9674-4C08-8C6B-9604AB437060}" dt="2022-02-07T00:42:12.927" v="7327" actId="1076"/>
          <ac:spMkLst>
            <pc:docMk/>
            <pc:sldMk cId="407114174" sldId="321"/>
            <ac:spMk id="5" creationId="{6359BF54-CE72-4509-8AB7-E7091A778A8F}"/>
          </ac:spMkLst>
        </pc:spChg>
        <pc:spChg chg="add mod">
          <ac:chgData name="Singletary, David S." userId="45c19336-5b87-4564-b40a-d17e89ba411b" providerId="ADAL" clId="{4E525A05-9674-4C08-8C6B-9604AB437060}" dt="2022-02-07T00:42:12.927" v="7327" actId="1076"/>
          <ac:spMkLst>
            <pc:docMk/>
            <pc:sldMk cId="407114174" sldId="321"/>
            <ac:spMk id="6" creationId="{757BA391-480C-4FCE-88A6-6FD4CAA33D89}"/>
          </ac:spMkLst>
        </pc:spChg>
        <pc:spChg chg="add mod">
          <ac:chgData name="Singletary, David S." userId="45c19336-5b87-4564-b40a-d17e89ba411b" providerId="ADAL" clId="{4E525A05-9674-4C08-8C6B-9604AB437060}" dt="2022-02-07T00:42:12.927" v="7327" actId="1076"/>
          <ac:spMkLst>
            <pc:docMk/>
            <pc:sldMk cId="407114174" sldId="321"/>
            <ac:spMk id="7" creationId="{BC3B4E7F-019D-4189-AC9B-BABE78697563}"/>
          </ac:spMkLst>
        </pc:spChg>
        <pc:spChg chg="add mod">
          <ac:chgData name="Singletary, David S." userId="45c19336-5b87-4564-b40a-d17e89ba411b" providerId="ADAL" clId="{4E525A05-9674-4C08-8C6B-9604AB437060}" dt="2022-02-07T00:45:54.688" v="7410" actId="1036"/>
          <ac:spMkLst>
            <pc:docMk/>
            <pc:sldMk cId="407114174" sldId="321"/>
            <ac:spMk id="12" creationId="{D0AEF433-7934-41C0-BF77-3C3F010B9F80}"/>
          </ac:spMkLst>
        </pc:spChg>
        <pc:spChg chg="add mod">
          <ac:chgData name="Singletary, David S." userId="45c19336-5b87-4564-b40a-d17e89ba411b" providerId="ADAL" clId="{4E525A05-9674-4C08-8C6B-9604AB437060}" dt="2022-02-07T00:45:54.688" v="7410" actId="1036"/>
          <ac:spMkLst>
            <pc:docMk/>
            <pc:sldMk cId="407114174" sldId="321"/>
            <ac:spMk id="13" creationId="{7D1E4E2B-9DEC-46DB-A30A-8F6308859AB6}"/>
          </ac:spMkLst>
        </pc:spChg>
        <pc:spChg chg="add mod">
          <ac:chgData name="Singletary, David S." userId="45c19336-5b87-4564-b40a-d17e89ba411b" providerId="ADAL" clId="{4E525A05-9674-4C08-8C6B-9604AB437060}" dt="2022-02-07T00:45:54.688" v="7410" actId="1036"/>
          <ac:spMkLst>
            <pc:docMk/>
            <pc:sldMk cId="407114174" sldId="321"/>
            <ac:spMk id="14" creationId="{162990D1-A355-4B96-A23E-829BA50620CB}"/>
          </ac:spMkLst>
        </pc:spChg>
        <pc:spChg chg="add mod">
          <ac:chgData name="Singletary, David S." userId="45c19336-5b87-4564-b40a-d17e89ba411b" providerId="ADAL" clId="{4E525A05-9674-4C08-8C6B-9604AB437060}" dt="2022-02-07T00:45:54.688" v="7410" actId="1036"/>
          <ac:spMkLst>
            <pc:docMk/>
            <pc:sldMk cId="407114174" sldId="321"/>
            <ac:spMk id="19" creationId="{A9D29987-F1F9-4756-A5BD-6982E334ED5B}"/>
          </ac:spMkLst>
        </pc:spChg>
        <pc:spChg chg="add mod">
          <ac:chgData name="Singletary, David S." userId="45c19336-5b87-4564-b40a-d17e89ba411b" providerId="ADAL" clId="{4E525A05-9674-4C08-8C6B-9604AB437060}" dt="2022-02-07T00:45:54.688" v="7410" actId="1036"/>
          <ac:spMkLst>
            <pc:docMk/>
            <pc:sldMk cId="407114174" sldId="321"/>
            <ac:spMk id="20" creationId="{CC0E7A62-9DCA-4741-A7E4-0A5BE257A779}"/>
          </ac:spMkLst>
        </pc:spChg>
        <pc:spChg chg="add mod">
          <ac:chgData name="Singletary, David S." userId="45c19336-5b87-4564-b40a-d17e89ba411b" providerId="ADAL" clId="{4E525A05-9674-4C08-8C6B-9604AB437060}" dt="2022-02-07T00:45:22.397" v="7396" actId="1076"/>
          <ac:spMkLst>
            <pc:docMk/>
            <pc:sldMk cId="407114174" sldId="321"/>
            <ac:spMk id="24" creationId="{B8958653-2FF6-4155-B4ED-40CB9C8D0933}"/>
          </ac:spMkLst>
        </pc:spChg>
        <pc:spChg chg="add mod">
          <ac:chgData name="Singletary, David S." userId="45c19336-5b87-4564-b40a-d17e89ba411b" providerId="ADAL" clId="{4E525A05-9674-4C08-8C6B-9604AB437060}" dt="2022-02-07T00:45:32.165" v="7397" actId="164"/>
          <ac:spMkLst>
            <pc:docMk/>
            <pc:sldMk cId="407114174" sldId="321"/>
            <ac:spMk id="27" creationId="{64F9DB83-3688-4C80-8823-A6001512BD72}"/>
          </ac:spMkLst>
        </pc:spChg>
        <pc:spChg chg="add mod">
          <ac:chgData name="Singletary, David S." userId="45c19336-5b87-4564-b40a-d17e89ba411b" providerId="ADAL" clId="{4E525A05-9674-4C08-8C6B-9604AB437060}" dt="2022-02-07T00:46:15.961" v="7421" actId="207"/>
          <ac:spMkLst>
            <pc:docMk/>
            <pc:sldMk cId="407114174" sldId="321"/>
            <ac:spMk id="29" creationId="{9947C245-55D8-441C-A1CE-0EB641E63DD5}"/>
          </ac:spMkLst>
        </pc:spChg>
        <pc:grpChg chg="add mod">
          <ac:chgData name="Singletary, David S." userId="45c19336-5b87-4564-b40a-d17e89ba411b" providerId="ADAL" clId="{4E525A05-9674-4C08-8C6B-9604AB437060}" dt="2022-02-07T00:45:32.165" v="7397" actId="164"/>
          <ac:grpSpMkLst>
            <pc:docMk/>
            <pc:sldMk cId="407114174" sldId="321"/>
            <ac:grpSpMk id="28" creationId="{F58BD93B-1DDB-4FBC-9B5E-E8610AC36C85}"/>
          </ac:grpSpMkLst>
        </pc:grpChg>
        <pc:cxnChg chg="add mod">
          <ac:chgData name="Singletary, David S." userId="45c19336-5b87-4564-b40a-d17e89ba411b" providerId="ADAL" clId="{4E525A05-9674-4C08-8C6B-9604AB437060}" dt="2022-02-07T00:42:12.927" v="7327" actId="1076"/>
          <ac:cxnSpMkLst>
            <pc:docMk/>
            <pc:sldMk cId="407114174" sldId="321"/>
            <ac:cxnSpMk id="8" creationId="{58830EA4-4A74-4557-961A-A3BF6FB7C02F}"/>
          </ac:cxnSpMkLst>
        </pc:cxnChg>
        <pc:cxnChg chg="add mod">
          <ac:chgData name="Singletary, David S." userId="45c19336-5b87-4564-b40a-d17e89ba411b" providerId="ADAL" clId="{4E525A05-9674-4C08-8C6B-9604AB437060}" dt="2022-02-07T00:42:12.927" v="7327" actId="1076"/>
          <ac:cxnSpMkLst>
            <pc:docMk/>
            <pc:sldMk cId="407114174" sldId="321"/>
            <ac:cxnSpMk id="9" creationId="{670F6486-4E87-49E9-A03E-D2A9AD3E86B5}"/>
          </ac:cxnSpMkLst>
        </pc:cxnChg>
        <pc:cxnChg chg="add mod">
          <ac:chgData name="Singletary, David S." userId="45c19336-5b87-4564-b40a-d17e89ba411b" providerId="ADAL" clId="{4E525A05-9674-4C08-8C6B-9604AB437060}" dt="2022-02-07T00:45:54.688" v="7410" actId="1036"/>
          <ac:cxnSpMkLst>
            <pc:docMk/>
            <pc:sldMk cId="407114174" sldId="321"/>
            <ac:cxnSpMk id="15" creationId="{ECCEEDD4-AEAC-4D4A-8F90-47A7AFE1D204}"/>
          </ac:cxnSpMkLst>
        </pc:cxnChg>
        <pc:cxnChg chg="add mod">
          <ac:chgData name="Singletary, David S." userId="45c19336-5b87-4564-b40a-d17e89ba411b" providerId="ADAL" clId="{4E525A05-9674-4C08-8C6B-9604AB437060}" dt="2022-02-07T00:45:54.688" v="7410" actId="1036"/>
          <ac:cxnSpMkLst>
            <pc:docMk/>
            <pc:sldMk cId="407114174" sldId="321"/>
            <ac:cxnSpMk id="16" creationId="{D8453001-43F4-41C2-9BB7-E3BC4AC74309}"/>
          </ac:cxnSpMkLst>
        </pc:cxnChg>
        <pc:cxnChg chg="add mod">
          <ac:chgData name="Singletary, David S." userId="45c19336-5b87-4564-b40a-d17e89ba411b" providerId="ADAL" clId="{4E525A05-9674-4C08-8C6B-9604AB437060}" dt="2022-02-07T00:45:54.688" v="7410" actId="1036"/>
          <ac:cxnSpMkLst>
            <pc:docMk/>
            <pc:sldMk cId="407114174" sldId="321"/>
            <ac:cxnSpMk id="21" creationId="{962C201C-6269-4AF0-BF0B-5CE6CD00E6FC}"/>
          </ac:cxnSpMkLst>
        </pc:cxnChg>
        <pc:cxnChg chg="add mod">
          <ac:chgData name="Singletary, David S." userId="45c19336-5b87-4564-b40a-d17e89ba411b" providerId="ADAL" clId="{4E525A05-9674-4C08-8C6B-9604AB437060}" dt="2022-02-07T00:45:54.688" v="7410" actId="1036"/>
          <ac:cxnSpMkLst>
            <pc:docMk/>
            <pc:sldMk cId="407114174" sldId="321"/>
            <ac:cxnSpMk id="23" creationId="{A29891EE-D075-49D7-9AAB-0744EA2C8A68}"/>
          </ac:cxnSpMkLst>
        </pc:cxnChg>
        <pc:cxnChg chg="add mod">
          <ac:chgData name="Singletary, David S." userId="45c19336-5b87-4564-b40a-d17e89ba411b" providerId="ADAL" clId="{4E525A05-9674-4C08-8C6B-9604AB437060}" dt="2022-02-07T00:45:32.165" v="7397" actId="164"/>
          <ac:cxnSpMkLst>
            <pc:docMk/>
            <pc:sldMk cId="407114174" sldId="321"/>
            <ac:cxnSpMk id="25" creationId="{86B78534-A64B-41E2-B34E-970EE68AB48A}"/>
          </ac:cxnSpMkLst>
        </pc:cxnChg>
      </pc:sldChg>
      <pc:sldChg chg="addSp delSp modSp add mod">
        <pc:chgData name="Singletary, David S." userId="45c19336-5b87-4564-b40a-d17e89ba411b" providerId="ADAL" clId="{4E525A05-9674-4C08-8C6B-9604AB437060}" dt="2022-02-07T00:58:34.878" v="7617" actId="20577"/>
        <pc:sldMkLst>
          <pc:docMk/>
          <pc:sldMk cId="2349394144" sldId="322"/>
        </pc:sldMkLst>
        <pc:spChg chg="mod">
          <ac:chgData name="Singletary, David S." userId="45c19336-5b87-4564-b40a-d17e89ba411b" providerId="ADAL" clId="{4E525A05-9674-4C08-8C6B-9604AB437060}" dt="2022-02-07T00:58:34.878" v="7617" actId="20577"/>
          <ac:spMkLst>
            <pc:docMk/>
            <pc:sldMk cId="2349394144" sldId="322"/>
            <ac:spMk id="2" creationId="{62435AD5-6B8C-48C3-875A-0BB8003F362E}"/>
          </ac:spMkLst>
        </pc:spChg>
        <pc:spChg chg="add del">
          <ac:chgData name="Singletary, David S." userId="45c19336-5b87-4564-b40a-d17e89ba411b" providerId="ADAL" clId="{4E525A05-9674-4C08-8C6B-9604AB437060}" dt="2022-02-07T00:38:22.128" v="7258" actId="478"/>
          <ac:spMkLst>
            <pc:docMk/>
            <pc:sldMk cId="2349394144" sldId="322"/>
            <ac:spMk id="3" creationId="{C55082E3-EDE4-484B-9AD4-C1584E937C11}"/>
          </ac:spMkLst>
        </pc:spChg>
        <pc:spChg chg="mod">
          <ac:chgData name="Singletary, David S." userId="45c19336-5b87-4564-b40a-d17e89ba411b" providerId="ADAL" clId="{4E525A05-9674-4C08-8C6B-9604AB437060}" dt="2022-02-07T00:52:34.602" v="7558" actId="20577"/>
          <ac:spMkLst>
            <pc:docMk/>
            <pc:sldMk cId="2349394144" sldId="322"/>
            <ac:spMk id="4" creationId="{8A416CDA-0C51-495F-B0B3-B6D505182592}"/>
          </ac:spMkLst>
        </pc:spChg>
        <pc:spChg chg="add del mod">
          <ac:chgData name="Singletary, David S." userId="45c19336-5b87-4564-b40a-d17e89ba411b" providerId="ADAL" clId="{4E525A05-9674-4C08-8C6B-9604AB437060}" dt="2022-02-07T00:47:05.287" v="7426" actId="478"/>
          <ac:spMkLst>
            <pc:docMk/>
            <pc:sldMk cId="2349394144" sldId="322"/>
            <ac:spMk id="5" creationId="{F54C5905-A4FC-4A10-B650-CE820D8133C5}"/>
          </ac:spMkLst>
        </pc:spChg>
        <pc:spChg chg="add del mod">
          <ac:chgData name="Singletary, David S." userId="45c19336-5b87-4564-b40a-d17e89ba411b" providerId="ADAL" clId="{4E525A05-9674-4C08-8C6B-9604AB437060}" dt="2022-02-07T00:47:05.287" v="7426" actId="478"/>
          <ac:spMkLst>
            <pc:docMk/>
            <pc:sldMk cId="2349394144" sldId="322"/>
            <ac:spMk id="8" creationId="{9B72F76B-CBAC-4DF6-A0A0-827DCAF8317C}"/>
          </ac:spMkLst>
        </pc:spChg>
        <pc:spChg chg="add del mod">
          <ac:chgData name="Singletary, David S." userId="45c19336-5b87-4564-b40a-d17e89ba411b" providerId="ADAL" clId="{4E525A05-9674-4C08-8C6B-9604AB437060}" dt="2022-02-07T00:47:05.287" v="7426" actId="478"/>
          <ac:spMkLst>
            <pc:docMk/>
            <pc:sldMk cId="2349394144" sldId="322"/>
            <ac:spMk id="9" creationId="{CAA96504-5022-4B2F-B9AF-CE48829C8679}"/>
          </ac:spMkLst>
        </pc:spChg>
        <pc:spChg chg="add mod">
          <ac:chgData name="Singletary, David S." userId="45c19336-5b87-4564-b40a-d17e89ba411b" providerId="ADAL" clId="{4E525A05-9674-4C08-8C6B-9604AB437060}" dt="2022-02-07T00:48:02.284" v="7476" actId="1036"/>
          <ac:spMkLst>
            <pc:docMk/>
            <pc:sldMk cId="2349394144" sldId="322"/>
            <ac:spMk id="10" creationId="{C69D03FB-DF00-4F21-8CA3-8B8BBE2869EC}"/>
          </ac:spMkLst>
        </pc:spChg>
        <pc:spChg chg="add mod">
          <ac:chgData name="Singletary, David S." userId="45c19336-5b87-4564-b40a-d17e89ba411b" providerId="ADAL" clId="{4E525A05-9674-4C08-8C6B-9604AB437060}" dt="2022-02-07T00:52:01.825" v="7553" actId="1076"/>
          <ac:spMkLst>
            <pc:docMk/>
            <pc:sldMk cId="2349394144" sldId="322"/>
            <ac:spMk id="11" creationId="{F7FFB8E0-CB58-48A0-ACFE-0C7BE027D2B0}"/>
          </ac:spMkLst>
        </pc:spChg>
        <pc:spChg chg="add mod">
          <ac:chgData name="Singletary, David S." userId="45c19336-5b87-4564-b40a-d17e89ba411b" providerId="ADAL" clId="{4E525A05-9674-4C08-8C6B-9604AB437060}" dt="2022-02-07T00:48:02.284" v="7476" actId="1036"/>
          <ac:spMkLst>
            <pc:docMk/>
            <pc:sldMk cId="2349394144" sldId="322"/>
            <ac:spMk id="12" creationId="{DE2829E0-B312-4996-B728-830C7A610B12}"/>
          </ac:spMkLst>
        </pc:spChg>
        <pc:spChg chg="add mod">
          <ac:chgData name="Singletary, David S." userId="45c19336-5b87-4564-b40a-d17e89ba411b" providerId="ADAL" clId="{4E525A05-9674-4C08-8C6B-9604AB437060}" dt="2022-02-07T00:48:10.834" v="7480" actId="20577"/>
          <ac:spMkLst>
            <pc:docMk/>
            <pc:sldMk cId="2349394144" sldId="322"/>
            <ac:spMk id="15" creationId="{D6472FB3-A471-48EA-8B3F-0E136189C31E}"/>
          </ac:spMkLst>
        </pc:spChg>
        <pc:spChg chg="add mod">
          <ac:chgData name="Singletary, David S." userId="45c19336-5b87-4564-b40a-d17e89ba411b" providerId="ADAL" clId="{4E525A05-9674-4C08-8C6B-9604AB437060}" dt="2022-02-07T00:52:01.825" v="7553" actId="1076"/>
          <ac:spMkLst>
            <pc:docMk/>
            <pc:sldMk cId="2349394144" sldId="322"/>
            <ac:spMk id="16" creationId="{564F39B3-A0CD-4E81-8744-3E608320551E}"/>
          </ac:spMkLst>
        </pc:spChg>
        <pc:spChg chg="add mod">
          <ac:chgData name="Singletary, David S." userId="45c19336-5b87-4564-b40a-d17e89ba411b" providerId="ADAL" clId="{4E525A05-9674-4C08-8C6B-9604AB437060}" dt="2022-02-07T00:48:12.557" v="7481" actId="20577"/>
          <ac:spMkLst>
            <pc:docMk/>
            <pc:sldMk cId="2349394144" sldId="322"/>
            <ac:spMk id="19" creationId="{78EF3DA0-FDB2-4843-B92B-CE84C905A536}"/>
          </ac:spMkLst>
        </pc:spChg>
        <pc:spChg chg="add mod">
          <ac:chgData name="Singletary, David S." userId="45c19336-5b87-4564-b40a-d17e89ba411b" providerId="ADAL" clId="{4E525A05-9674-4C08-8C6B-9604AB437060}" dt="2022-02-07T00:48:19.600" v="7484" actId="20577"/>
          <ac:spMkLst>
            <pc:docMk/>
            <pc:sldMk cId="2349394144" sldId="322"/>
            <ac:spMk id="20" creationId="{437FC80F-425E-431E-BAAA-01103BFA2623}"/>
          </ac:spMkLst>
        </pc:spChg>
        <pc:grpChg chg="add mod">
          <ac:chgData name="Singletary, David S." userId="45c19336-5b87-4564-b40a-d17e89ba411b" providerId="ADAL" clId="{4E525A05-9674-4C08-8C6B-9604AB437060}" dt="2022-02-07T00:51:54.475" v="7552" actId="554"/>
          <ac:grpSpMkLst>
            <pc:docMk/>
            <pc:sldMk cId="2349394144" sldId="322"/>
            <ac:grpSpMk id="29" creationId="{6FCADE5E-45A6-4302-B340-36F60B9ED240}"/>
          </ac:grpSpMkLst>
        </pc:grpChg>
        <pc:grpChg chg="add mod">
          <ac:chgData name="Singletary, David S." userId="45c19336-5b87-4564-b40a-d17e89ba411b" providerId="ADAL" clId="{4E525A05-9674-4C08-8C6B-9604AB437060}" dt="2022-02-07T00:51:54.475" v="7552" actId="554"/>
          <ac:grpSpMkLst>
            <pc:docMk/>
            <pc:sldMk cId="2349394144" sldId="322"/>
            <ac:grpSpMk id="31" creationId="{ABCE2458-E853-49DD-A891-0037D7324669}"/>
          </ac:grpSpMkLst>
        </pc:grpChg>
        <pc:picChg chg="add del">
          <ac:chgData name="Singletary, David S." userId="45c19336-5b87-4564-b40a-d17e89ba411b" providerId="ADAL" clId="{4E525A05-9674-4C08-8C6B-9604AB437060}" dt="2022-02-07T00:38:37.940" v="7272" actId="22"/>
          <ac:picMkLst>
            <pc:docMk/>
            <pc:sldMk cId="2349394144" sldId="322"/>
            <ac:picMk id="7" creationId="{2885ABD7-C428-4AB2-80A3-61CDEE2824E1}"/>
          </ac:picMkLst>
        </pc:picChg>
        <pc:cxnChg chg="add mod">
          <ac:chgData name="Singletary, David S." userId="45c19336-5b87-4564-b40a-d17e89ba411b" providerId="ADAL" clId="{4E525A05-9674-4C08-8C6B-9604AB437060}" dt="2022-02-07T00:48:02.284" v="7476" actId="1036"/>
          <ac:cxnSpMkLst>
            <pc:docMk/>
            <pc:sldMk cId="2349394144" sldId="322"/>
            <ac:cxnSpMk id="13" creationId="{5BF1C139-ECB4-4F5D-B2C2-C0501FF297FA}"/>
          </ac:cxnSpMkLst>
        </pc:cxnChg>
        <pc:cxnChg chg="add mod">
          <ac:chgData name="Singletary, David S." userId="45c19336-5b87-4564-b40a-d17e89ba411b" providerId="ADAL" clId="{4E525A05-9674-4C08-8C6B-9604AB437060}" dt="2022-02-07T00:52:01.825" v="7553" actId="1076"/>
          <ac:cxnSpMkLst>
            <pc:docMk/>
            <pc:sldMk cId="2349394144" sldId="322"/>
            <ac:cxnSpMk id="14" creationId="{EB415A88-A12C-40DF-870A-36CD4E0C9D4A}"/>
          </ac:cxnSpMkLst>
        </pc:cxnChg>
        <pc:cxnChg chg="add del mod">
          <ac:chgData name="Singletary, David S." userId="45c19336-5b87-4564-b40a-d17e89ba411b" providerId="ADAL" clId="{4E525A05-9674-4C08-8C6B-9604AB437060}" dt="2022-02-07T00:51:17.643" v="7547" actId="478"/>
          <ac:cxnSpMkLst>
            <pc:docMk/>
            <pc:sldMk cId="2349394144" sldId="322"/>
            <ac:cxnSpMk id="17" creationId="{ABD27CB0-EED1-454D-A383-368CC5F02D1C}"/>
          </ac:cxnSpMkLst>
        </pc:cxnChg>
        <pc:cxnChg chg="add mod">
          <ac:chgData name="Singletary, David S." userId="45c19336-5b87-4564-b40a-d17e89ba411b" providerId="ADAL" clId="{4E525A05-9674-4C08-8C6B-9604AB437060}" dt="2022-02-07T00:49:56.087" v="7500" actId="164"/>
          <ac:cxnSpMkLst>
            <pc:docMk/>
            <pc:sldMk cId="2349394144" sldId="322"/>
            <ac:cxnSpMk id="18" creationId="{D156D9E4-0F3D-4D44-8293-0EEA18E850A9}"/>
          </ac:cxnSpMkLst>
        </pc:cxnChg>
        <pc:cxnChg chg="add mod">
          <ac:chgData name="Singletary, David S." userId="45c19336-5b87-4564-b40a-d17e89ba411b" providerId="ADAL" clId="{4E525A05-9674-4C08-8C6B-9604AB437060}" dt="2022-02-07T00:49:56.087" v="7500" actId="164"/>
          <ac:cxnSpMkLst>
            <pc:docMk/>
            <pc:sldMk cId="2349394144" sldId="322"/>
            <ac:cxnSpMk id="21" creationId="{0CE808B8-E7B6-4DE8-998E-95A279570398}"/>
          </ac:cxnSpMkLst>
        </pc:cxnChg>
        <pc:cxnChg chg="add mod">
          <ac:chgData name="Singletary, David S." userId="45c19336-5b87-4564-b40a-d17e89ba411b" providerId="ADAL" clId="{4E525A05-9674-4C08-8C6B-9604AB437060}" dt="2022-02-07T00:49:56.087" v="7500" actId="164"/>
          <ac:cxnSpMkLst>
            <pc:docMk/>
            <pc:sldMk cId="2349394144" sldId="322"/>
            <ac:cxnSpMk id="26" creationId="{4ACCBD6E-9DDC-4156-A891-7BE08FA0B4E3}"/>
          </ac:cxnSpMkLst>
        </pc:cxnChg>
        <pc:cxnChg chg="add mod">
          <ac:chgData name="Singletary, David S." userId="45c19336-5b87-4564-b40a-d17e89ba411b" providerId="ADAL" clId="{4E525A05-9674-4C08-8C6B-9604AB437060}" dt="2022-02-07T00:49:56.087" v="7500" actId="164"/>
          <ac:cxnSpMkLst>
            <pc:docMk/>
            <pc:sldMk cId="2349394144" sldId="322"/>
            <ac:cxnSpMk id="27" creationId="{0F7031C8-0406-4CC0-8A9D-99C642FCE762}"/>
          </ac:cxnSpMkLst>
        </pc:cxnChg>
        <pc:cxnChg chg="add mod">
          <ac:chgData name="Singletary, David S." userId="45c19336-5b87-4564-b40a-d17e89ba411b" providerId="ADAL" clId="{4E525A05-9674-4C08-8C6B-9604AB437060}" dt="2022-02-07T00:49:56.087" v="7500" actId="164"/>
          <ac:cxnSpMkLst>
            <pc:docMk/>
            <pc:sldMk cId="2349394144" sldId="322"/>
            <ac:cxnSpMk id="28" creationId="{37820A60-7314-4CA7-A8FC-0A3F68FEAD2F}"/>
          </ac:cxnSpMkLst>
        </pc:cxnChg>
        <pc:cxnChg chg="mod">
          <ac:chgData name="Singletary, David S." userId="45c19336-5b87-4564-b40a-d17e89ba411b" providerId="ADAL" clId="{4E525A05-9674-4C08-8C6B-9604AB437060}" dt="2022-02-07T00:51:40.674" v="7550" actId="14100"/>
          <ac:cxnSpMkLst>
            <pc:docMk/>
            <pc:sldMk cId="2349394144" sldId="322"/>
            <ac:cxnSpMk id="32" creationId="{A1128B90-18F4-455D-8FE0-9B57D14CB010}"/>
          </ac:cxnSpMkLst>
        </pc:cxnChg>
        <pc:cxnChg chg="mod">
          <ac:chgData name="Singletary, David S." userId="45c19336-5b87-4564-b40a-d17e89ba411b" providerId="ADAL" clId="{4E525A05-9674-4C08-8C6B-9604AB437060}" dt="2022-02-07T00:52:20.132" v="7554"/>
          <ac:cxnSpMkLst>
            <pc:docMk/>
            <pc:sldMk cId="2349394144" sldId="322"/>
            <ac:cxnSpMk id="33" creationId="{305E5D58-174E-4DBB-AB59-284E7D842C01}"/>
          </ac:cxnSpMkLst>
        </pc:cxnChg>
        <pc:cxnChg chg="mod">
          <ac:chgData name="Singletary, David S." userId="45c19336-5b87-4564-b40a-d17e89ba411b" providerId="ADAL" clId="{4E525A05-9674-4C08-8C6B-9604AB437060}" dt="2022-02-07T00:51:11.941" v="7546"/>
          <ac:cxnSpMkLst>
            <pc:docMk/>
            <pc:sldMk cId="2349394144" sldId="322"/>
            <ac:cxnSpMk id="34" creationId="{8F8E9E8E-7DA0-49BF-AFBA-ACF14D12881F}"/>
          </ac:cxnSpMkLst>
        </pc:cxnChg>
        <pc:cxnChg chg="mod">
          <ac:chgData name="Singletary, David S." userId="45c19336-5b87-4564-b40a-d17e89ba411b" providerId="ADAL" clId="{4E525A05-9674-4C08-8C6B-9604AB437060}" dt="2022-02-07T00:50:53.358" v="7544"/>
          <ac:cxnSpMkLst>
            <pc:docMk/>
            <pc:sldMk cId="2349394144" sldId="322"/>
            <ac:cxnSpMk id="35" creationId="{B8995F6E-F0BF-4470-BF14-2EDBC7386ED9}"/>
          </ac:cxnSpMkLst>
        </pc:cxnChg>
        <pc:cxnChg chg="mod">
          <ac:chgData name="Singletary, David S." userId="45c19336-5b87-4564-b40a-d17e89ba411b" providerId="ADAL" clId="{4E525A05-9674-4C08-8C6B-9604AB437060}" dt="2022-02-07T00:51:03.909" v="7545"/>
          <ac:cxnSpMkLst>
            <pc:docMk/>
            <pc:sldMk cId="2349394144" sldId="322"/>
            <ac:cxnSpMk id="36" creationId="{3D589923-DA5C-4944-90C4-4840100992DB}"/>
          </ac:cxnSpMkLst>
        </pc:cxnChg>
      </pc:sldChg>
      <pc:sldChg chg="add del">
        <pc:chgData name="Singletary, David S." userId="45c19336-5b87-4564-b40a-d17e89ba411b" providerId="ADAL" clId="{4E525A05-9674-4C08-8C6B-9604AB437060}" dt="2022-02-07T00:46:43.188" v="7422" actId="2696"/>
        <pc:sldMkLst>
          <pc:docMk/>
          <pc:sldMk cId="1492676565" sldId="323"/>
        </pc:sldMkLst>
      </pc:sldChg>
      <pc:sldChg chg="addSp modSp add mod ord">
        <pc:chgData name="Singletary, David S." userId="45c19336-5b87-4564-b40a-d17e89ba411b" providerId="ADAL" clId="{4E525A05-9674-4C08-8C6B-9604AB437060}" dt="2022-02-09T00:23:44.790" v="11802" actId="14100"/>
        <pc:sldMkLst>
          <pc:docMk/>
          <pc:sldMk cId="2194021253" sldId="323"/>
        </pc:sldMkLst>
        <pc:spChg chg="mod">
          <ac:chgData name="Singletary, David S." userId="45c19336-5b87-4564-b40a-d17e89ba411b" providerId="ADAL" clId="{4E525A05-9674-4C08-8C6B-9604AB437060}" dt="2022-02-07T01:02:40.447" v="7880" actId="20577"/>
          <ac:spMkLst>
            <pc:docMk/>
            <pc:sldMk cId="2194021253" sldId="323"/>
            <ac:spMk id="2" creationId="{62435AD5-6B8C-48C3-875A-0BB8003F362E}"/>
          </ac:spMkLst>
        </pc:spChg>
        <pc:spChg chg="add mod">
          <ac:chgData name="Singletary, David S." userId="45c19336-5b87-4564-b40a-d17e89ba411b" providerId="ADAL" clId="{4E525A05-9674-4C08-8C6B-9604AB437060}" dt="2022-02-07T01:12:28.594" v="8217" actId="164"/>
          <ac:spMkLst>
            <pc:docMk/>
            <pc:sldMk cId="2194021253" sldId="323"/>
            <ac:spMk id="3" creationId="{565480D5-BB35-400F-8D3F-C5AE9781D0E8}"/>
          </ac:spMkLst>
        </pc:spChg>
        <pc:spChg chg="mod">
          <ac:chgData name="Singletary, David S." userId="45c19336-5b87-4564-b40a-d17e89ba411b" providerId="ADAL" clId="{4E525A05-9674-4C08-8C6B-9604AB437060}" dt="2022-02-09T00:23:44.790" v="11802" actId="14100"/>
          <ac:spMkLst>
            <pc:docMk/>
            <pc:sldMk cId="2194021253" sldId="323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4E525A05-9674-4C08-8C6B-9604AB437060}" dt="2022-02-07T01:12:28.594" v="8217" actId="164"/>
          <ac:spMkLst>
            <pc:docMk/>
            <pc:sldMk cId="2194021253" sldId="323"/>
            <ac:spMk id="6" creationId="{B9F92C22-EC6F-47E0-9845-4EB31B7FECF0}"/>
          </ac:spMkLst>
        </pc:spChg>
        <pc:spChg chg="add mod">
          <ac:chgData name="Singletary, David S." userId="45c19336-5b87-4564-b40a-d17e89ba411b" providerId="ADAL" clId="{4E525A05-9674-4C08-8C6B-9604AB437060}" dt="2022-02-07T01:12:28.594" v="8217" actId="164"/>
          <ac:spMkLst>
            <pc:docMk/>
            <pc:sldMk cId="2194021253" sldId="323"/>
            <ac:spMk id="7" creationId="{008B6172-F8F6-475B-AEF2-037177E71574}"/>
          </ac:spMkLst>
        </pc:spChg>
        <pc:spChg chg="add mod">
          <ac:chgData name="Singletary, David S." userId="45c19336-5b87-4564-b40a-d17e89ba411b" providerId="ADAL" clId="{4E525A05-9674-4C08-8C6B-9604AB437060}" dt="2022-02-09T00:19:23.630" v="11797" actId="313"/>
          <ac:spMkLst>
            <pc:docMk/>
            <pc:sldMk cId="2194021253" sldId="323"/>
            <ac:spMk id="8" creationId="{6956C80B-FBB9-4523-8C7F-D7E225304540}"/>
          </ac:spMkLst>
        </pc:spChg>
        <pc:spChg chg="add mod">
          <ac:chgData name="Singletary, David S." userId="45c19336-5b87-4564-b40a-d17e89ba411b" providerId="ADAL" clId="{4E525A05-9674-4C08-8C6B-9604AB437060}" dt="2022-02-07T01:12:28.594" v="8217" actId="164"/>
          <ac:spMkLst>
            <pc:docMk/>
            <pc:sldMk cId="2194021253" sldId="323"/>
            <ac:spMk id="9" creationId="{0F135980-8BD3-460E-9C0E-552DBF599BAD}"/>
          </ac:spMkLst>
        </pc:spChg>
        <pc:spChg chg="add mod">
          <ac:chgData name="Singletary, David S." userId="45c19336-5b87-4564-b40a-d17e89ba411b" providerId="ADAL" clId="{4E525A05-9674-4C08-8C6B-9604AB437060}" dt="2022-02-07T01:12:14.842" v="8216" actId="1076"/>
          <ac:spMkLst>
            <pc:docMk/>
            <pc:sldMk cId="2194021253" sldId="323"/>
            <ac:spMk id="11" creationId="{8F09BE9A-7A14-4687-8EE1-98FB45D532D2}"/>
          </ac:spMkLst>
        </pc:spChg>
        <pc:grpChg chg="add mod">
          <ac:chgData name="Singletary, David S." userId="45c19336-5b87-4564-b40a-d17e89ba411b" providerId="ADAL" clId="{4E525A05-9674-4C08-8C6B-9604AB437060}" dt="2022-02-07T01:12:28.594" v="8217" actId="164"/>
          <ac:grpSpMkLst>
            <pc:docMk/>
            <pc:sldMk cId="2194021253" sldId="323"/>
            <ac:grpSpMk id="10" creationId="{D19A1445-1D50-466A-8FAF-83D39DE8517B}"/>
          </ac:grpSpMkLst>
        </pc:grpChg>
        <pc:picChg chg="add mod">
          <ac:chgData name="Singletary, David S." userId="45c19336-5b87-4564-b40a-d17e89ba411b" providerId="ADAL" clId="{4E525A05-9674-4C08-8C6B-9604AB437060}" dt="2022-02-07T01:12:28.594" v="8217" actId="164"/>
          <ac:picMkLst>
            <pc:docMk/>
            <pc:sldMk cId="2194021253" sldId="323"/>
            <ac:picMk id="1026" creationId="{80183DAF-1052-4935-AF5C-E2D66D504D7A}"/>
          </ac:picMkLst>
        </pc:picChg>
      </pc:sldChg>
      <pc:sldChg chg="modSp new mod">
        <pc:chgData name="Singletary, David S." userId="45c19336-5b87-4564-b40a-d17e89ba411b" providerId="ADAL" clId="{4E525A05-9674-4C08-8C6B-9604AB437060}" dt="2022-02-08T22:59:27.323" v="10600" actId="404"/>
        <pc:sldMkLst>
          <pc:docMk/>
          <pc:sldMk cId="1401221857" sldId="324"/>
        </pc:sldMkLst>
        <pc:spChg chg="mod">
          <ac:chgData name="Singletary, David S." userId="45c19336-5b87-4564-b40a-d17e89ba411b" providerId="ADAL" clId="{4E525A05-9674-4C08-8C6B-9604AB437060}" dt="2022-02-07T20:29:09.659" v="8312" actId="20577"/>
          <ac:spMkLst>
            <pc:docMk/>
            <pc:sldMk cId="1401221857" sldId="324"/>
            <ac:spMk id="2" creationId="{4E8A554F-6A05-4891-9B83-7B6EF4E7623E}"/>
          </ac:spMkLst>
        </pc:spChg>
        <pc:spChg chg="mod">
          <ac:chgData name="Singletary, David S." userId="45c19336-5b87-4564-b40a-d17e89ba411b" providerId="ADAL" clId="{4E525A05-9674-4C08-8C6B-9604AB437060}" dt="2022-02-08T22:59:27.323" v="10600" actId="404"/>
          <ac:spMkLst>
            <pc:docMk/>
            <pc:sldMk cId="1401221857" sldId="324"/>
            <ac:spMk id="3" creationId="{89AD5570-7DB5-4A29-BD5F-3E699BE33610}"/>
          </ac:spMkLst>
        </pc:spChg>
      </pc:sldChg>
      <pc:sldChg chg="addSp delSp modSp add mod">
        <pc:chgData name="Singletary, David S." userId="45c19336-5b87-4564-b40a-d17e89ba411b" providerId="ADAL" clId="{4E525A05-9674-4C08-8C6B-9604AB437060}" dt="2022-02-08T21:23:44.037" v="9279" actId="20577"/>
        <pc:sldMkLst>
          <pc:docMk/>
          <pc:sldMk cId="3908488037" sldId="325"/>
        </pc:sldMkLst>
        <pc:spChg chg="del mod">
          <ac:chgData name="Singletary, David S." userId="45c19336-5b87-4564-b40a-d17e89ba411b" providerId="ADAL" clId="{4E525A05-9674-4C08-8C6B-9604AB437060}" dt="2022-02-07T20:43:29.713" v="8861"/>
          <ac:spMkLst>
            <pc:docMk/>
            <pc:sldMk cId="3908488037" sldId="325"/>
            <ac:spMk id="3" creationId="{89AD5570-7DB5-4A29-BD5F-3E699BE33610}"/>
          </ac:spMkLst>
        </pc:spChg>
        <pc:spChg chg="add mod">
          <ac:chgData name="Singletary, David S." userId="45c19336-5b87-4564-b40a-d17e89ba411b" providerId="ADAL" clId="{4E525A05-9674-4C08-8C6B-9604AB437060}" dt="2022-02-08T21:23:44.037" v="9279" actId="20577"/>
          <ac:spMkLst>
            <pc:docMk/>
            <pc:sldMk cId="3908488037" sldId="325"/>
            <ac:spMk id="5" creationId="{CBBAA5C6-7F07-45F7-93DF-D7540F380632}"/>
          </ac:spMkLst>
        </pc:spChg>
        <pc:graphicFrameChg chg="add mod modGraphic">
          <ac:chgData name="Singletary, David S." userId="45c19336-5b87-4564-b40a-d17e89ba411b" providerId="ADAL" clId="{4E525A05-9674-4C08-8C6B-9604AB437060}" dt="2022-02-08T21:20:58.482" v="9165" actId="20577"/>
          <ac:graphicFrameMkLst>
            <pc:docMk/>
            <pc:sldMk cId="3908488037" sldId="325"/>
            <ac:graphicFrameMk id="4" creationId="{A5C70631-5E59-422E-B533-6852EFA8E269}"/>
          </ac:graphicFrameMkLst>
        </pc:graphicFrameChg>
      </pc:sldChg>
      <pc:sldChg chg="modSp add mod">
        <pc:chgData name="Singletary, David S." userId="45c19336-5b87-4564-b40a-d17e89ba411b" providerId="ADAL" clId="{4E525A05-9674-4C08-8C6B-9604AB437060}" dt="2022-02-08T21:23:49.251" v="9281" actId="20577"/>
        <pc:sldMkLst>
          <pc:docMk/>
          <pc:sldMk cId="845993999" sldId="326"/>
        </pc:sldMkLst>
        <pc:spChg chg="mod">
          <ac:chgData name="Singletary, David S." userId="45c19336-5b87-4564-b40a-d17e89ba411b" providerId="ADAL" clId="{4E525A05-9674-4C08-8C6B-9604AB437060}" dt="2022-02-08T21:23:49.251" v="9281" actId="20577"/>
          <ac:spMkLst>
            <pc:docMk/>
            <pc:sldMk cId="845993999" sldId="326"/>
            <ac:spMk id="5" creationId="{CBBAA5C6-7F07-45F7-93DF-D7540F380632}"/>
          </ac:spMkLst>
        </pc:spChg>
        <pc:graphicFrameChg chg="mod modGraphic">
          <ac:chgData name="Singletary, David S." userId="45c19336-5b87-4564-b40a-d17e89ba411b" providerId="ADAL" clId="{4E525A05-9674-4C08-8C6B-9604AB437060}" dt="2022-02-08T21:22:25.241" v="9214" actId="20577"/>
          <ac:graphicFrameMkLst>
            <pc:docMk/>
            <pc:sldMk cId="845993999" sldId="326"/>
            <ac:graphicFrameMk id="4" creationId="{A5C70631-5E59-422E-B533-6852EFA8E269}"/>
          </ac:graphicFrameMkLst>
        </pc:graphicFrameChg>
      </pc:sldChg>
      <pc:sldChg chg="addSp modSp add mod">
        <pc:chgData name="Singletary, David S." userId="45c19336-5b87-4564-b40a-d17e89ba411b" providerId="ADAL" clId="{4E525A05-9674-4C08-8C6B-9604AB437060}" dt="2022-02-08T21:27:42.192" v="9442" actId="20577"/>
        <pc:sldMkLst>
          <pc:docMk/>
          <pc:sldMk cId="872716165" sldId="327"/>
        </pc:sldMkLst>
        <pc:spChg chg="mod">
          <ac:chgData name="Singletary, David S." userId="45c19336-5b87-4564-b40a-d17e89ba411b" providerId="ADAL" clId="{4E525A05-9674-4C08-8C6B-9604AB437060}" dt="2022-02-08T21:27:42.192" v="9442" actId="20577"/>
          <ac:spMkLst>
            <pc:docMk/>
            <pc:sldMk cId="872716165" sldId="327"/>
            <ac:spMk id="5" creationId="{CBBAA5C6-7F07-45F7-93DF-D7540F380632}"/>
          </ac:spMkLst>
        </pc:spChg>
        <pc:graphicFrameChg chg="mod modGraphic">
          <ac:chgData name="Singletary, David S." userId="45c19336-5b87-4564-b40a-d17e89ba411b" providerId="ADAL" clId="{4E525A05-9674-4C08-8C6B-9604AB437060}" dt="2022-02-08T21:27:36.444" v="9432" actId="20577"/>
          <ac:graphicFrameMkLst>
            <pc:docMk/>
            <pc:sldMk cId="872716165" sldId="327"/>
            <ac:graphicFrameMk id="4" creationId="{A5C70631-5E59-422E-B533-6852EFA8E269}"/>
          </ac:graphicFrameMkLst>
        </pc:graphicFrameChg>
        <pc:graphicFrameChg chg="add mod">
          <ac:chgData name="Singletary, David S." userId="45c19336-5b87-4564-b40a-d17e89ba411b" providerId="ADAL" clId="{4E525A05-9674-4C08-8C6B-9604AB437060}" dt="2022-02-08T21:25:57.410" v="9327" actId="571"/>
          <ac:graphicFrameMkLst>
            <pc:docMk/>
            <pc:sldMk cId="872716165" sldId="327"/>
            <ac:graphicFrameMk id="6" creationId="{1CFE5BD6-E1C3-4325-9E76-C30FB20B3960}"/>
          </ac:graphicFrameMkLst>
        </pc:graphicFrameChg>
      </pc:sldChg>
      <pc:sldChg chg="addSp delSp modSp add mod ord">
        <pc:chgData name="Singletary, David S." userId="45c19336-5b87-4564-b40a-d17e89ba411b" providerId="ADAL" clId="{4E525A05-9674-4C08-8C6B-9604AB437060}" dt="2022-02-09T00:01:33.506" v="11124" actId="20577"/>
        <pc:sldMkLst>
          <pc:docMk/>
          <pc:sldMk cId="661279763" sldId="328"/>
        </pc:sldMkLst>
        <pc:spChg chg="mod">
          <ac:chgData name="Singletary, David S." userId="45c19336-5b87-4564-b40a-d17e89ba411b" providerId="ADAL" clId="{4E525A05-9674-4C08-8C6B-9604AB437060}" dt="2022-02-09T00:01:33.506" v="11124" actId="20577"/>
          <ac:spMkLst>
            <pc:docMk/>
            <pc:sldMk cId="661279763" sldId="328"/>
            <ac:spMk id="5" creationId="{CBBAA5C6-7F07-45F7-93DF-D7540F380632}"/>
          </ac:spMkLst>
        </pc:spChg>
        <pc:spChg chg="add del mod">
          <ac:chgData name="Singletary, David S." userId="45c19336-5b87-4564-b40a-d17e89ba411b" providerId="ADAL" clId="{4E525A05-9674-4C08-8C6B-9604AB437060}" dt="2022-02-08T21:30:15.594" v="9445" actId="478"/>
          <ac:spMkLst>
            <pc:docMk/>
            <pc:sldMk cId="661279763" sldId="328"/>
            <ac:spMk id="6" creationId="{0EFA8660-0B2D-46B2-B7AD-161D799C7D98}"/>
          </ac:spMkLst>
        </pc:spChg>
        <pc:spChg chg="add del mod">
          <ac:chgData name="Singletary, David S." userId="45c19336-5b87-4564-b40a-d17e89ba411b" providerId="ADAL" clId="{4E525A05-9674-4C08-8C6B-9604AB437060}" dt="2022-02-08T23:07:53.991" v="10842" actId="478"/>
          <ac:spMkLst>
            <pc:docMk/>
            <pc:sldMk cId="661279763" sldId="328"/>
            <ac:spMk id="8" creationId="{05F79335-3B48-4690-ABB5-7DDA80FB1850}"/>
          </ac:spMkLst>
        </pc:spChg>
        <pc:graphicFrameChg chg="del">
          <ac:chgData name="Singletary, David S." userId="45c19336-5b87-4564-b40a-d17e89ba411b" providerId="ADAL" clId="{4E525A05-9674-4C08-8C6B-9604AB437060}" dt="2022-02-08T21:30:11.774" v="9444" actId="478"/>
          <ac:graphicFrameMkLst>
            <pc:docMk/>
            <pc:sldMk cId="661279763" sldId="328"/>
            <ac:graphicFrameMk id="4" creationId="{A5C70631-5E59-422E-B533-6852EFA8E269}"/>
          </ac:graphicFrameMkLst>
        </pc:graphicFrameChg>
        <pc:graphicFrameChg chg="add del mod">
          <ac:chgData name="Singletary, David S." userId="45c19336-5b87-4564-b40a-d17e89ba411b" providerId="ADAL" clId="{4E525A05-9674-4C08-8C6B-9604AB437060}" dt="2022-02-08T21:39:22.772" v="9935"/>
          <ac:graphicFrameMkLst>
            <pc:docMk/>
            <pc:sldMk cId="661279763" sldId="328"/>
            <ac:graphicFrameMk id="7" creationId="{08C85E59-D6C7-48B7-9EAE-55C987D9B763}"/>
          </ac:graphicFrameMkLst>
        </pc:graphicFrameChg>
      </pc:sldChg>
      <pc:sldChg chg="modSp add mod ord">
        <pc:chgData name="Singletary, David S." userId="45c19336-5b87-4564-b40a-d17e89ba411b" providerId="ADAL" clId="{4E525A05-9674-4C08-8C6B-9604AB437060}" dt="2022-02-08T23:04:33.857" v="10736" actId="20577"/>
        <pc:sldMkLst>
          <pc:docMk/>
          <pc:sldMk cId="1454054614" sldId="329"/>
        </pc:sldMkLst>
        <pc:spChg chg="mod">
          <ac:chgData name="Singletary, David S." userId="45c19336-5b87-4564-b40a-d17e89ba411b" providerId="ADAL" clId="{4E525A05-9674-4C08-8C6B-9604AB437060}" dt="2022-02-08T21:43:14.752" v="10131" actId="20577"/>
          <ac:spMkLst>
            <pc:docMk/>
            <pc:sldMk cId="1454054614" sldId="329"/>
            <ac:spMk id="2" creationId="{4E8A554F-6A05-4891-9B83-7B6EF4E7623E}"/>
          </ac:spMkLst>
        </pc:spChg>
        <pc:spChg chg="mod">
          <ac:chgData name="Singletary, David S." userId="45c19336-5b87-4564-b40a-d17e89ba411b" providerId="ADAL" clId="{4E525A05-9674-4C08-8C6B-9604AB437060}" dt="2022-02-08T23:04:33.857" v="10736" actId="20577"/>
          <ac:spMkLst>
            <pc:docMk/>
            <pc:sldMk cId="1454054614" sldId="329"/>
            <ac:spMk id="3" creationId="{89AD5570-7DB5-4A29-BD5F-3E699BE33610}"/>
          </ac:spMkLst>
        </pc:spChg>
      </pc:sldChg>
      <pc:sldChg chg="delSp modSp add mod ord">
        <pc:chgData name="Singletary, David S." userId="45c19336-5b87-4564-b40a-d17e89ba411b" providerId="ADAL" clId="{4E525A05-9674-4C08-8C6B-9604AB437060}" dt="2022-02-09T00:03:17.550" v="11183" actId="14100"/>
        <pc:sldMkLst>
          <pc:docMk/>
          <pc:sldMk cId="926690544" sldId="330"/>
        </pc:sldMkLst>
        <pc:spChg chg="mod">
          <ac:chgData name="Singletary, David S." userId="45c19336-5b87-4564-b40a-d17e89ba411b" providerId="ADAL" clId="{4E525A05-9674-4C08-8C6B-9604AB437060}" dt="2022-02-08T23:07:25.343" v="10775" actId="20577"/>
          <ac:spMkLst>
            <pc:docMk/>
            <pc:sldMk cId="926690544" sldId="330"/>
            <ac:spMk id="2" creationId="{4E8A554F-6A05-4891-9B83-7B6EF4E7623E}"/>
          </ac:spMkLst>
        </pc:spChg>
        <pc:spChg chg="mod">
          <ac:chgData name="Singletary, David S." userId="45c19336-5b87-4564-b40a-d17e89ba411b" providerId="ADAL" clId="{4E525A05-9674-4C08-8C6B-9604AB437060}" dt="2022-02-09T00:03:17.550" v="11183" actId="14100"/>
          <ac:spMkLst>
            <pc:docMk/>
            <pc:sldMk cId="926690544" sldId="330"/>
            <ac:spMk id="5" creationId="{CBBAA5C6-7F07-45F7-93DF-D7540F380632}"/>
          </ac:spMkLst>
        </pc:spChg>
        <pc:spChg chg="del mod">
          <ac:chgData name="Singletary, David S." userId="45c19336-5b87-4564-b40a-d17e89ba411b" providerId="ADAL" clId="{4E525A05-9674-4C08-8C6B-9604AB437060}" dt="2022-02-08T23:08:22.091" v="10854" actId="478"/>
          <ac:spMkLst>
            <pc:docMk/>
            <pc:sldMk cId="926690544" sldId="330"/>
            <ac:spMk id="8" creationId="{05F79335-3B48-4690-ABB5-7DDA80FB1850}"/>
          </ac:spMkLst>
        </pc:spChg>
      </pc:sldChg>
      <pc:sldChg chg="modSp add mod">
        <pc:chgData name="Singletary, David S." userId="45c19336-5b87-4564-b40a-d17e89ba411b" providerId="ADAL" clId="{4E525A05-9674-4C08-8C6B-9604AB437060}" dt="2022-02-09T00:11:14.339" v="11558" actId="403"/>
        <pc:sldMkLst>
          <pc:docMk/>
          <pc:sldMk cId="2766127194" sldId="331"/>
        </pc:sldMkLst>
        <pc:spChg chg="mod">
          <ac:chgData name="Singletary, David S." userId="45c19336-5b87-4564-b40a-d17e89ba411b" providerId="ADAL" clId="{4E525A05-9674-4C08-8C6B-9604AB437060}" dt="2022-02-09T00:11:14.339" v="11558" actId="403"/>
          <ac:spMkLst>
            <pc:docMk/>
            <pc:sldMk cId="2766127194" sldId="331"/>
            <ac:spMk id="5" creationId="{CBBAA5C6-7F07-45F7-93DF-D7540F380632}"/>
          </ac:spMkLst>
        </pc:spChg>
      </pc:sldChg>
      <pc:sldChg chg="modSp add mod ord">
        <pc:chgData name="Singletary, David S." userId="45c19336-5b87-4564-b40a-d17e89ba411b" providerId="ADAL" clId="{4E525A05-9674-4C08-8C6B-9604AB437060}" dt="2022-02-09T00:14:37.683" v="11795" actId="404"/>
        <pc:sldMkLst>
          <pc:docMk/>
          <pc:sldMk cId="780108526" sldId="332"/>
        </pc:sldMkLst>
        <pc:spChg chg="mod">
          <ac:chgData name="Singletary, David S." userId="45c19336-5b87-4564-b40a-d17e89ba411b" providerId="ADAL" clId="{4E525A05-9674-4C08-8C6B-9604AB437060}" dt="2022-02-09T00:12:02.264" v="11577" actId="20577"/>
          <ac:spMkLst>
            <pc:docMk/>
            <pc:sldMk cId="780108526" sldId="332"/>
            <ac:spMk id="2" creationId="{4E8A554F-6A05-4891-9B83-7B6EF4E7623E}"/>
          </ac:spMkLst>
        </pc:spChg>
        <pc:spChg chg="mod">
          <ac:chgData name="Singletary, David S." userId="45c19336-5b87-4564-b40a-d17e89ba411b" providerId="ADAL" clId="{4E525A05-9674-4C08-8C6B-9604AB437060}" dt="2022-02-09T00:14:37.683" v="11795" actId="404"/>
          <ac:spMkLst>
            <pc:docMk/>
            <pc:sldMk cId="780108526" sldId="332"/>
            <ac:spMk id="3" creationId="{89AD5570-7DB5-4A29-BD5F-3E699BE33610}"/>
          </ac:spMkLst>
        </pc:spChg>
      </pc:sldChg>
    </pc:docChg>
  </pc:docChgLst>
  <pc:docChgLst>
    <pc:chgData name="Singletary, David S." userId="45c19336-5b87-4564-b40a-d17e89ba411b" providerId="ADAL" clId="{6AC49E77-693B-4B11-A9D4-3F64F8C45DB3}"/>
    <pc:docChg chg="modSld">
      <pc:chgData name="Singletary, David S." userId="45c19336-5b87-4564-b40a-d17e89ba411b" providerId="ADAL" clId="{6AC49E77-693B-4B11-A9D4-3F64F8C45DB3}" dt="2022-01-11T22:30:52.012" v="2" actId="14100"/>
      <pc:docMkLst>
        <pc:docMk/>
      </pc:docMkLst>
      <pc:sldChg chg="modSp mod">
        <pc:chgData name="Singletary, David S." userId="45c19336-5b87-4564-b40a-d17e89ba411b" providerId="ADAL" clId="{6AC49E77-693B-4B11-A9D4-3F64F8C45DB3}" dt="2022-01-11T22:30:52.012" v="2" actId="14100"/>
        <pc:sldMkLst>
          <pc:docMk/>
          <pc:sldMk cId="1554397322" sldId="310"/>
        </pc:sldMkLst>
        <pc:spChg chg="mod">
          <ac:chgData name="Singletary, David S." userId="45c19336-5b87-4564-b40a-d17e89ba411b" providerId="ADAL" clId="{6AC49E77-693B-4B11-A9D4-3F64F8C45DB3}" dt="2022-01-11T22:30:49.480" v="1" actId="14100"/>
          <ac:spMkLst>
            <pc:docMk/>
            <pc:sldMk cId="1554397322" sldId="310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6AC49E77-693B-4B11-A9D4-3F64F8C45DB3}" dt="2022-01-11T22:30:52.012" v="2" actId="14100"/>
          <ac:spMkLst>
            <pc:docMk/>
            <pc:sldMk cId="1554397322" sldId="310"/>
            <ac:spMk id="4" creationId="{8A416CDA-0C51-495F-B0B3-B6D505182592}"/>
          </ac:spMkLst>
        </pc:spChg>
      </pc:sldChg>
    </pc:docChg>
  </pc:docChgLst>
  <pc:docChgLst>
    <pc:chgData name="Singletary, David S." userId="45c19336-5b87-4564-b40a-d17e89ba411b" providerId="ADAL" clId="{D3F3F1E8-F113-4E4E-A45C-2DBB87C090BF}"/>
    <pc:docChg chg="undo custSel addSld delSld modSld sldOrd modSection">
      <pc:chgData name="Singletary, David S." userId="45c19336-5b87-4564-b40a-d17e89ba411b" providerId="ADAL" clId="{D3F3F1E8-F113-4E4E-A45C-2DBB87C090BF}" dt="2021-04-30T18:26:07.840" v="497" actId="2696"/>
      <pc:docMkLst>
        <pc:docMk/>
      </pc:docMkLst>
      <pc:sldChg chg="modSp mod">
        <pc:chgData name="Singletary, David S." userId="45c19336-5b87-4564-b40a-d17e89ba411b" providerId="ADAL" clId="{D3F3F1E8-F113-4E4E-A45C-2DBB87C090BF}" dt="2021-04-30T18:22:55.696" v="402" actId="404"/>
        <pc:sldMkLst>
          <pc:docMk/>
          <pc:sldMk cId="3402958523" sldId="268"/>
        </pc:sldMkLst>
        <pc:spChg chg="mod">
          <ac:chgData name="Singletary, David S." userId="45c19336-5b87-4564-b40a-d17e89ba411b" providerId="ADAL" clId="{D3F3F1E8-F113-4E4E-A45C-2DBB87C090BF}" dt="2021-04-30T18:22:16.142" v="388" actId="14100"/>
          <ac:spMkLst>
            <pc:docMk/>
            <pc:sldMk cId="3402958523" sldId="268"/>
            <ac:spMk id="2" creationId="{B8B2DB74-55FF-46FF-A7B7-CCA11DF43565}"/>
          </ac:spMkLst>
        </pc:spChg>
        <pc:spChg chg="mod">
          <ac:chgData name="Singletary, David S." userId="45c19336-5b87-4564-b40a-d17e89ba411b" providerId="ADAL" clId="{D3F3F1E8-F113-4E4E-A45C-2DBB87C090BF}" dt="2021-04-30T18:22:55.696" v="402" actId="404"/>
          <ac:spMkLst>
            <pc:docMk/>
            <pc:sldMk cId="3402958523" sldId="268"/>
            <ac:spMk id="3" creationId="{2DDD92E6-875D-4B38-A37B-55BCA698C682}"/>
          </ac:spMkLst>
        </pc:spChg>
      </pc:sldChg>
      <pc:sldChg chg="modSp del mod">
        <pc:chgData name="Singletary, David S." userId="45c19336-5b87-4564-b40a-d17e89ba411b" providerId="ADAL" clId="{D3F3F1E8-F113-4E4E-A45C-2DBB87C090BF}" dt="2021-04-30T18:07:35.949" v="195" actId="2696"/>
        <pc:sldMkLst>
          <pc:docMk/>
          <pc:sldMk cId="634710586" sldId="269"/>
        </pc:sldMkLst>
        <pc:spChg chg="mod">
          <ac:chgData name="Singletary, David S." userId="45c19336-5b87-4564-b40a-d17e89ba411b" providerId="ADAL" clId="{D3F3F1E8-F113-4E4E-A45C-2DBB87C090BF}" dt="2021-04-30T18:06:30.733" v="174" actId="20577"/>
          <ac:spMkLst>
            <pc:docMk/>
            <pc:sldMk cId="634710586" sldId="269"/>
            <ac:spMk id="3" creationId="{01BE5E18-8F61-4E46-A513-CCCE3BDB1074}"/>
          </ac:spMkLst>
        </pc:spChg>
      </pc:sldChg>
      <pc:sldChg chg="del">
        <pc:chgData name="Singletary, David S." userId="45c19336-5b87-4564-b40a-d17e89ba411b" providerId="ADAL" clId="{D3F3F1E8-F113-4E4E-A45C-2DBB87C090BF}" dt="2021-04-30T18:26:07.840" v="497" actId="2696"/>
        <pc:sldMkLst>
          <pc:docMk/>
          <pc:sldMk cId="3912213653" sldId="303"/>
        </pc:sldMkLst>
      </pc:sldChg>
      <pc:sldChg chg="modSp mod">
        <pc:chgData name="Singletary, David S." userId="45c19336-5b87-4564-b40a-d17e89ba411b" providerId="ADAL" clId="{D3F3F1E8-F113-4E4E-A45C-2DBB87C090BF}" dt="2021-04-30T18:09:19.820" v="205" actId="20577"/>
        <pc:sldMkLst>
          <pc:docMk/>
          <pc:sldMk cId="1094747575" sldId="304"/>
        </pc:sldMkLst>
        <pc:spChg chg="mod">
          <ac:chgData name="Singletary, David S." userId="45c19336-5b87-4564-b40a-d17e89ba411b" providerId="ADAL" clId="{D3F3F1E8-F113-4E4E-A45C-2DBB87C090BF}" dt="2021-04-30T18:09:19.820" v="205" actId="20577"/>
          <ac:spMkLst>
            <pc:docMk/>
            <pc:sldMk cId="1094747575" sldId="304"/>
            <ac:spMk id="3" creationId="{5D2EE84E-69DF-40CC-8BC9-55C2E53EBCA1}"/>
          </ac:spMkLst>
        </pc:spChg>
      </pc:sldChg>
      <pc:sldChg chg="modSp mod">
        <pc:chgData name="Singletary, David S." userId="45c19336-5b87-4564-b40a-d17e89ba411b" providerId="ADAL" clId="{D3F3F1E8-F113-4E4E-A45C-2DBB87C090BF}" dt="2021-04-30T18:01:54.856" v="5" actId="20577"/>
        <pc:sldMkLst>
          <pc:docMk/>
          <pc:sldMk cId="1116543228" sldId="314"/>
        </pc:sldMkLst>
        <pc:spChg chg="mod">
          <ac:chgData name="Singletary, David S." userId="45c19336-5b87-4564-b40a-d17e89ba411b" providerId="ADAL" clId="{D3F3F1E8-F113-4E4E-A45C-2DBB87C090BF}" dt="2021-04-30T18:01:54.856" v="5" actId="20577"/>
          <ac:spMkLst>
            <pc:docMk/>
            <pc:sldMk cId="1116543228" sldId="314"/>
            <ac:spMk id="3" creationId="{90197461-0FAC-4EA0-A546-3B9388E992E6}"/>
          </ac:spMkLst>
        </pc:spChg>
      </pc:sldChg>
      <pc:sldChg chg="addSp delSp modSp add mod">
        <pc:chgData name="Singletary, David S." userId="45c19336-5b87-4564-b40a-d17e89ba411b" providerId="ADAL" clId="{D3F3F1E8-F113-4E4E-A45C-2DBB87C090BF}" dt="2021-04-30T18:11:51.556" v="340" actId="14100"/>
        <pc:sldMkLst>
          <pc:docMk/>
          <pc:sldMk cId="2053375373" sldId="318"/>
        </pc:sldMkLst>
        <pc:spChg chg="mod">
          <ac:chgData name="Singletary, David S." userId="45c19336-5b87-4564-b40a-d17e89ba411b" providerId="ADAL" clId="{D3F3F1E8-F113-4E4E-A45C-2DBB87C090BF}" dt="2021-04-30T18:09:58.606" v="257" actId="20577"/>
          <ac:spMkLst>
            <pc:docMk/>
            <pc:sldMk cId="2053375373" sldId="318"/>
            <ac:spMk id="2" creationId="{58C33BDB-6046-4130-99CF-0821343B5A65}"/>
          </ac:spMkLst>
        </pc:spChg>
        <pc:spChg chg="mod">
          <ac:chgData name="Singletary, David S." userId="45c19336-5b87-4564-b40a-d17e89ba411b" providerId="ADAL" clId="{D3F3F1E8-F113-4E4E-A45C-2DBB87C090BF}" dt="2021-04-30T18:11:51.556" v="340" actId="14100"/>
          <ac:spMkLst>
            <pc:docMk/>
            <pc:sldMk cId="2053375373" sldId="318"/>
            <ac:spMk id="3" creationId="{5D2EE84E-69DF-40CC-8BC9-55C2E53EBCA1}"/>
          </ac:spMkLst>
        </pc:spChg>
        <pc:spChg chg="add del">
          <ac:chgData name="Singletary, David S." userId="45c19336-5b87-4564-b40a-d17e89ba411b" providerId="ADAL" clId="{D3F3F1E8-F113-4E4E-A45C-2DBB87C090BF}" dt="2021-04-30T18:09:34.236" v="208"/>
          <ac:spMkLst>
            <pc:docMk/>
            <pc:sldMk cId="2053375373" sldId="318"/>
            <ac:spMk id="4" creationId="{A64AD33F-068D-453C-8EE3-F78516C556B9}"/>
          </ac:spMkLst>
        </pc:spChg>
        <pc:picChg chg="del">
          <ac:chgData name="Singletary, David S." userId="45c19336-5b87-4564-b40a-d17e89ba411b" providerId="ADAL" clId="{D3F3F1E8-F113-4E4E-A45C-2DBB87C090BF}" dt="2021-04-30T18:09:39.387" v="211" actId="478"/>
          <ac:picMkLst>
            <pc:docMk/>
            <pc:sldMk cId="2053375373" sldId="318"/>
            <ac:picMk id="1026" creationId="{1B913D7B-9DEA-4FAB-B696-3A9678D0E106}"/>
          </ac:picMkLst>
        </pc:picChg>
      </pc:sldChg>
      <pc:sldChg chg="modSp add mod ord">
        <pc:chgData name="Singletary, David S." userId="45c19336-5b87-4564-b40a-d17e89ba411b" providerId="ADAL" clId="{D3F3F1E8-F113-4E4E-A45C-2DBB87C090BF}" dt="2021-04-30T18:19:38.711" v="381"/>
        <pc:sldMkLst>
          <pc:docMk/>
          <pc:sldMk cId="482879549" sldId="319"/>
        </pc:sldMkLst>
        <pc:spChg chg="mod">
          <ac:chgData name="Singletary, David S." userId="45c19336-5b87-4564-b40a-d17e89ba411b" providerId="ADAL" clId="{D3F3F1E8-F113-4E4E-A45C-2DBB87C090BF}" dt="2021-04-30T18:19:01.023" v="379" actId="20577"/>
          <ac:spMkLst>
            <pc:docMk/>
            <pc:sldMk cId="482879549" sldId="319"/>
            <ac:spMk id="2" creationId="{58C33BDB-6046-4130-99CF-0821343B5A65}"/>
          </ac:spMkLst>
        </pc:spChg>
        <pc:spChg chg="mod">
          <ac:chgData name="Singletary, David S." userId="45c19336-5b87-4564-b40a-d17e89ba411b" providerId="ADAL" clId="{D3F3F1E8-F113-4E4E-A45C-2DBB87C090BF}" dt="2021-04-30T18:18:20.019" v="375" actId="27636"/>
          <ac:spMkLst>
            <pc:docMk/>
            <pc:sldMk cId="482879549" sldId="319"/>
            <ac:spMk id="3" creationId="{5D2EE84E-69DF-40CC-8BC9-55C2E53EBCA1}"/>
          </ac:spMkLst>
        </pc:spChg>
      </pc:sldChg>
      <pc:sldChg chg="modSp add mod">
        <pc:chgData name="Singletary, David S." userId="45c19336-5b87-4564-b40a-d17e89ba411b" providerId="ADAL" clId="{D3F3F1E8-F113-4E4E-A45C-2DBB87C090BF}" dt="2021-04-30T18:25:33.385" v="496" actId="14100"/>
        <pc:sldMkLst>
          <pc:docMk/>
          <pc:sldMk cId="513452279" sldId="320"/>
        </pc:sldMkLst>
        <pc:spChg chg="mod">
          <ac:chgData name="Singletary, David S." userId="45c19336-5b87-4564-b40a-d17e89ba411b" providerId="ADAL" clId="{D3F3F1E8-F113-4E4E-A45C-2DBB87C090BF}" dt="2021-04-30T18:25:33.385" v="496" actId="14100"/>
          <ac:spMkLst>
            <pc:docMk/>
            <pc:sldMk cId="513452279" sldId="320"/>
            <ac:spMk id="3" creationId="{2DDD92E6-875D-4B38-A37B-55BCA698C682}"/>
          </ac:spMkLst>
        </pc:spChg>
      </pc:sldChg>
    </pc:docChg>
  </pc:docChgLst>
  <pc:docChgLst>
    <pc:chgData name="Singletary, David S." userId="45c19336-5b87-4564-b40a-d17e89ba411b" providerId="ADAL" clId="{12C48794-920E-4D43-8412-001F109EAD32}"/>
    <pc:docChg chg="undo custSel modSld">
      <pc:chgData name="Singletary, David S." userId="45c19336-5b87-4564-b40a-d17e89ba411b" providerId="ADAL" clId="{12C48794-920E-4D43-8412-001F109EAD32}" dt="2021-05-23T15:31:48.269" v="380" actId="1076"/>
      <pc:docMkLst>
        <pc:docMk/>
      </pc:docMkLst>
      <pc:sldChg chg="addSp modSp mod">
        <pc:chgData name="Singletary, David S." userId="45c19336-5b87-4564-b40a-d17e89ba411b" providerId="ADAL" clId="{12C48794-920E-4D43-8412-001F109EAD32}" dt="2021-05-23T15:31:38.806" v="379" actId="1076"/>
        <pc:sldMkLst>
          <pc:docMk/>
          <pc:sldMk cId="1094747575" sldId="304"/>
        </pc:sldMkLst>
        <pc:spChg chg="mod">
          <ac:chgData name="Singletary, David S." userId="45c19336-5b87-4564-b40a-d17e89ba411b" providerId="ADAL" clId="{12C48794-920E-4D43-8412-001F109EAD32}" dt="2021-05-23T15:31:31.572" v="377" actId="27636"/>
          <ac:spMkLst>
            <pc:docMk/>
            <pc:sldMk cId="1094747575" sldId="304"/>
            <ac:spMk id="3" creationId="{5D2EE84E-69DF-40CC-8BC9-55C2E53EBCA1}"/>
          </ac:spMkLst>
        </pc:spChg>
        <pc:spChg chg="add mod">
          <ac:chgData name="Singletary, David S." userId="45c19336-5b87-4564-b40a-d17e89ba411b" providerId="ADAL" clId="{12C48794-920E-4D43-8412-001F109EAD32}" dt="2021-05-23T15:31:38.806" v="379" actId="1076"/>
          <ac:spMkLst>
            <pc:docMk/>
            <pc:sldMk cId="1094747575" sldId="304"/>
            <ac:spMk id="4" creationId="{653998A0-7D6B-4F38-BA94-D8FBD8E2AF33}"/>
          </ac:spMkLst>
        </pc:spChg>
      </pc:sldChg>
      <pc:sldChg chg="modSp mod">
        <pc:chgData name="Singletary, David S." userId="45c19336-5b87-4564-b40a-d17e89ba411b" providerId="ADAL" clId="{12C48794-920E-4D43-8412-001F109EAD32}" dt="2021-05-23T15:31:48.269" v="380" actId="1076"/>
        <pc:sldMkLst>
          <pc:docMk/>
          <pc:sldMk cId="1994951713" sldId="305"/>
        </pc:sldMkLst>
        <pc:spChg chg="mod">
          <ac:chgData name="Singletary, David S." userId="45c19336-5b87-4564-b40a-d17e89ba411b" providerId="ADAL" clId="{12C48794-920E-4D43-8412-001F109EAD32}" dt="2021-05-23T15:31:48.269" v="380" actId="1076"/>
          <ac:spMkLst>
            <pc:docMk/>
            <pc:sldMk cId="1994951713" sldId="305"/>
            <ac:spMk id="4" creationId="{D942392C-E274-4611-83EC-DB4390D4DF62}"/>
          </ac:spMkLst>
        </pc:spChg>
      </pc:sldChg>
      <pc:sldChg chg="modSp mod">
        <pc:chgData name="Singletary, David S." userId="45c19336-5b87-4564-b40a-d17e89ba411b" providerId="ADAL" clId="{12C48794-920E-4D43-8412-001F109EAD32}" dt="2021-05-23T15:23:37.993" v="370" actId="20577"/>
        <pc:sldMkLst>
          <pc:docMk/>
          <pc:sldMk cId="482879549" sldId="319"/>
        </pc:sldMkLst>
        <pc:spChg chg="mod">
          <ac:chgData name="Singletary, David S." userId="45c19336-5b87-4564-b40a-d17e89ba411b" providerId="ADAL" clId="{12C48794-920E-4D43-8412-001F109EAD32}" dt="2021-05-23T15:23:37.993" v="370" actId="20577"/>
          <ac:spMkLst>
            <pc:docMk/>
            <pc:sldMk cId="482879549" sldId="319"/>
            <ac:spMk id="3" creationId="{5D2EE84E-69DF-40CC-8BC9-55C2E53EBCA1}"/>
          </ac:spMkLst>
        </pc:spChg>
      </pc:sldChg>
    </pc:docChg>
  </pc:docChgLst>
  <pc:docChgLst>
    <pc:chgData name="Singletary, David S." userId="45c19336-5b87-4564-b40a-d17e89ba411b" providerId="ADAL" clId="{F38FF82A-C95B-4255-89DE-ED05CA4DF93C}"/>
    <pc:docChg chg="modSld">
      <pc:chgData name="Singletary, David S." userId="45c19336-5b87-4564-b40a-d17e89ba411b" providerId="ADAL" clId="{F38FF82A-C95B-4255-89DE-ED05CA4DF93C}" dt="2021-08-05T21:49:08.795" v="14" actId="14100"/>
      <pc:docMkLst>
        <pc:docMk/>
      </pc:docMkLst>
      <pc:sldChg chg="modSp mod">
        <pc:chgData name="Singletary, David S." userId="45c19336-5b87-4564-b40a-d17e89ba411b" providerId="ADAL" clId="{F38FF82A-C95B-4255-89DE-ED05CA4DF93C}" dt="2021-08-05T21:49:00.411" v="13" actId="14100"/>
        <pc:sldMkLst>
          <pc:docMk/>
          <pc:sldMk cId="2169398044" sldId="313"/>
        </pc:sldMkLst>
        <pc:spChg chg="mod">
          <ac:chgData name="Singletary, David S." userId="45c19336-5b87-4564-b40a-d17e89ba411b" providerId="ADAL" clId="{F38FF82A-C95B-4255-89DE-ED05CA4DF93C}" dt="2021-08-05T21:49:00.411" v="13" actId="14100"/>
          <ac:spMkLst>
            <pc:docMk/>
            <pc:sldMk cId="2169398044" sldId="313"/>
            <ac:spMk id="2" creationId="{A51CA90D-0F7F-4353-B8CA-F774FBF8B1D0}"/>
          </ac:spMkLst>
        </pc:spChg>
      </pc:sldChg>
      <pc:sldChg chg="modSp mod">
        <pc:chgData name="Singletary, David S." userId="45c19336-5b87-4564-b40a-d17e89ba411b" providerId="ADAL" clId="{F38FF82A-C95B-4255-89DE-ED05CA4DF93C}" dt="2021-08-05T21:49:08.795" v="14" actId="14100"/>
        <pc:sldMkLst>
          <pc:docMk/>
          <pc:sldMk cId="4191799325" sldId="315"/>
        </pc:sldMkLst>
        <pc:spChg chg="mod">
          <ac:chgData name="Singletary, David S." userId="45c19336-5b87-4564-b40a-d17e89ba411b" providerId="ADAL" clId="{F38FF82A-C95B-4255-89DE-ED05CA4DF93C}" dt="2021-08-05T21:49:08.795" v="14" actId="14100"/>
          <ac:spMkLst>
            <pc:docMk/>
            <pc:sldMk cId="4191799325" sldId="315"/>
            <ac:spMk id="2" creationId="{A51CA90D-0F7F-4353-B8CA-F774FBF8B1D0}"/>
          </ac:spMkLst>
        </pc:spChg>
      </pc:sldChg>
      <pc:sldChg chg="modSp mod">
        <pc:chgData name="Singletary, David S." userId="45c19336-5b87-4564-b40a-d17e89ba411b" providerId="ADAL" clId="{F38FF82A-C95B-4255-89DE-ED05CA4DF93C}" dt="2021-08-05T21:48:34.199" v="12" actId="20577"/>
        <pc:sldMkLst>
          <pc:docMk/>
          <pc:sldMk cId="1683141826" sldId="316"/>
        </pc:sldMkLst>
        <pc:spChg chg="mod">
          <ac:chgData name="Singletary, David S." userId="45c19336-5b87-4564-b40a-d17e89ba411b" providerId="ADAL" clId="{F38FF82A-C95B-4255-89DE-ED05CA4DF93C}" dt="2021-08-05T21:48:34.199" v="12" actId="20577"/>
          <ac:spMkLst>
            <pc:docMk/>
            <pc:sldMk cId="1683141826" sldId="316"/>
            <ac:spMk id="3" creationId="{90197461-0FAC-4EA0-A546-3B9388E992E6}"/>
          </ac:spMkLst>
        </pc:spChg>
      </pc:sldChg>
    </pc:docChg>
  </pc:docChgLst>
  <pc:docChgLst>
    <pc:chgData name="Singletary, David S." userId="45c19336-5b87-4564-b40a-d17e89ba411b" providerId="ADAL" clId="{6E2156D4-FBEA-4645-A686-B075D7ED92A3}"/>
    <pc:docChg chg="custSel addSld modSld delSection">
      <pc:chgData name="Singletary, David S." userId="45c19336-5b87-4564-b40a-d17e89ba411b" providerId="ADAL" clId="{6E2156D4-FBEA-4645-A686-B075D7ED92A3}" dt="2021-06-24T10:12:26.929" v="1508" actId="20577"/>
      <pc:docMkLst>
        <pc:docMk/>
      </pc:docMkLst>
      <pc:sldChg chg="modSp mod">
        <pc:chgData name="Singletary, David S." userId="45c19336-5b87-4564-b40a-d17e89ba411b" providerId="ADAL" clId="{6E2156D4-FBEA-4645-A686-B075D7ED92A3}" dt="2021-06-07T18:26:36.445" v="1114" actId="20577"/>
        <pc:sldMkLst>
          <pc:docMk/>
          <pc:sldMk cId="602319741" sldId="277"/>
        </pc:sldMkLst>
        <pc:spChg chg="mod">
          <ac:chgData name="Singletary, David S." userId="45c19336-5b87-4564-b40a-d17e89ba411b" providerId="ADAL" clId="{6E2156D4-FBEA-4645-A686-B075D7ED92A3}" dt="2021-06-07T18:26:36.445" v="1114" actId="20577"/>
          <ac:spMkLst>
            <pc:docMk/>
            <pc:sldMk cId="602319741" sldId="277"/>
            <ac:spMk id="7" creationId="{C23CFE61-1D8F-47DD-93F0-F103C2FB21F0}"/>
          </ac:spMkLst>
        </pc:spChg>
      </pc:sldChg>
      <pc:sldChg chg="modSp mod">
        <pc:chgData name="Singletary, David S." userId="45c19336-5b87-4564-b40a-d17e89ba411b" providerId="ADAL" clId="{6E2156D4-FBEA-4645-A686-B075D7ED92A3}" dt="2021-06-24T10:12:26.929" v="1508" actId="20577"/>
        <pc:sldMkLst>
          <pc:docMk/>
          <pc:sldMk cId="1989059223" sldId="309"/>
        </pc:sldMkLst>
        <pc:spChg chg="mod">
          <ac:chgData name="Singletary, David S." userId="45c19336-5b87-4564-b40a-d17e89ba411b" providerId="ADAL" clId="{6E2156D4-FBEA-4645-A686-B075D7ED92A3}" dt="2021-06-24T10:12:26.929" v="1508" actId="20577"/>
          <ac:spMkLst>
            <pc:docMk/>
            <pc:sldMk cId="1989059223" sldId="309"/>
            <ac:spMk id="4" creationId="{B835DF90-D6F6-42F2-AED5-E74C11067F20}"/>
          </ac:spMkLst>
        </pc:spChg>
      </pc:sldChg>
      <pc:sldChg chg="modSp mod">
        <pc:chgData name="Singletary, David S." userId="45c19336-5b87-4564-b40a-d17e89ba411b" providerId="ADAL" clId="{6E2156D4-FBEA-4645-A686-B075D7ED92A3}" dt="2021-06-07T18:02:12.214" v="22" actId="1076"/>
        <pc:sldMkLst>
          <pc:docMk/>
          <pc:sldMk cId="1116543228" sldId="314"/>
        </pc:sldMkLst>
        <pc:spChg chg="mod">
          <ac:chgData name="Singletary, David S." userId="45c19336-5b87-4564-b40a-d17e89ba411b" providerId="ADAL" clId="{6E2156D4-FBEA-4645-A686-B075D7ED92A3}" dt="2021-06-07T18:01:35.863" v="16" actId="403"/>
          <ac:spMkLst>
            <pc:docMk/>
            <pc:sldMk cId="1116543228" sldId="314"/>
            <ac:spMk id="3" creationId="{90197461-0FAC-4EA0-A546-3B9388E992E6}"/>
          </ac:spMkLst>
        </pc:spChg>
        <pc:picChg chg="mod">
          <ac:chgData name="Singletary, David S." userId="45c19336-5b87-4564-b40a-d17e89ba411b" providerId="ADAL" clId="{6E2156D4-FBEA-4645-A686-B075D7ED92A3}" dt="2021-06-07T18:01:55.961" v="19" actId="1076"/>
          <ac:picMkLst>
            <pc:docMk/>
            <pc:sldMk cId="1116543228" sldId="314"/>
            <ac:picMk id="4" creationId="{52444D07-CEC4-4DF3-8102-54E30A916EA5}"/>
          </ac:picMkLst>
        </pc:picChg>
        <pc:picChg chg="mod">
          <ac:chgData name="Singletary, David S." userId="45c19336-5b87-4564-b40a-d17e89ba411b" providerId="ADAL" clId="{6E2156D4-FBEA-4645-A686-B075D7ED92A3}" dt="2021-06-07T18:01:53.683" v="18" actId="1076"/>
          <ac:picMkLst>
            <pc:docMk/>
            <pc:sldMk cId="1116543228" sldId="314"/>
            <ac:picMk id="6" creationId="{ED660F4C-0B16-4E97-BC17-6055A45ED87A}"/>
          </ac:picMkLst>
        </pc:picChg>
        <pc:picChg chg="mod">
          <ac:chgData name="Singletary, David S." userId="45c19336-5b87-4564-b40a-d17e89ba411b" providerId="ADAL" clId="{6E2156D4-FBEA-4645-A686-B075D7ED92A3}" dt="2021-06-07T18:02:05.407" v="21" actId="1076"/>
          <ac:picMkLst>
            <pc:docMk/>
            <pc:sldMk cId="1116543228" sldId="314"/>
            <ac:picMk id="7" creationId="{124CAAB5-B5C1-4978-B3C4-F9B1AF0110FB}"/>
          </ac:picMkLst>
        </pc:picChg>
        <pc:picChg chg="mod">
          <ac:chgData name="Singletary, David S." userId="45c19336-5b87-4564-b40a-d17e89ba411b" providerId="ADAL" clId="{6E2156D4-FBEA-4645-A686-B075D7ED92A3}" dt="2021-06-07T18:02:12.214" v="22" actId="1076"/>
          <ac:picMkLst>
            <pc:docMk/>
            <pc:sldMk cId="1116543228" sldId="314"/>
            <ac:picMk id="8" creationId="{D79CADB8-EB33-4499-9FD4-344F478012C6}"/>
          </ac:picMkLst>
        </pc:picChg>
      </pc:sldChg>
      <pc:sldChg chg="modSp mod">
        <pc:chgData name="Singletary, David S." userId="45c19336-5b87-4564-b40a-d17e89ba411b" providerId="ADAL" clId="{6E2156D4-FBEA-4645-A686-B075D7ED92A3}" dt="2021-06-07T18:12:17.233" v="527" actId="20577"/>
        <pc:sldMkLst>
          <pc:docMk/>
          <pc:sldMk cId="1683141826" sldId="316"/>
        </pc:sldMkLst>
        <pc:spChg chg="mod">
          <ac:chgData name="Singletary, David S." userId="45c19336-5b87-4564-b40a-d17e89ba411b" providerId="ADAL" clId="{6E2156D4-FBEA-4645-A686-B075D7ED92A3}" dt="2021-06-07T18:12:17.233" v="527" actId="20577"/>
          <ac:spMkLst>
            <pc:docMk/>
            <pc:sldMk cId="1683141826" sldId="316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6E2156D4-FBEA-4645-A686-B075D7ED92A3}" dt="2021-06-07T18:10:42.472" v="488" actId="403"/>
          <ac:spMkLst>
            <pc:docMk/>
            <pc:sldMk cId="1683141826" sldId="316"/>
            <ac:spMk id="3" creationId="{90197461-0FAC-4EA0-A546-3B9388E992E6}"/>
          </ac:spMkLst>
        </pc:spChg>
      </pc:sldChg>
      <pc:sldChg chg="modSp mod">
        <pc:chgData name="Singletary, David S." userId="45c19336-5b87-4564-b40a-d17e89ba411b" providerId="ADAL" clId="{6E2156D4-FBEA-4645-A686-B075D7ED92A3}" dt="2021-06-07T18:31:21.297" v="1419" actId="20577"/>
        <pc:sldMkLst>
          <pc:docMk/>
          <pc:sldMk cId="70258069" sldId="317"/>
        </pc:sldMkLst>
        <pc:spChg chg="mod">
          <ac:chgData name="Singletary, David S." userId="45c19336-5b87-4564-b40a-d17e89ba411b" providerId="ADAL" clId="{6E2156D4-FBEA-4645-A686-B075D7ED92A3}" dt="2021-06-07T18:26:55.794" v="1115" actId="14100"/>
          <ac:spMkLst>
            <pc:docMk/>
            <pc:sldMk cId="70258069" sldId="317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6E2156D4-FBEA-4645-A686-B075D7ED92A3}" dt="2021-06-07T18:31:21.297" v="1419" actId="20577"/>
          <ac:spMkLst>
            <pc:docMk/>
            <pc:sldMk cId="70258069" sldId="317"/>
            <ac:spMk id="3" creationId="{90197461-0FAC-4EA0-A546-3B9388E992E6}"/>
          </ac:spMkLst>
        </pc:spChg>
      </pc:sldChg>
      <pc:sldChg chg="modSp add mod">
        <pc:chgData name="Singletary, David S." userId="45c19336-5b87-4564-b40a-d17e89ba411b" providerId="ADAL" clId="{6E2156D4-FBEA-4645-A686-B075D7ED92A3}" dt="2021-06-07T18:21:58.803" v="835" actId="403"/>
        <pc:sldMkLst>
          <pc:docMk/>
          <pc:sldMk cId="2497230634" sldId="321"/>
        </pc:sldMkLst>
        <pc:spChg chg="mod">
          <ac:chgData name="Singletary, David S." userId="45c19336-5b87-4564-b40a-d17e89ba411b" providerId="ADAL" clId="{6E2156D4-FBEA-4645-A686-B075D7ED92A3}" dt="2021-06-07T18:12:24.675" v="528"/>
          <ac:spMkLst>
            <pc:docMk/>
            <pc:sldMk cId="2497230634" sldId="321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6E2156D4-FBEA-4645-A686-B075D7ED92A3}" dt="2021-06-07T18:21:58.803" v="835" actId="403"/>
          <ac:spMkLst>
            <pc:docMk/>
            <pc:sldMk cId="2497230634" sldId="321"/>
            <ac:spMk id="3" creationId="{90197461-0FAC-4EA0-A546-3B9388E992E6}"/>
          </ac:spMkLst>
        </pc:spChg>
      </pc:sldChg>
      <pc:sldChg chg="modSp add mod">
        <pc:chgData name="Singletary, David S." userId="45c19336-5b87-4564-b40a-d17e89ba411b" providerId="ADAL" clId="{6E2156D4-FBEA-4645-A686-B075D7ED92A3}" dt="2021-06-07T18:16:14.323" v="830" actId="403"/>
        <pc:sldMkLst>
          <pc:docMk/>
          <pc:sldMk cId="3680782488" sldId="322"/>
        </pc:sldMkLst>
        <pc:spChg chg="mod">
          <ac:chgData name="Singletary, David S." userId="45c19336-5b87-4564-b40a-d17e89ba411b" providerId="ADAL" clId="{6E2156D4-FBEA-4645-A686-B075D7ED92A3}" dt="2021-06-07T18:12:48.232" v="538" actId="20577"/>
          <ac:spMkLst>
            <pc:docMk/>
            <pc:sldMk cId="3680782488" sldId="322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6E2156D4-FBEA-4645-A686-B075D7ED92A3}" dt="2021-06-07T18:16:14.323" v="830" actId="403"/>
          <ac:spMkLst>
            <pc:docMk/>
            <pc:sldMk cId="3680782488" sldId="322"/>
            <ac:spMk id="3" creationId="{90197461-0FAC-4EA0-A546-3B9388E992E6}"/>
          </ac:spMkLst>
        </pc:spChg>
      </pc:sldChg>
      <pc:sldChg chg="modSp add mod">
        <pc:chgData name="Singletary, David S." userId="45c19336-5b87-4564-b40a-d17e89ba411b" providerId="ADAL" clId="{6E2156D4-FBEA-4645-A686-B075D7ED92A3}" dt="2021-06-07T18:24:54.640" v="1097" actId="403"/>
        <pc:sldMkLst>
          <pc:docMk/>
          <pc:sldMk cId="1766605600" sldId="323"/>
        </pc:sldMkLst>
        <pc:spChg chg="mod">
          <ac:chgData name="Singletary, David S." userId="45c19336-5b87-4564-b40a-d17e89ba411b" providerId="ADAL" clId="{6E2156D4-FBEA-4645-A686-B075D7ED92A3}" dt="2021-06-07T18:22:40.161" v="859" actId="20577"/>
          <ac:spMkLst>
            <pc:docMk/>
            <pc:sldMk cId="1766605600" sldId="323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6E2156D4-FBEA-4645-A686-B075D7ED92A3}" dt="2021-06-07T18:24:54.640" v="1097" actId="403"/>
          <ac:spMkLst>
            <pc:docMk/>
            <pc:sldMk cId="1766605600" sldId="323"/>
            <ac:spMk id="3" creationId="{90197461-0FAC-4EA0-A546-3B9388E992E6}"/>
          </ac:spMkLst>
        </pc:spChg>
      </pc:sldChg>
    </pc:docChg>
  </pc:docChgLst>
  <pc:docChgLst>
    <pc:chgData name="Singletary, David S." userId="45c19336-5b87-4564-b40a-d17e89ba411b" providerId="ADAL" clId="{C11B4D13-0377-462B-8563-DC7AAA69FAB7}"/>
    <pc:docChg chg="undo custSel addSld delSld modSld">
      <pc:chgData name="Singletary, David S." userId="45c19336-5b87-4564-b40a-d17e89ba411b" providerId="ADAL" clId="{C11B4D13-0377-462B-8563-DC7AAA69FAB7}" dt="2021-08-05T22:09:32.601" v="635" actId="20577"/>
      <pc:docMkLst>
        <pc:docMk/>
      </pc:docMkLst>
      <pc:sldChg chg="del">
        <pc:chgData name="Singletary, David S." userId="45c19336-5b87-4564-b40a-d17e89ba411b" providerId="ADAL" clId="{C11B4D13-0377-462B-8563-DC7AAA69FAB7}" dt="2021-08-05T21:52:05.617" v="54" actId="2696"/>
        <pc:sldMkLst>
          <pc:docMk/>
          <pc:sldMk cId="3032039970" sldId="257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3402958523" sldId="268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602319741" sldId="277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2582727772" sldId="278"/>
        </pc:sldMkLst>
      </pc:sldChg>
      <pc:sldChg chg="modSp mod">
        <pc:chgData name="Singletary, David S." userId="45c19336-5b87-4564-b40a-d17e89ba411b" providerId="ADAL" clId="{C11B4D13-0377-462B-8563-DC7AAA69FAB7}" dt="2021-08-05T22:04:30.897" v="458" actId="113"/>
        <pc:sldMkLst>
          <pc:docMk/>
          <pc:sldMk cId="741210600" sldId="286"/>
        </pc:sldMkLst>
        <pc:spChg chg="mod">
          <ac:chgData name="Singletary, David S." userId="45c19336-5b87-4564-b40a-d17e89ba411b" providerId="ADAL" clId="{C11B4D13-0377-462B-8563-DC7AAA69FAB7}" dt="2021-08-05T22:03:50.531" v="384" actId="1076"/>
          <ac:spMkLst>
            <pc:docMk/>
            <pc:sldMk cId="741210600" sldId="286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C11B4D13-0377-462B-8563-DC7AAA69FAB7}" dt="2021-08-05T22:04:30.897" v="458" actId="113"/>
          <ac:spMkLst>
            <pc:docMk/>
            <pc:sldMk cId="741210600" sldId="286"/>
            <ac:spMk id="4" creationId="{8A416CDA-0C51-495F-B0B3-B6D505182592}"/>
          </ac:spMkLst>
        </pc:spChg>
        <pc:grpChg chg="mod">
          <ac:chgData name="Singletary, David S." userId="45c19336-5b87-4564-b40a-d17e89ba411b" providerId="ADAL" clId="{C11B4D13-0377-462B-8563-DC7AAA69FAB7}" dt="2021-08-05T22:03:58.896" v="386" actId="1076"/>
          <ac:grpSpMkLst>
            <pc:docMk/>
            <pc:sldMk cId="741210600" sldId="286"/>
            <ac:grpSpMk id="29" creationId="{A408F932-938B-4B03-A53D-C7DC72FDA521}"/>
          </ac:grpSpMkLst>
        </pc:grpChg>
      </pc:sldChg>
      <pc:sldChg chg="modSp del mod">
        <pc:chgData name="Singletary, David S." userId="45c19336-5b87-4564-b40a-d17e89ba411b" providerId="ADAL" clId="{C11B4D13-0377-462B-8563-DC7AAA69FAB7}" dt="2021-08-05T22:00:36.566" v="383" actId="2696"/>
        <pc:sldMkLst>
          <pc:docMk/>
          <pc:sldMk cId="3714045076" sldId="287"/>
        </pc:sldMkLst>
        <pc:spChg chg="mod">
          <ac:chgData name="Singletary, David S." userId="45c19336-5b87-4564-b40a-d17e89ba411b" providerId="ADAL" clId="{C11B4D13-0377-462B-8563-DC7AAA69FAB7}" dt="2021-08-05T21:52:32.851" v="83" actId="20577"/>
          <ac:spMkLst>
            <pc:docMk/>
            <pc:sldMk cId="3714045076" sldId="287"/>
            <ac:spMk id="2" creationId="{5AC44517-82AE-435D-9A6A-24EEE68E2E3B}"/>
          </ac:spMkLst>
        </pc:spChg>
        <pc:spChg chg="mod">
          <ac:chgData name="Singletary, David S." userId="45c19336-5b87-4564-b40a-d17e89ba411b" providerId="ADAL" clId="{C11B4D13-0377-462B-8563-DC7AAA69FAB7}" dt="2021-08-05T21:57:51.498" v="382" actId="20577"/>
          <ac:spMkLst>
            <pc:docMk/>
            <pc:sldMk cId="3714045076" sldId="287"/>
            <ac:spMk id="3" creationId="{BC7C3BC0-24DB-44B2-93BB-13293EF90D16}"/>
          </ac:spMkLst>
        </pc:spChg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3779987960" sldId="291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133577071" sldId="292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999048664" sldId="293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4133457047" sldId="294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3571363237" sldId="295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851558290" sldId="296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1423169745" sldId="297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3039851284" sldId="298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4288493354" sldId="303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1094747575" sldId="304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1994951713" sldId="305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1747222310" sldId="306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2855584775" sldId="307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906692530" sldId="308"/>
        </pc:sldMkLst>
      </pc:sldChg>
      <pc:sldChg chg="modSp mod">
        <pc:chgData name="Singletary, David S." userId="45c19336-5b87-4564-b40a-d17e89ba411b" providerId="ADAL" clId="{C11B4D13-0377-462B-8563-DC7AAA69FAB7}" dt="2021-08-05T21:51:46.984" v="53" actId="20577"/>
        <pc:sldMkLst>
          <pc:docMk/>
          <pc:sldMk cId="1989059223" sldId="309"/>
        </pc:sldMkLst>
        <pc:spChg chg="mod">
          <ac:chgData name="Singletary, David S." userId="45c19336-5b87-4564-b40a-d17e89ba411b" providerId="ADAL" clId="{C11B4D13-0377-462B-8563-DC7AAA69FAB7}" dt="2021-08-05T21:51:46.984" v="53" actId="20577"/>
          <ac:spMkLst>
            <pc:docMk/>
            <pc:sldMk cId="1989059223" sldId="309"/>
            <ac:spMk id="4" creationId="{B835DF90-D6F6-42F2-AED5-E74C11067F20}"/>
          </ac:spMkLst>
        </pc:spChg>
      </pc:sldChg>
      <pc:sldChg chg="addSp delSp modSp add mod">
        <pc:chgData name="Singletary, David S." userId="45c19336-5b87-4564-b40a-d17e89ba411b" providerId="ADAL" clId="{C11B4D13-0377-462B-8563-DC7AAA69FAB7}" dt="2021-08-05T22:09:32.601" v="635" actId="20577"/>
        <pc:sldMkLst>
          <pc:docMk/>
          <pc:sldMk cId="1554397322" sldId="310"/>
        </pc:sldMkLst>
        <pc:spChg chg="mod">
          <ac:chgData name="Singletary, David S." userId="45c19336-5b87-4564-b40a-d17e89ba411b" providerId="ADAL" clId="{C11B4D13-0377-462B-8563-DC7AAA69FAB7}" dt="2021-08-05T22:04:53.061" v="503" actId="20577"/>
          <ac:spMkLst>
            <pc:docMk/>
            <pc:sldMk cId="1554397322" sldId="310"/>
            <ac:spMk id="2" creationId="{62435AD5-6B8C-48C3-875A-0BB8003F362E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3" creationId="{59ED6907-8271-4EB8-8BE3-B538971D2EED}"/>
          </ac:spMkLst>
        </pc:spChg>
        <pc:spChg chg="mod">
          <ac:chgData name="Singletary, David S." userId="45c19336-5b87-4564-b40a-d17e89ba411b" providerId="ADAL" clId="{C11B4D13-0377-462B-8563-DC7AAA69FAB7}" dt="2021-08-05T22:09:32.601" v="635" actId="20577"/>
          <ac:spMkLst>
            <pc:docMk/>
            <pc:sldMk cId="1554397322" sldId="310"/>
            <ac:spMk id="4" creationId="{8A416CDA-0C51-495F-B0B3-B6D505182592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5" creationId="{2C4287FC-7FDA-4DA2-8C68-EAA653C52148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6" creationId="{F6757F8B-B850-4A61-8532-576771105A6B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7" creationId="{5FA16CEE-EC9E-4F64-AC96-64E64AE30EAB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8" creationId="{2812274D-ABEA-4E32-AB59-F195FA63D010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9" creationId="{9FBCC4B7-69DE-4E6D-A071-D2C231027438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10" creationId="{96E74D4C-E78D-42BE-AB9D-1C0C3FA2492F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11" creationId="{648832DF-C475-4598-9C1E-D05624AE3C05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12" creationId="{650CB617-529E-45C3-B93C-731E8E678E70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13" creationId="{2040280E-B3A4-4DEC-BF81-C6FAC885E95D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14" creationId="{5832C40F-F642-4C93-86DC-5667860DD133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15" creationId="{B7C15E54-4020-4CC6-98D0-4D33123E9F16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16" creationId="{280EC5B0-397F-44FB-B9A8-BAB21EAC5A16}"/>
          </ac:spMkLst>
        </pc:spChg>
        <pc:spChg chg="add mod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24" creationId="{334AAF99-D765-4050-8069-0CC493AF65B5}"/>
          </ac:spMkLst>
        </pc:spChg>
        <pc:spChg chg="add mod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26" creationId="{6115FD67-3F25-473F-81D4-D1FC6E9D6142}"/>
          </ac:spMkLst>
        </pc:spChg>
        <pc:spChg chg="mod topLvl">
          <ac:chgData name="Singletary, David S." userId="45c19336-5b87-4564-b40a-d17e89ba411b" providerId="ADAL" clId="{C11B4D13-0377-462B-8563-DC7AAA69FAB7}" dt="2021-08-05T22:08:59.025" v="537" actId="164"/>
          <ac:spMkLst>
            <pc:docMk/>
            <pc:sldMk cId="1554397322" sldId="310"/>
            <ac:spMk id="28" creationId="{23DDFCE4-5C32-41D4-ADDC-04322970F7AB}"/>
          </ac:spMkLst>
        </pc:spChg>
        <pc:grpChg chg="del mod">
          <ac:chgData name="Singletary, David S." userId="45c19336-5b87-4564-b40a-d17e89ba411b" providerId="ADAL" clId="{C11B4D13-0377-462B-8563-DC7AAA69FAB7}" dt="2021-08-05T22:08:20.639" v="531" actId="165"/>
          <ac:grpSpMkLst>
            <pc:docMk/>
            <pc:sldMk cId="1554397322" sldId="310"/>
            <ac:grpSpMk id="29" creationId="{A408F932-938B-4B03-A53D-C7DC72FDA521}"/>
          </ac:grpSpMkLst>
        </pc:grpChg>
        <pc:grpChg chg="add mod">
          <ac:chgData name="Singletary, David S." userId="45c19336-5b87-4564-b40a-d17e89ba411b" providerId="ADAL" clId="{C11B4D13-0377-462B-8563-DC7AAA69FAB7}" dt="2021-08-05T22:08:59.025" v="537" actId="164"/>
          <ac:grpSpMkLst>
            <pc:docMk/>
            <pc:sldMk cId="1554397322" sldId="310"/>
            <ac:grpSpMk id="35" creationId="{A6E02320-47E3-4A0A-907B-7B2847F22211}"/>
          </ac:grpSpMkLst>
        </pc:grpChg>
        <pc:cxnChg chg="mod topLvl">
          <ac:chgData name="Singletary, David S." userId="45c19336-5b87-4564-b40a-d17e89ba411b" providerId="ADAL" clId="{C11B4D13-0377-462B-8563-DC7AAA69FAB7}" dt="2021-08-05T22:08:59.025" v="537" actId="164"/>
          <ac:cxnSpMkLst>
            <pc:docMk/>
            <pc:sldMk cId="1554397322" sldId="310"/>
            <ac:cxnSpMk id="21" creationId="{3F808B7A-15A2-4994-A6F6-DF6CB5E78BA2}"/>
          </ac:cxnSpMkLst>
        </pc:cxnChg>
        <pc:cxnChg chg="mod topLvl">
          <ac:chgData name="Singletary, David S." userId="45c19336-5b87-4564-b40a-d17e89ba411b" providerId="ADAL" clId="{C11B4D13-0377-462B-8563-DC7AAA69FAB7}" dt="2021-08-05T22:08:59.025" v="537" actId="164"/>
          <ac:cxnSpMkLst>
            <pc:docMk/>
            <pc:sldMk cId="1554397322" sldId="310"/>
            <ac:cxnSpMk id="23" creationId="{E047F008-EF97-4E97-8506-05CE76C68962}"/>
          </ac:cxnSpMkLst>
        </pc:cxnChg>
        <pc:cxnChg chg="mod topLvl">
          <ac:chgData name="Singletary, David S." userId="45c19336-5b87-4564-b40a-d17e89ba411b" providerId="ADAL" clId="{C11B4D13-0377-462B-8563-DC7AAA69FAB7}" dt="2021-08-05T22:08:59.025" v="537" actId="164"/>
          <ac:cxnSpMkLst>
            <pc:docMk/>
            <pc:sldMk cId="1554397322" sldId="310"/>
            <ac:cxnSpMk id="25" creationId="{0373A40F-28EF-49F3-A2CF-3C947C0EDB86}"/>
          </ac:cxnSpMkLst>
        </pc:cxnChg>
        <pc:cxnChg chg="mod topLvl">
          <ac:chgData name="Singletary, David S." userId="45c19336-5b87-4564-b40a-d17e89ba411b" providerId="ADAL" clId="{C11B4D13-0377-462B-8563-DC7AAA69FAB7}" dt="2021-08-05T22:08:59.025" v="537" actId="164"/>
          <ac:cxnSpMkLst>
            <pc:docMk/>
            <pc:sldMk cId="1554397322" sldId="310"/>
            <ac:cxnSpMk id="27" creationId="{B02803E7-7528-441D-8E17-1DE68E5CD8FA}"/>
          </ac:cxnSpMkLst>
        </pc:cxnChg>
        <pc:cxnChg chg="add mod">
          <ac:chgData name="Singletary, David S." userId="45c19336-5b87-4564-b40a-d17e89ba411b" providerId="ADAL" clId="{C11B4D13-0377-462B-8563-DC7AAA69FAB7}" dt="2021-08-05T22:08:59.025" v="537" actId="164"/>
          <ac:cxnSpMkLst>
            <pc:docMk/>
            <pc:sldMk cId="1554397322" sldId="310"/>
            <ac:cxnSpMk id="30" creationId="{50A69371-E6B1-49EF-9214-16043CCE1294}"/>
          </ac:cxnSpMkLst>
        </pc:cxnChg>
        <pc:cxnChg chg="add mod">
          <ac:chgData name="Singletary, David S." userId="45c19336-5b87-4564-b40a-d17e89ba411b" providerId="ADAL" clId="{C11B4D13-0377-462B-8563-DC7AAA69FAB7}" dt="2021-08-05T22:08:59.025" v="537" actId="164"/>
          <ac:cxnSpMkLst>
            <pc:docMk/>
            <pc:sldMk cId="1554397322" sldId="310"/>
            <ac:cxnSpMk id="31" creationId="{3AA7AF0A-27CB-458C-80DA-395143E6211B}"/>
          </ac:cxnSpMkLst>
        </pc:cxnChg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2947498934" sldId="310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3214161723" sldId="311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1809995698" sldId="312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2169398044" sldId="313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1116543228" sldId="314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4191799325" sldId="315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1683141826" sldId="316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70258069" sldId="317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2053375373" sldId="318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482879549" sldId="319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513452279" sldId="320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2497230634" sldId="321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3680782488" sldId="322"/>
        </pc:sldMkLst>
      </pc:sldChg>
      <pc:sldChg chg="del">
        <pc:chgData name="Singletary, David S." userId="45c19336-5b87-4564-b40a-d17e89ba411b" providerId="ADAL" clId="{C11B4D13-0377-462B-8563-DC7AAA69FAB7}" dt="2021-08-05T21:52:10.832" v="55" actId="2696"/>
        <pc:sldMkLst>
          <pc:docMk/>
          <pc:sldMk cId="1766605600" sldId="323"/>
        </pc:sldMkLst>
      </pc:sldChg>
      <pc:sldMasterChg chg="delSldLayout">
        <pc:chgData name="Singletary, David S." userId="45c19336-5b87-4564-b40a-d17e89ba411b" providerId="ADAL" clId="{C11B4D13-0377-462B-8563-DC7AAA69FAB7}" dt="2021-08-05T21:52:10.832" v="55" actId="2696"/>
        <pc:sldMasterMkLst>
          <pc:docMk/>
          <pc:sldMasterMk cId="2576061158" sldId="2147483660"/>
        </pc:sldMasterMkLst>
        <pc:sldLayoutChg chg="del">
          <pc:chgData name="Singletary, David S." userId="45c19336-5b87-4564-b40a-d17e89ba411b" providerId="ADAL" clId="{C11B4D13-0377-462B-8563-DC7AAA69FAB7}" dt="2021-08-05T21:52:10.832" v="55" actId="2696"/>
          <pc:sldLayoutMkLst>
            <pc:docMk/>
            <pc:sldMasterMk cId="2576061158" sldId="2147483660"/>
            <pc:sldLayoutMk cId="3830232927" sldId="2147483678"/>
          </pc:sldLayoutMkLst>
        </pc:sldLayoutChg>
      </pc:sldMasterChg>
    </pc:docChg>
  </pc:docChgLst>
  <pc:docChgLst>
    <pc:chgData name="Singletary, David S." userId="45c19336-5b87-4564-b40a-d17e89ba411b" providerId="ADAL" clId="{D7539971-6B41-4EF9-A3FC-259DA82630ED}"/>
    <pc:docChg chg="undo custSel addSld modSld sldOrd">
      <pc:chgData name="Singletary, David S." userId="45c19336-5b87-4564-b40a-d17e89ba411b" providerId="ADAL" clId="{D7539971-6B41-4EF9-A3FC-259DA82630ED}" dt="2021-04-10T16:20:33.519" v="1682" actId="14100"/>
      <pc:docMkLst>
        <pc:docMk/>
      </pc:docMkLst>
      <pc:sldChg chg="modSp mod">
        <pc:chgData name="Singletary, David S." userId="45c19336-5b87-4564-b40a-d17e89ba411b" providerId="ADAL" clId="{D7539971-6B41-4EF9-A3FC-259DA82630ED}" dt="2021-04-10T16:15:20.343" v="1631" actId="20577"/>
        <pc:sldMkLst>
          <pc:docMk/>
          <pc:sldMk cId="602319741" sldId="277"/>
        </pc:sldMkLst>
        <pc:spChg chg="mod">
          <ac:chgData name="Singletary, David S." userId="45c19336-5b87-4564-b40a-d17e89ba411b" providerId="ADAL" clId="{D7539971-6B41-4EF9-A3FC-259DA82630ED}" dt="2021-04-10T16:15:16.144" v="1625" actId="20577"/>
          <ac:spMkLst>
            <pc:docMk/>
            <pc:sldMk cId="602319741" sldId="277"/>
            <ac:spMk id="6" creationId="{2A510A7A-161E-4151-A840-90DCFE74E6CA}"/>
          </ac:spMkLst>
        </pc:spChg>
        <pc:spChg chg="mod">
          <ac:chgData name="Singletary, David S." userId="45c19336-5b87-4564-b40a-d17e89ba411b" providerId="ADAL" clId="{D7539971-6B41-4EF9-A3FC-259DA82630ED}" dt="2021-04-10T16:15:20.343" v="1631" actId="20577"/>
          <ac:spMkLst>
            <pc:docMk/>
            <pc:sldMk cId="602319741" sldId="277"/>
            <ac:spMk id="7" creationId="{C23CFE61-1D8F-47DD-93F0-F103C2FB21F0}"/>
          </ac:spMkLst>
        </pc:spChg>
      </pc:sldChg>
      <pc:sldChg chg="modSp mod">
        <pc:chgData name="Singletary, David S." userId="45c19336-5b87-4564-b40a-d17e89ba411b" providerId="ADAL" clId="{D7539971-6B41-4EF9-A3FC-259DA82630ED}" dt="2021-04-10T15:51:41.302" v="789" actId="20577"/>
        <pc:sldMkLst>
          <pc:docMk/>
          <pc:sldMk cId="2582727772" sldId="278"/>
        </pc:sldMkLst>
        <pc:spChg chg="mod">
          <ac:chgData name="Singletary, David S." userId="45c19336-5b87-4564-b40a-d17e89ba411b" providerId="ADAL" clId="{D7539971-6B41-4EF9-A3FC-259DA82630ED}" dt="2021-04-10T15:49:50.222" v="612" actId="20577"/>
          <ac:spMkLst>
            <pc:docMk/>
            <pc:sldMk cId="2582727772" sldId="278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D7539971-6B41-4EF9-A3FC-259DA82630ED}" dt="2021-04-10T15:51:41.302" v="789" actId="20577"/>
          <ac:spMkLst>
            <pc:docMk/>
            <pc:sldMk cId="2582727772" sldId="278"/>
            <ac:spMk id="3" creationId="{90197461-0FAC-4EA0-A546-3B9388E992E6}"/>
          </ac:spMkLst>
        </pc:spChg>
      </pc:sldChg>
      <pc:sldChg chg="modSp mod">
        <pc:chgData name="Singletary, David S." userId="45c19336-5b87-4564-b40a-d17e89ba411b" providerId="ADAL" clId="{D7539971-6B41-4EF9-A3FC-259DA82630ED}" dt="2021-04-10T15:48:40.751" v="598" actId="27636"/>
        <pc:sldMkLst>
          <pc:docMk/>
          <pc:sldMk cId="3039851284" sldId="298"/>
        </pc:sldMkLst>
        <pc:spChg chg="mod">
          <ac:chgData name="Singletary, David S." userId="45c19336-5b87-4564-b40a-d17e89ba411b" providerId="ADAL" clId="{D7539971-6B41-4EF9-A3FC-259DA82630ED}" dt="2021-04-10T15:48:40.751" v="598" actId="27636"/>
          <ac:spMkLst>
            <pc:docMk/>
            <pc:sldMk cId="3039851284" sldId="298"/>
            <ac:spMk id="3" creationId="{AF6B37D8-59D5-45D2-8169-2020078F9291}"/>
          </ac:spMkLst>
        </pc:spChg>
      </pc:sldChg>
      <pc:sldChg chg="modSp mod">
        <pc:chgData name="Singletary, David S." userId="45c19336-5b87-4564-b40a-d17e89ba411b" providerId="ADAL" clId="{D7539971-6B41-4EF9-A3FC-259DA82630ED}" dt="2021-04-10T14:32:26.429" v="396" actId="20577"/>
        <pc:sldMkLst>
          <pc:docMk/>
          <pc:sldMk cId="2855584775" sldId="307"/>
        </pc:sldMkLst>
        <pc:spChg chg="mod">
          <ac:chgData name="Singletary, David S." userId="45c19336-5b87-4564-b40a-d17e89ba411b" providerId="ADAL" clId="{D7539971-6B41-4EF9-A3FC-259DA82630ED}" dt="2021-04-10T14:32:26.429" v="396" actId="20577"/>
          <ac:spMkLst>
            <pc:docMk/>
            <pc:sldMk cId="2855584775" sldId="307"/>
            <ac:spMk id="2" creationId="{58C33BDB-6046-4130-99CF-0821343B5A65}"/>
          </ac:spMkLst>
        </pc:spChg>
        <pc:spChg chg="mod">
          <ac:chgData name="Singletary, David S." userId="45c19336-5b87-4564-b40a-d17e89ba411b" providerId="ADAL" clId="{D7539971-6B41-4EF9-A3FC-259DA82630ED}" dt="2021-04-10T14:32:15.258" v="364" actId="20578"/>
          <ac:spMkLst>
            <pc:docMk/>
            <pc:sldMk cId="2855584775" sldId="307"/>
            <ac:spMk id="3" creationId="{5D2EE84E-69DF-40CC-8BC9-55C2E53EBCA1}"/>
          </ac:spMkLst>
        </pc:spChg>
      </pc:sldChg>
      <pc:sldChg chg="modSp mod">
        <pc:chgData name="Singletary, David S." userId="45c19336-5b87-4564-b40a-d17e89ba411b" providerId="ADAL" clId="{D7539971-6B41-4EF9-A3FC-259DA82630ED}" dt="2021-04-10T14:32:04.792" v="360" actId="20577"/>
        <pc:sldMkLst>
          <pc:docMk/>
          <pc:sldMk cId="906692530" sldId="308"/>
        </pc:sldMkLst>
        <pc:spChg chg="mod">
          <ac:chgData name="Singletary, David S." userId="45c19336-5b87-4564-b40a-d17e89ba411b" providerId="ADAL" clId="{D7539971-6B41-4EF9-A3FC-259DA82630ED}" dt="2021-04-10T14:32:04.792" v="360" actId="20577"/>
          <ac:spMkLst>
            <pc:docMk/>
            <pc:sldMk cId="906692530" sldId="308"/>
            <ac:spMk id="2" creationId="{58C33BDB-6046-4130-99CF-0821343B5A65}"/>
          </ac:spMkLst>
        </pc:spChg>
      </pc:sldChg>
      <pc:sldChg chg="modSp mod">
        <pc:chgData name="Singletary, David S." userId="45c19336-5b87-4564-b40a-d17e89ba411b" providerId="ADAL" clId="{D7539971-6B41-4EF9-A3FC-259DA82630ED}" dt="2021-04-10T16:20:33.519" v="1682" actId="14100"/>
        <pc:sldMkLst>
          <pc:docMk/>
          <pc:sldMk cId="1989059223" sldId="309"/>
        </pc:sldMkLst>
        <pc:spChg chg="mod">
          <ac:chgData name="Singletary, David S." userId="45c19336-5b87-4564-b40a-d17e89ba411b" providerId="ADAL" clId="{D7539971-6B41-4EF9-A3FC-259DA82630ED}" dt="2021-04-10T16:20:33.519" v="1682" actId="14100"/>
          <ac:spMkLst>
            <pc:docMk/>
            <pc:sldMk cId="1989059223" sldId="309"/>
            <ac:spMk id="4" creationId="{B835DF90-D6F6-42F2-AED5-E74C11067F20}"/>
          </ac:spMkLst>
        </pc:spChg>
      </pc:sldChg>
      <pc:sldChg chg="modSp mod">
        <pc:chgData name="Singletary, David S." userId="45c19336-5b87-4564-b40a-d17e89ba411b" providerId="ADAL" clId="{D7539971-6B41-4EF9-A3FC-259DA82630ED}" dt="2021-04-10T14:39:10.342" v="594" actId="20577"/>
        <pc:sldMkLst>
          <pc:docMk/>
          <pc:sldMk cId="2947498934" sldId="310"/>
        </pc:sldMkLst>
        <pc:spChg chg="mod">
          <ac:chgData name="Singletary, David S." userId="45c19336-5b87-4564-b40a-d17e89ba411b" providerId="ADAL" clId="{D7539971-6B41-4EF9-A3FC-259DA82630ED}" dt="2021-04-10T14:39:10.342" v="594" actId="20577"/>
          <ac:spMkLst>
            <pc:docMk/>
            <pc:sldMk cId="2947498934" sldId="310"/>
            <ac:spMk id="2" creationId="{69A341A0-E988-4B2E-A3FC-27137F4BC064}"/>
          </ac:spMkLst>
        </pc:spChg>
      </pc:sldChg>
      <pc:sldChg chg="delSp modSp mod">
        <pc:chgData name="Singletary, David S." userId="45c19336-5b87-4564-b40a-d17e89ba411b" providerId="ADAL" clId="{D7539971-6B41-4EF9-A3FC-259DA82630ED}" dt="2021-04-10T14:32:35.629" v="411" actId="20577"/>
        <pc:sldMkLst>
          <pc:docMk/>
          <pc:sldMk cId="3214161723" sldId="311"/>
        </pc:sldMkLst>
        <pc:spChg chg="mod">
          <ac:chgData name="Singletary, David S." userId="45c19336-5b87-4564-b40a-d17e89ba411b" providerId="ADAL" clId="{D7539971-6B41-4EF9-A3FC-259DA82630ED}" dt="2021-04-10T14:32:35.629" v="411" actId="20577"/>
          <ac:spMkLst>
            <pc:docMk/>
            <pc:sldMk cId="3214161723" sldId="311"/>
            <ac:spMk id="2" creationId="{58C33BDB-6046-4130-99CF-0821343B5A65}"/>
          </ac:spMkLst>
        </pc:spChg>
        <pc:spChg chg="mod">
          <ac:chgData name="Singletary, David S." userId="45c19336-5b87-4564-b40a-d17e89ba411b" providerId="ADAL" clId="{D7539971-6B41-4EF9-A3FC-259DA82630ED}" dt="2021-04-10T14:29:41.287" v="207" actId="20577"/>
          <ac:spMkLst>
            <pc:docMk/>
            <pc:sldMk cId="3214161723" sldId="311"/>
            <ac:spMk id="3" creationId="{5D2EE84E-69DF-40CC-8BC9-55C2E53EBCA1}"/>
          </ac:spMkLst>
        </pc:spChg>
        <pc:picChg chg="mod modCrop">
          <ac:chgData name="Singletary, David S." userId="45c19336-5b87-4564-b40a-d17e89ba411b" providerId="ADAL" clId="{D7539971-6B41-4EF9-A3FC-259DA82630ED}" dt="2021-04-10T14:21:51.904" v="45" actId="732"/>
          <ac:picMkLst>
            <pc:docMk/>
            <pc:sldMk cId="3214161723" sldId="311"/>
            <ac:picMk id="4" creationId="{E551B3AA-E1DB-47E7-B6F9-5D29F11B7073}"/>
          </ac:picMkLst>
        </pc:picChg>
        <pc:picChg chg="del">
          <ac:chgData name="Singletary, David S." userId="45c19336-5b87-4564-b40a-d17e89ba411b" providerId="ADAL" clId="{D7539971-6B41-4EF9-A3FC-259DA82630ED}" dt="2021-04-10T14:21:21.864" v="37" actId="478"/>
          <ac:picMkLst>
            <pc:docMk/>
            <pc:sldMk cId="3214161723" sldId="311"/>
            <ac:picMk id="1026" creationId="{435FB926-866F-470B-BA3A-896CC29F8F0D}"/>
          </ac:picMkLst>
        </pc:picChg>
      </pc:sldChg>
      <pc:sldChg chg="addSp delSp modSp add mod">
        <pc:chgData name="Singletary, David S." userId="45c19336-5b87-4564-b40a-d17e89ba411b" providerId="ADAL" clId="{D7539971-6B41-4EF9-A3FC-259DA82630ED}" dt="2021-04-10T14:37:23.475" v="590" actId="20577"/>
        <pc:sldMkLst>
          <pc:docMk/>
          <pc:sldMk cId="1809995698" sldId="312"/>
        </pc:sldMkLst>
        <pc:spChg chg="mod">
          <ac:chgData name="Singletary, David S." userId="45c19336-5b87-4564-b40a-d17e89ba411b" providerId="ADAL" clId="{D7539971-6B41-4EF9-A3FC-259DA82630ED}" dt="2021-04-10T14:27:15.364" v="146" actId="20577"/>
          <ac:spMkLst>
            <pc:docMk/>
            <pc:sldMk cId="1809995698" sldId="312"/>
            <ac:spMk id="2" creationId="{58C33BDB-6046-4130-99CF-0821343B5A65}"/>
          </ac:spMkLst>
        </pc:spChg>
        <pc:spChg chg="mod">
          <ac:chgData name="Singletary, David S." userId="45c19336-5b87-4564-b40a-d17e89ba411b" providerId="ADAL" clId="{D7539971-6B41-4EF9-A3FC-259DA82630ED}" dt="2021-04-10T14:37:23.475" v="590" actId="20577"/>
          <ac:spMkLst>
            <pc:docMk/>
            <pc:sldMk cId="1809995698" sldId="312"/>
            <ac:spMk id="3" creationId="{5D2EE84E-69DF-40CC-8BC9-55C2E53EBCA1}"/>
          </ac:spMkLst>
        </pc:spChg>
        <pc:picChg chg="add del">
          <ac:chgData name="Singletary, David S." userId="45c19336-5b87-4564-b40a-d17e89ba411b" providerId="ADAL" clId="{D7539971-6B41-4EF9-A3FC-259DA82630ED}" dt="2021-04-10T14:18:45.017" v="32" actId="478"/>
          <ac:picMkLst>
            <pc:docMk/>
            <pc:sldMk cId="1809995698" sldId="312"/>
            <ac:picMk id="4" creationId="{E551B3AA-E1DB-47E7-B6F9-5D29F11B7073}"/>
          </ac:picMkLst>
        </pc:picChg>
        <pc:picChg chg="add del mod">
          <ac:chgData name="Singletary, David S." userId="45c19336-5b87-4564-b40a-d17e89ba411b" providerId="ADAL" clId="{D7539971-6B41-4EF9-A3FC-259DA82630ED}" dt="2021-04-10T14:18:01.975" v="27"/>
          <ac:picMkLst>
            <pc:docMk/>
            <pc:sldMk cId="1809995698" sldId="312"/>
            <ac:picMk id="5" creationId="{43F84624-8C2D-4327-A721-1FC5002FF0EE}"/>
          </ac:picMkLst>
        </pc:picChg>
        <pc:picChg chg="add mod">
          <ac:chgData name="Singletary, David S." userId="45c19336-5b87-4564-b40a-d17e89ba411b" providerId="ADAL" clId="{D7539971-6B41-4EF9-A3FC-259DA82630ED}" dt="2021-04-10T14:34:28.729" v="416" actId="1076"/>
          <ac:picMkLst>
            <pc:docMk/>
            <pc:sldMk cId="1809995698" sldId="312"/>
            <ac:picMk id="6" creationId="{0BBCCC0A-DBF5-4310-9322-8717D4845146}"/>
          </ac:picMkLst>
        </pc:picChg>
        <pc:picChg chg="add mod">
          <ac:chgData name="Singletary, David S." userId="45c19336-5b87-4564-b40a-d17e89ba411b" providerId="ADAL" clId="{D7539971-6B41-4EF9-A3FC-259DA82630ED}" dt="2021-04-10T14:34:30.592" v="417" actId="1076"/>
          <ac:picMkLst>
            <pc:docMk/>
            <pc:sldMk cId="1809995698" sldId="312"/>
            <ac:picMk id="7" creationId="{6E1C8D2A-AF2C-476C-961D-1FCBA132349E}"/>
          </ac:picMkLst>
        </pc:picChg>
        <pc:picChg chg="add mod">
          <ac:chgData name="Singletary, David S." userId="45c19336-5b87-4564-b40a-d17e89ba411b" providerId="ADAL" clId="{D7539971-6B41-4EF9-A3FC-259DA82630ED}" dt="2021-04-10T14:34:32.301" v="418" actId="1076"/>
          <ac:picMkLst>
            <pc:docMk/>
            <pc:sldMk cId="1809995698" sldId="312"/>
            <ac:picMk id="8" creationId="{44C26718-AB9B-46C3-A49B-49B99E19567E}"/>
          </ac:picMkLst>
        </pc:picChg>
        <pc:picChg chg="del">
          <ac:chgData name="Singletary, David S." userId="45c19336-5b87-4564-b40a-d17e89ba411b" providerId="ADAL" clId="{D7539971-6B41-4EF9-A3FC-259DA82630ED}" dt="2021-04-10T14:18:11.643" v="29" actId="478"/>
          <ac:picMkLst>
            <pc:docMk/>
            <pc:sldMk cId="1809995698" sldId="312"/>
            <ac:picMk id="1026" creationId="{435FB926-866F-470B-BA3A-896CC29F8F0D}"/>
          </ac:picMkLst>
        </pc:picChg>
      </pc:sldChg>
      <pc:sldChg chg="modSp add mod">
        <pc:chgData name="Singletary, David S." userId="45c19336-5b87-4564-b40a-d17e89ba411b" providerId="ADAL" clId="{D7539971-6B41-4EF9-A3FC-259DA82630ED}" dt="2021-04-10T16:13:24.540" v="1545" actId="15"/>
        <pc:sldMkLst>
          <pc:docMk/>
          <pc:sldMk cId="2169398044" sldId="313"/>
        </pc:sldMkLst>
        <pc:spChg chg="mod">
          <ac:chgData name="Singletary, David S." userId="45c19336-5b87-4564-b40a-d17e89ba411b" providerId="ADAL" clId="{D7539971-6B41-4EF9-A3FC-259DA82630ED}" dt="2021-04-10T16:03:47.874" v="1142" actId="20577"/>
          <ac:spMkLst>
            <pc:docMk/>
            <pc:sldMk cId="2169398044" sldId="313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D7539971-6B41-4EF9-A3FC-259DA82630ED}" dt="2021-04-10T16:13:24.540" v="1545" actId="15"/>
          <ac:spMkLst>
            <pc:docMk/>
            <pc:sldMk cId="2169398044" sldId="313"/>
            <ac:spMk id="3" creationId="{90197461-0FAC-4EA0-A546-3B9388E992E6}"/>
          </ac:spMkLst>
        </pc:spChg>
      </pc:sldChg>
      <pc:sldChg chg="addSp delSp modSp add mod">
        <pc:chgData name="Singletary, David S." userId="45c19336-5b87-4564-b40a-d17e89ba411b" providerId="ADAL" clId="{D7539971-6B41-4EF9-A3FC-259DA82630ED}" dt="2021-04-10T16:14:39.350" v="1564" actId="1036"/>
        <pc:sldMkLst>
          <pc:docMk/>
          <pc:sldMk cId="1116543228" sldId="314"/>
        </pc:sldMkLst>
        <pc:spChg chg="mod">
          <ac:chgData name="Singletary, David S." userId="45c19336-5b87-4564-b40a-d17e89ba411b" providerId="ADAL" clId="{D7539971-6B41-4EF9-A3FC-259DA82630ED}" dt="2021-04-10T15:52:11.954" v="821" actId="20577"/>
          <ac:spMkLst>
            <pc:docMk/>
            <pc:sldMk cId="1116543228" sldId="314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D7539971-6B41-4EF9-A3FC-259DA82630ED}" dt="2021-04-10T16:13:36.301" v="1546" actId="20577"/>
          <ac:spMkLst>
            <pc:docMk/>
            <pc:sldMk cId="1116543228" sldId="314"/>
            <ac:spMk id="3" creationId="{90197461-0FAC-4EA0-A546-3B9388E992E6}"/>
          </ac:spMkLst>
        </pc:spChg>
        <pc:picChg chg="add mod">
          <ac:chgData name="Singletary, David S." userId="45c19336-5b87-4564-b40a-d17e89ba411b" providerId="ADAL" clId="{D7539971-6B41-4EF9-A3FC-259DA82630ED}" dt="2021-04-10T16:14:32.030" v="1553" actId="1076"/>
          <ac:picMkLst>
            <pc:docMk/>
            <pc:sldMk cId="1116543228" sldId="314"/>
            <ac:picMk id="4" creationId="{52444D07-CEC4-4DF3-8102-54E30A916EA5}"/>
          </ac:picMkLst>
        </pc:picChg>
        <pc:picChg chg="add del mod">
          <ac:chgData name="Singletary, David S." userId="45c19336-5b87-4564-b40a-d17e89ba411b" providerId="ADAL" clId="{D7539971-6B41-4EF9-A3FC-259DA82630ED}" dt="2021-04-10T16:01:29.271" v="1109" actId="478"/>
          <ac:picMkLst>
            <pc:docMk/>
            <pc:sldMk cId="1116543228" sldId="314"/>
            <ac:picMk id="5" creationId="{F6F0170D-037B-4B0B-A1C3-DA7B216984BB}"/>
          </ac:picMkLst>
        </pc:picChg>
        <pc:picChg chg="add mod">
          <ac:chgData name="Singletary, David S." userId="45c19336-5b87-4564-b40a-d17e89ba411b" providerId="ADAL" clId="{D7539971-6B41-4EF9-A3FC-259DA82630ED}" dt="2021-04-10T16:13:55.634" v="1549" actId="1076"/>
          <ac:picMkLst>
            <pc:docMk/>
            <pc:sldMk cId="1116543228" sldId="314"/>
            <ac:picMk id="6" creationId="{ED660F4C-0B16-4E97-BC17-6055A45ED87A}"/>
          </ac:picMkLst>
        </pc:picChg>
        <pc:picChg chg="add mod">
          <ac:chgData name="Singletary, David S." userId="45c19336-5b87-4564-b40a-d17e89ba411b" providerId="ADAL" clId="{D7539971-6B41-4EF9-A3FC-259DA82630ED}" dt="2021-04-10T16:14:39.350" v="1564" actId="1036"/>
          <ac:picMkLst>
            <pc:docMk/>
            <pc:sldMk cId="1116543228" sldId="314"/>
            <ac:picMk id="7" creationId="{124CAAB5-B5C1-4978-B3C4-F9B1AF0110FB}"/>
          </ac:picMkLst>
        </pc:picChg>
        <pc:picChg chg="add mod">
          <ac:chgData name="Singletary, David S." userId="45c19336-5b87-4564-b40a-d17e89ba411b" providerId="ADAL" clId="{D7539971-6B41-4EF9-A3FC-259DA82630ED}" dt="2021-04-10T16:14:36.798" v="1559" actId="1036"/>
          <ac:picMkLst>
            <pc:docMk/>
            <pc:sldMk cId="1116543228" sldId="314"/>
            <ac:picMk id="8" creationId="{D79CADB8-EB33-4499-9FD4-344F478012C6}"/>
          </ac:picMkLst>
        </pc:picChg>
        <pc:picChg chg="add del mod">
          <ac:chgData name="Singletary, David S." userId="45c19336-5b87-4564-b40a-d17e89ba411b" providerId="ADAL" clId="{D7539971-6B41-4EF9-A3FC-259DA82630ED}" dt="2021-04-10T16:01:27.114" v="1108" actId="478"/>
          <ac:picMkLst>
            <pc:docMk/>
            <pc:sldMk cId="1116543228" sldId="314"/>
            <ac:picMk id="9" creationId="{3F6D6A03-99EF-45A6-9D47-823283790FE5}"/>
          </ac:picMkLst>
        </pc:picChg>
      </pc:sldChg>
      <pc:sldChg chg="add">
        <pc:chgData name="Singletary, David S." userId="45c19336-5b87-4564-b40a-d17e89ba411b" providerId="ADAL" clId="{D7539971-6B41-4EF9-A3FC-259DA82630ED}" dt="2021-04-10T16:03:42.718" v="1128"/>
        <pc:sldMkLst>
          <pc:docMk/>
          <pc:sldMk cId="4191799325" sldId="315"/>
        </pc:sldMkLst>
      </pc:sldChg>
      <pc:sldChg chg="modSp add mod ord">
        <pc:chgData name="Singletary, David S." userId="45c19336-5b87-4564-b40a-d17e89ba411b" providerId="ADAL" clId="{D7539971-6B41-4EF9-A3FC-259DA82630ED}" dt="2021-04-10T16:15:50.698" v="1638" actId="20577"/>
        <pc:sldMkLst>
          <pc:docMk/>
          <pc:sldMk cId="1683141826" sldId="316"/>
        </pc:sldMkLst>
        <pc:spChg chg="mod">
          <ac:chgData name="Singletary, David S." userId="45c19336-5b87-4564-b40a-d17e89ba411b" providerId="ADAL" clId="{D7539971-6B41-4EF9-A3FC-259DA82630ED}" dt="2021-04-10T16:15:04.031" v="1615" actId="20577"/>
          <ac:spMkLst>
            <pc:docMk/>
            <pc:sldMk cId="1683141826" sldId="316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D7539971-6B41-4EF9-A3FC-259DA82630ED}" dt="2021-04-10T16:15:50.698" v="1638" actId="20577"/>
          <ac:spMkLst>
            <pc:docMk/>
            <pc:sldMk cId="1683141826" sldId="316"/>
            <ac:spMk id="3" creationId="{90197461-0FAC-4EA0-A546-3B9388E992E6}"/>
          </ac:spMkLst>
        </pc:spChg>
      </pc:sldChg>
      <pc:sldChg chg="modSp add mod">
        <pc:chgData name="Singletary, David S." userId="45c19336-5b87-4564-b40a-d17e89ba411b" providerId="ADAL" clId="{D7539971-6B41-4EF9-A3FC-259DA82630ED}" dt="2021-04-10T16:15:46.879" v="1637" actId="20577"/>
        <pc:sldMkLst>
          <pc:docMk/>
          <pc:sldMk cId="70258069" sldId="317"/>
        </pc:sldMkLst>
        <pc:spChg chg="mod">
          <ac:chgData name="Singletary, David S." userId="45c19336-5b87-4564-b40a-d17e89ba411b" providerId="ADAL" clId="{D7539971-6B41-4EF9-A3FC-259DA82630ED}" dt="2021-04-10T16:15:44.382" v="1636" actId="20577"/>
          <ac:spMkLst>
            <pc:docMk/>
            <pc:sldMk cId="70258069" sldId="317"/>
            <ac:spMk id="2" creationId="{A51CA90D-0F7F-4353-B8CA-F774FBF8B1D0}"/>
          </ac:spMkLst>
        </pc:spChg>
        <pc:spChg chg="mod">
          <ac:chgData name="Singletary, David S." userId="45c19336-5b87-4564-b40a-d17e89ba411b" providerId="ADAL" clId="{D7539971-6B41-4EF9-A3FC-259DA82630ED}" dt="2021-04-10T16:15:46.879" v="1637" actId="20577"/>
          <ac:spMkLst>
            <pc:docMk/>
            <pc:sldMk cId="70258069" sldId="317"/>
            <ac:spMk id="3" creationId="{90197461-0FAC-4EA0-A546-3B9388E992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978A311-1294-4C0E-AEBB-651D56357DC1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8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84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79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79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07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61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0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6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6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7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7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A311-1294-4C0E-AEBB-651D56357DC1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9377-9CFE-45E5-9E2A-693627E5E9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6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Relationship Id="rId9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84CE-2D9C-44F1-9570-A43659FA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09208"/>
          </a:xfrm>
        </p:spPr>
        <p:txBody>
          <a:bodyPr/>
          <a:lstStyle/>
          <a:p>
            <a:r>
              <a:rPr lang="en-US" dirty="0"/>
              <a:t>CIS 2349C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C4D05-8FCF-4F4C-A6C9-49405FCDC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339296"/>
            <a:ext cx="8791575" cy="676048"/>
          </a:xfrm>
        </p:spPr>
        <p:txBody>
          <a:bodyPr>
            <a:normAutofit lnSpcReduction="10000"/>
          </a:bodyPr>
          <a:lstStyle/>
          <a:p>
            <a:r>
              <a:rPr lang="en-US" sz="3600" cap="none" dirty="0"/>
              <a:t>Introduction To Big Data Using Hadoop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35DF90-D6F6-42F2-AED5-E74C11067F20}"/>
              </a:ext>
            </a:extLst>
          </p:cNvPr>
          <p:cNvSpPr txBox="1">
            <a:spLocks/>
          </p:cNvSpPr>
          <p:nvPr/>
        </p:nvSpPr>
        <p:spPr>
          <a:xfrm>
            <a:off x="1876423" y="3123069"/>
            <a:ext cx="8791575" cy="295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cap="none" dirty="0"/>
              <a:t>Module 5: Big Data Patterns</a:t>
            </a:r>
          </a:p>
          <a:p>
            <a:pPr>
              <a:lnSpc>
                <a:spcPct val="100000"/>
              </a:lnSpc>
            </a:pPr>
            <a:r>
              <a:rPr lang="en-US" sz="2400" cap="none" dirty="0"/>
              <a:t>                Textbook (Bahga) Ch. 3 Big Data Patterns</a:t>
            </a:r>
          </a:p>
        </p:txBody>
      </p:sp>
    </p:spTree>
    <p:extLst>
      <p:ext uri="{BB962C8B-B14F-4D97-AF65-F5344CB8AC3E}">
        <p14:creationId xmlns:p14="http://schemas.microsoft.com/office/powerpoint/2010/main" val="198905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Lambda Architectures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134487"/>
            <a:ext cx="8969830" cy="50237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/>
              <a:t>Lambda Architecture </a:t>
            </a:r>
            <a:r>
              <a:rPr lang="en-US" sz="2800" dirty="0"/>
              <a:t>is a data processing architecture designed to handle both batch and stream processing and resolve latencies of MapReduce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Three layers:</a:t>
            </a:r>
          </a:p>
          <a:p>
            <a:pPr lvl="1">
              <a:lnSpc>
                <a:spcPct val="100000"/>
              </a:lnSpc>
            </a:pPr>
            <a:r>
              <a:rPr lang="en-US" sz="2400" b="1" dirty="0"/>
              <a:t>Batch Layer</a:t>
            </a:r>
            <a:r>
              <a:rPr lang="en-US" sz="2400" dirty="0"/>
              <a:t>: stores the master dataset and pre-computes the batch views</a:t>
            </a:r>
          </a:p>
          <a:p>
            <a:pPr lvl="1">
              <a:lnSpc>
                <a:spcPct val="100000"/>
              </a:lnSpc>
            </a:pPr>
            <a:r>
              <a:rPr lang="en-US" sz="2400" b="1" dirty="0"/>
              <a:t>Serving Layer</a:t>
            </a:r>
            <a:r>
              <a:rPr lang="en-US" sz="2400" dirty="0"/>
              <a:t>: indexes batch views for fast querying</a:t>
            </a:r>
          </a:p>
          <a:p>
            <a:pPr lvl="1">
              <a:lnSpc>
                <a:spcPct val="100000"/>
              </a:lnSpc>
            </a:pPr>
            <a:r>
              <a:rPr lang="en-US" sz="2400" b="1" dirty="0"/>
              <a:t>Speed Layer</a:t>
            </a:r>
            <a:r>
              <a:rPr lang="en-US" sz="2400" dirty="0"/>
              <a:t>: processes </a:t>
            </a:r>
            <a:r>
              <a:rPr lang="en-US" sz="2400" u="sng" dirty="0"/>
              <a:t>recent</a:t>
            </a:r>
            <a:r>
              <a:rPr lang="en-US" sz="2400" dirty="0"/>
              <a:t> data and generates real-time views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Data model must be </a:t>
            </a:r>
            <a:r>
              <a:rPr lang="en-US" sz="2800" b="1" dirty="0"/>
              <a:t>immutable</a:t>
            </a:r>
            <a:r>
              <a:rPr lang="en-US" sz="2800" dirty="0"/>
              <a:t> (append-only)</a:t>
            </a:r>
          </a:p>
          <a:p>
            <a:pPr>
              <a:lnSpc>
                <a:spcPct val="10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2536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Lambda Architectures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06E90E-AD24-4AF9-BD04-00D87CA9B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" r="4037"/>
          <a:stretch/>
        </p:blipFill>
        <p:spPr>
          <a:xfrm>
            <a:off x="5756988" y="1817545"/>
            <a:ext cx="6046236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89757"/>
            <a:ext cx="4030825" cy="51131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Benefits </a:t>
            </a:r>
          </a:p>
          <a:p>
            <a:pPr marL="457200">
              <a:lnSpc>
                <a:spcPct val="100000"/>
              </a:lnSpc>
            </a:pPr>
            <a:r>
              <a:rPr lang="en-US" sz="1800" dirty="0"/>
              <a:t>No server management required</a:t>
            </a:r>
          </a:p>
          <a:p>
            <a:pPr marL="457200">
              <a:lnSpc>
                <a:spcPct val="100000"/>
              </a:lnSpc>
            </a:pPr>
            <a:r>
              <a:rPr lang="en-US" sz="1800" dirty="0"/>
              <a:t>Flexible and automatic scaling</a:t>
            </a:r>
          </a:p>
          <a:p>
            <a:pPr marL="457200">
              <a:lnSpc>
                <a:spcPct val="100000"/>
              </a:lnSpc>
            </a:pPr>
            <a:r>
              <a:rPr lang="en-US" sz="1800" dirty="0"/>
              <a:t>Automated High Availability – serverless applications have built-in availability and fault tolerance. It represents a guarantee that all requests will </a:t>
            </a:r>
          </a:p>
          <a:p>
            <a:pPr marL="457200">
              <a:lnSpc>
                <a:spcPct val="100000"/>
              </a:lnSpc>
            </a:pPr>
            <a:r>
              <a:rPr lang="en-US" sz="1800" dirty="0"/>
              <a:t>Business Agility – real-time adaptation to changing scenarios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Challenges</a:t>
            </a:r>
          </a:p>
          <a:p>
            <a:pPr marL="457200">
              <a:lnSpc>
                <a:spcPct val="100000"/>
              </a:lnSpc>
            </a:pPr>
            <a:r>
              <a:rPr lang="en-US" sz="1800" dirty="0"/>
              <a:t>Complexity – lambda architectures can be highly complex, typically requires two separate code bases for batch and streaming layers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C92F8-3A0D-4E3A-8F88-AA0FECCD35BB}"/>
              </a:ext>
            </a:extLst>
          </p:cNvPr>
          <p:cNvSpPr txBox="1"/>
          <p:nvPr/>
        </p:nvSpPr>
        <p:spPr>
          <a:xfrm>
            <a:off x="5756988" y="5744938"/>
            <a:ext cx="48145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https://databricks.com/glossary/lambda-architecture</a:t>
            </a:r>
          </a:p>
        </p:txBody>
      </p:sp>
    </p:spTree>
    <p:extLst>
      <p:ext uri="{BB962C8B-B14F-4D97-AF65-F5344CB8AC3E}">
        <p14:creationId xmlns:p14="http://schemas.microsoft.com/office/powerpoint/2010/main" val="257562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Scheduler-Agent-Supervisor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134487"/>
            <a:ext cx="8969830" cy="50237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Scheduler-Agent-Supervisor</a:t>
            </a:r>
            <a:r>
              <a:rPr lang="en-US" dirty="0"/>
              <a:t> is a pattern which supports resilience and fault tolerance</a:t>
            </a:r>
          </a:p>
          <a:p>
            <a:pPr>
              <a:lnSpc>
                <a:spcPct val="100000"/>
              </a:lnSpc>
            </a:pPr>
            <a:r>
              <a:rPr lang="en-US" dirty="0"/>
              <a:t>Applications submit tasks to scheduler</a:t>
            </a:r>
          </a:p>
          <a:p>
            <a:pPr>
              <a:lnSpc>
                <a:spcPct val="100000"/>
              </a:lnSpc>
            </a:pPr>
            <a:r>
              <a:rPr lang="en-US" dirty="0"/>
              <a:t>Scheduler assigns tasks to worker nodes via agents, tracks progress of each task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Maintains state store (e.g. NoSQL) which stores task status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Agent manages worker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notified by scheduler for new tasks, sends task progress to scheduler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send task status </a:t>
            </a:r>
            <a:r>
              <a:rPr lang="en-US" u="sng" dirty="0"/>
              <a:t>heartbeats</a:t>
            </a:r>
            <a:r>
              <a:rPr lang="en-US" dirty="0"/>
              <a:t> (not "heartbeasts", pg. 96 of text) to scheduler </a:t>
            </a:r>
          </a:p>
          <a:p>
            <a:pPr>
              <a:lnSpc>
                <a:spcPct val="100000"/>
              </a:lnSpc>
            </a:pPr>
            <a:r>
              <a:rPr lang="en-US" dirty="0"/>
              <a:t>Supervisor monitors status of each task and notifies scheduler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retry failed or timed-out tasks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052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Scheduler-Agent-Supervisor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030587-8079-46D2-9EA4-FF70879B642F}"/>
              </a:ext>
            </a:extLst>
          </p:cNvPr>
          <p:cNvSpPr/>
          <p:nvPr/>
        </p:nvSpPr>
        <p:spPr>
          <a:xfrm>
            <a:off x="1371599" y="1679509"/>
            <a:ext cx="1850572" cy="7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A5254-3F07-401B-837D-6CF802AA8EE2}"/>
              </a:ext>
            </a:extLst>
          </p:cNvPr>
          <p:cNvSpPr/>
          <p:nvPr/>
        </p:nvSpPr>
        <p:spPr>
          <a:xfrm>
            <a:off x="4724398" y="3173966"/>
            <a:ext cx="1850572" cy="7075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72B78-C372-4AD7-BBD3-3063CFD604F0}"/>
              </a:ext>
            </a:extLst>
          </p:cNvPr>
          <p:cNvSpPr/>
          <p:nvPr/>
        </p:nvSpPr>
        <p:spPr>
          <a:xfrm>
            <a:off x="4724398" y="1679509"/>
            <a:ext cx="1850572" cy="7075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Supervisor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670F69-4E35-470E-B929-8059BAE99C83}"/>
              </a:ext>
            </a:extLst>
          </p:cNvPr>
          <p:cNvGrpSpPr/>
          <p:nvPr/>
        </p:nvGrpSpPr>
        <p:grpSpPr>
          <a:xfrm>
            <a:off x="8205650" y="4499622"/>
            <a:ext cx="1850572" cy="1202468"/>
            <a:chOff x="7522028" y="2479608"/>
            <a:chExt cx="1850572" cy="120246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E679F4-1953-4BAA-BC99-85518085D63C}"/>
                </a:ext>
              </a:extLst>
            </p:cNvPr>
            <p:cNvSpPr/>
            <p:nvPr/>
          </p:nvSpPr>
          <p:spPr>
            <a:xfrm>
              <a:off x="7522028" y="2479608"/>
              <a:ext cx="1850572" cy="120246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Node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D3C166-A49D-4CE1-A300-0F637EB61A57}"/>
                </a:ext>
              </a:extLst>
            </p:cNvPr>
            <p:cNvSpPr/>
            <p:nvPr/>
          </p:nvSpPr>
          <p:spPr>
            <a:xfrm>
              <a:off x="7852954" y="3021483"/>
              <a:ext cx="118872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Agent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718B5-8A83-4652-98A1-6F2E1630EC56}"/>
              </a:ext>
            </a:extLst>
          </p:cNvPr>
          <p:cNvGrpSpPr/>
          <p:nvPr/>
        </p:nvGrpSpPr>
        <p:grpSpPr>
          <a:xfrm>
            <a:off x="8205650" y="1402091"/>
            <a:ext cx="1850572" cy="1202468"/>
            <a:chOff x="7522028" y="2479608"/>
            <a:chExt cx="1850572" cy="120246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D25348-D566-4691-9FD9-8D1D1F3CC5CE}"/>
                </a:ext>
              </a:extLst>
            </p:cNvPr>
            <p:cNvSpPr/>
            <p:nvPr/>
          </p:nvSpPr>
          <p:spPr>
            <a:xfrm>
              <a:off x="7522028" y="2479608"/>
              <a:ext cx="1850572" cy="120246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Node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9DFDFA-DC74-4D22-91D1-586F27DB38A6}"/>
                </a:ext>
              </a:extLst>
            </p:cNvPr>
            <p:cNvSpPr/>
            <p:nvPr/>
          </p:nvSpPr>
          <p:spPr>
            <a:xfrm>
              <a:off x="7852954" y="3021483"/>
              <a:ext cx="118872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Agent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471B30-D94C-404E-AF97-013835EEDDCF}"/>
              </a:ext>
            </a:extLst>
          </p:cNvPr>
          <p:cNvGrpSpPr/>
          <p:nvPr/>
        </p:nvGrpSpPr>
        <p:grpSpPr>
          <a:xfrm>
            <a:off x="8205650" y="2950857"/>
            <a:ext cx="1850572" cy="1202468"/>
            <a:chOff x="7522028" y="2479608"/>
            <a:chExt cx="1850572" cy="120246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C74D2F-73EE-4327-823F-5837C44290EF}"/>
                </a:ext>
              </a:extLst>
            </p:cNvPr>
            <p:cNvSpPr/>
            <p:nvPr/>
          </p:nvSpPr>
          <p:spPr>
            <a:xfrm>
              <a:off x="7522028" y="2479608"/>
              <a:ext cx="1850572" cy="120246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Node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C5A2FC-4433-4374-ADDB-DEF38506425D}"/>
                </a:ext>
              </a:extLst>
            </p:cNvPr>
            <p:cNvSpPr/>
            <p:nvPr/>
          </p:nvSpPr>
          <p:spPr>
            <a:xfrm>
              <a:off x="7852954" y="3021483"/>
              <a:ext cx="1188720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Agent</a:t>
              </a:r>
              <a:endParaRPr lang="en-US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F84FE12-06C3-43FC-9700-B264B175CEE7}"/>
              </a:ext>
            </a:extLst>
          </p:cNvPr>
          <p:cNvSpPr>
            <a:spLocks noChangeAspect="1"/>
          </p:cNvSpPr>
          <p:nvPr/>
        </p:nvSpPr>
        <p:spPr>
          <a:xfrm>
            <a:off x="3422042" y="1878649"/>
            <a:ext cx="1182908" cy="457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Tasks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2824A104-0460-4469-B832-38462D669A34}"/>
              </a:ext>
            </a:extLst>
          </p:cNvPr>
          <p:cNvSpPr/>
          <p:nvPr/>
        </p:nvSpPr>
        <p:spPr>
          <a:xfrm>
            <a:off x="4724398" y="4686300"/>
            <a:ext cx="1850572" cy="707571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 Store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48F08A-A0CA-4706-813C-D03DA83B381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5649684" y="2387080"/>
            <a:ext cx="0" cy="786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27A8CC-87D9-4F98-9A6E-9B62BB46A5E7}"/>
              </a:ext>
            </a:extLst>
          </p:cNvPr>
          <p:cNvCxnSpPr>
            <a:cxnSpLocks/>
            <a:stCxn id="5" idx="2"/>
            <a:endCxn id="20" idx="1"/>
          </p:cNvCxnSpPr>
          <p:nvPr/>
        </p:nvCxnSpPr>
        <p:spPr>
          <a:xfrm>
            <a:off x="5649684" y="3881537"/>
            <a:ext cx="0" cy="804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AEE8A7-C2D3-4C92-984A-5926A86ECF9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716484" y="2003325"/>
            <a:ext cx="1489166" cy="1408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21BFD0-A900-481C-A1E5-356ABB6B94D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716484" y="3552091"/>
            <a:ext cx="14891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0EF99D-A4B0-4C26-84D5-56F547711A00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6716484" y="3672263"/>
            <a:ext cx="1489166" cy="1428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4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Pipes and Filters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134487"/>
            <a:ext cx="8969830" cy="5479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Pipes and Filters pattern describes splitting a complex task into a series of distinct tasks to improve performance, scalability, and reliability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Filters are the processing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Pipes are the connections between the filters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Useful for processing streams in real-time analytics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59BF54-CE72-4509-8AB7-E7091A778A8F}"/>
              </a:ext>
            </a:extLst>
          </p:cNvPr>
          <p:cNvSpPr/>
          <p:nvPr/>
        </p:nvSpPr>
        <p:spPr>
          <a:xfrm>
            <a:off x="1579755" y="3891773"/>
            <a:ext cx="1416205" cy="758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7BA391-480C-4FCE-88A6-6FD4CAA33D89}"/>
              </a:ext>
            </a:extLst>
          </p:cNvPr>
          <p:cNvSpPr/>
          <p:nvPr/>
        </p:nvSpPr>
        <p:spPr>
          <a:xfrm>
            <a:off x="7846743" y="3891773"/>
            <a:ext cx="1416205" cy="758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Sink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B4E7F-019D-4189-AC9B-BABE78697563}"/>
              </a:ext>
            </a:extLst>
          </p:cNvPr>
          <p:cNvSpPr/>
          <p:nvPr/>
        </p:nvSpPr>
        <p:spPr>
          <a:xfrm>
            <a:off x="4412166" y="3635297"/>
            <a:ext cx="2018371" cy="12489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Complex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Task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830EA4-4A74-4557-961A-A3BF6FB7C02F}"/>
              </a:ext>
            </a:extLst>
          </p:cNvPr>
          <p:cNvCxnSpPr>
            <a:stCxn id="5" idx="6"/>
            <a:endCxn id="7" idx="1"/>
          </p:cNvCxnSpPr>
          <p:nvPr/>
        </p:nvCxnSpPr>
        <p:spPr>
          <a:xfrm flipV="1">
            <a:off x="2995960" y="4259766"/>
            <a:ext cx="1416206" cy="11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0F6486-4E87-49E9-A03E-D2A9AD3E86B5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6430537" y="4259766"/>
            <a:ext cx="1416206" cy="11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0AEF433-7934-41C0-BF77-3C3F010B9F80}"/>
              </a:ext>
            </a:extLst>
          </p:cNvPr>
          <p:cNvSpPr/>
          <p:nvPr/>
        </p:nvSpPr>
        <p:spPr>
          <a:xfrm>
            <a:off x="1579755" y="5844355"/>
            <a:ext cx="1416205" cy="758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1E4E2B-9DEC-46DB-A30A-8F6308859AB6}"/>
              </a:ext>
            </a:extLst>
          </p:cNvPr>
          <p:cNvSpPr/>
          <p:nvPr/>
        </p:nvSpPr>
        <p:spPr>
          <a:xfrm>
            <a:off x="7846743" y="5844355"/>
            <a:ext cx="1416205" cy="758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Sink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2990D1-A355-4B96-A23E-829BA50620CB}"/>
              </a:ext>
            </a:extLst>
          </p:cNvPr>
          <p:cNvSpPr/>
          <p:nvPr/>
        </p:nvSpPr>
        <p:spPr>
          <a:xfrm>
            <a:off x="3349083" y="5815452"/>
            <a:ext cx="1118839" cy="7582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Task Component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CEEDD4-AEAC-4D4A-8F90-47A7AFE1D204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2995960" y="6223497"/>
            <a:ext cx="3940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453001-43F4-41C2-9BB7-E3BC4AC74309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7452733" y="6223497"/>
            <a:ext cx="3940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D29987-F1F9-4756-A5BD-6982E334ED5B}"/>
              </a:ext>
            </a:extLst>
          </p:cNvPr>
          <p:cNvSpPr/>
          <p:nvPr/>
        </p:nvSpPr>
        <p:spPr>
          <a:xfrm>
            <a:off x="4829275" y="5815452"/>
            <a:ext cx="1118839" cy="7582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Task Component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0E7A62-9DCA-4741-A7E4-0A5BE257A779}"/>
              </a:ext>
            </a:extLst>
          </p:cNvPr>
          <p:cNvSpPr/>
          <p:nvPr/>
        </p:nvSpPr>
        <p:spPr>
          <a:xfrm>
            <a:off x="6309468" y="5815452"/>
            <a:ext cx="1118839" cy="7582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Task Component 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2C201C-6269-4AF0-BF0B-5CE6CD00E6F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948114" y="6194594"/>
            <a:ext cx="3613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9891EE-D075-49D7-9AAB-0744EA2C8A68}"/>
              </a:ext>
            </a:extLst>
          </p:cNvPr>
          <p:cNvCxnSpPr>
            <a:cxnSpLocks/>
          </p:cNvCxnSpPr>
          <p:nvPr/>
        </p:nvCxnSpPr>
        <p:spPr>
          <a:xfrm>
            <a:off x="4467921" y="6207696"/>
            <a:ext cx="3613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8958653-2FF6-4155-B4ED-40CB9C8D0933}"/>
              </a:ext>
            </a:extLst>
          </p:cNvPr>
          <p:cNvSpPr/>
          <p:nvPr/>
        </p:nvSpPr>
        <p:spPr>
          <a:xfrm>
            <a:off x="10200445" y="4753330"/>
            <a:ext cx="1118839" cy="7582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Filter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8BD93B-1DDB-4FBC-9B5E-E8610AC36C85}"/>
              </a:ext>
            </a:extLst>
          </p:cNvPr>
          <p:cNvGrpSpPr/>
          <p:nvPr/>
        </p:nvGrpSpPr>
        <p:grpSpPr>
          <a:xfrm>
            <a:off x="10426390" y="5848907"/>
            <a:ext cx="735187" cy="379142"/>
            <a:chOff x="10426390" y="5848907"/>
            <a:chExt cx="735187" cy="37914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B78534-A64B-41E2-B34E-970EE68AB48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6838" y="5848907"/>
              <a:ext cx="644382" cy="13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F9DB83-3688-4C80-8823-A6001512BD72}"/>
                </a:ext>
              </a:extLst>
            </p:cNvPr>
            <p:cNvSpPr/>
            <p:nvPr/>
          </p:nvSpPr>
          <p:spPr>
            <a:xfrm>
              <a:off x="10426390" y="5988205"/>
              <a:ext cx="735187" cy="2398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Pipe</a:t>
              </a:r>
            </a:p>
          </p:txBody>
        </p:sp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9947C245-55D8-441C-A1CE-0EB641E63DD5}"/>
              </a:ext>
            </a:extLst>
          </p:cNvPr>
          <p:cNvSpPr/>
          <p:nvPr/>
        </p:nvSpPr>
        <p:spPr>
          <a:xfrm>
            <a:off x="4548239" y="5132472"/>
            <a:ext cx="1660870" cy="37622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Pipe and Filter Parallelization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639" y="1123336"/>
            <a:ext cx="8969830" cy="50237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Filters can be parallelized using multiple workers, making the system more reliable in the case of a single failed worker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9D03FB-DF00-4F21-8CA3-8B8BBE2869EC}"/>
              </a:ext>
            </a:extLst>
          </p:cNvPr>
          <p:cNvSpPr/>
          <p:nvPr/>
        </p:nvSpPr>
        <p:spPr>
          <a:xfrm>
            <a:off x="1367882" y="3460747"/>
            <a:ext cx="1416205" cy="758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FFB8E0-CB58-48A0-ACFE-0C7BE027D2B0}"/>
              </a:ext>
            </a:extLst>
          </p:cNvPr>
          <p:cNvSpPr/>
          <p:nvPr/>
        </p:nvSpPr>
        <p:spPr>
          <a:xfrm>
            <a:off x="9086651" y="3573039"/>
            <a:ext cx="1416205" cy="758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Sink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2829E0-B312-4996-B728-830C7A610B12}"/>
              </a:ext>
            </a:extLst>
          </p:cNvPr>
          <p:cNvSpPr/>
          <p:nvPr/>
        </p:nvSpPr>
        <p:spPr>
          <a:xfrm>
            <a:off x="3137210" y="3431844"/>
            <a:ext cx="1118839" cy="7582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Task Component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F1C139-ECB4-4F5D-B2C2-C0501FF297FA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784087" y="3839889"/>
            <a:ext cx="3940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415A88-A12C-40DF-870A-36CD4E0C9D4A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8692641" y="3952181"/>
            <a:ext cx="3940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6472FB3-A471-48EA-8B3F-0E136189C31E}"/>
              </a:ext>
            </a:extLst>
          </p:cNvPr>
          <p:cNvSpPr/>
          <p:nvPr/>
        </p:nvSpPr>
        <p:spPr>
          <a:xfrm>
            <a:off x="5182395" y="2294419"/>
            <a:ext cx="1118839" cy="7582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Task Component 2a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4F39B3-A0CD-4E81-8744-3E608320551E}"/>
              </a:ext>
            </a:extLst>
          </p:cNvPr>
          <p:cNvSpPr/>
          <p:nvPr/>
        </p:nvSpPr>
        <p:spPr>
          <a:xfrm>
            <a:off x="7549376" y="3544136"/>
            <a:ext cx="1118839" cy="7582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Task Component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EF3DA0-FDB2-4843-B92B-CE84C905A536}"/>
              </a:ext>
            </a:extLst>
          </p:cNvPr>
          <p:cNvSpPr/>
          <p:nvPr/>
        </p:nvSpPr>
        <p:spPr>
          <a:xfrm>
            <a:off x="5182395" y="3452951"/>
            <a:ext cx="1118839" cy="7582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Task Component 2b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7FC80F-425E-431E-BAAA-01103BFA2623}"/>
              </a:ext>
            </a:extLst>
          </p:cNvPr>
          <p:cNvSpPr/>
          <p:nvPr/>
        </p:nvSpPr>
        <p:spPr>
          <a:xfrm>
            <a:off x="5182395" y="4611482"/>
            <a:ext cx="1118839" cy="7582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Task Component 2c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CADE5E-45A6-4302-B340-36F60B9ED240}"/>
              </a:ext>
            </a:extLst>
          </p:cNvPr>
          <p:cNvGrpSpPr/>
          <p:nvPr/>
        </p:nvGrpSpPr>
        <p:grpSpPr>
          <a:xfrm>
            <a:off x="4256048" y="2673561"/>
            <a:ext cx="926347" cy="2400244"/>
            <a:chOff x="4256048" y="2673561"/>
            <a:chExt cx="926347" cy="240024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56D9E4-0F3D-4D44-8293-0EEA18E850A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048" y="3824088"/>
              <a:ext cx="3613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CE808B8-E7B6-4DE8-998E-95A279570398}"/>
                </a:ext>
              </a:extLst>
            </p:cNvPr>
            <p:cNvCxnSpPr>
              <a:cxnSpLocks/>
            </p:cNvCxnSpPr>
            <p:nvPr/>
          </p:nvCxnSpPr>
          <p:spPr>
            <a:xfrm>
              <a:off x="4617402" y="2673561"/>
              <a:ext cx="0" cy="24002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CCBD6E-9DDC-4156-A891-7BE08FA0B4E3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4617402" y="2673561"/>
              <a:ext cx="5649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F7031C8-0406-4CC0-8A9D-99C642FCE762}"/>
                </a:ext>
              </a:extLst>
            </p:cNvPr>
            <p:cNvCxnSpPr/>
            <p:nvPr/>
          </p:nvCxnSpPr>
          <p:spPr>
            <a:xfrm>
              <a:off x="4617402" y="3820942"/>
              <a:ext cx="5649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7820A60-7314-4CA7-A8FC-0A3F68FEAD2F}"/>
                </a:ext>
              </a:extLst>
            </p:cNvPr>
            <p:cNvCxnSpPr/>
            <p:nvPr/>
          </p:nvCxnSpPr>
          <p:spPr>
            <a:xfrm>
              <a:off x="4617402" y="5066161"/>
              <a:ext cx="5649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CE2458-E853-49DD-A891-0037D7324669}"/>
              </a:ext>
            </a:extLst>
          </p:cNvPr>
          <p:cNvGrpSpPr/>
          <p:nvPr/>
        </p:nvGrpSpPr>
        <p:grpSpPr>
          <a:xfrm rot="10800000">
            <a:off x="6319819" y="2673561"/>
            <a:ext cx="1229557" cy="2400244"/>
            <a:chOff x="3952838" y="2673561"/>
            <a:chExt cx="1229557" cy="2400244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1128B90-18F4-455D-8FE0-9B57D14CB01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952838" y="3824088"/>
              <a:ext cx="6645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05E5D58-174E-4DBB-AB59-284E7D842C01}"/>
                </a:ext>
              </a:extLst>
            </p:cNvPr>
            <p:cNvCxnSpPr>
              <a:cxnSpLocks/>
            </p:cNvCxnSpPr>
            <p:nvPr/>
          </p:nvCxnSpPr>
          <p:spPr>
            <a:xfrm>
              <a:off x="4617402" y="2673561"/>
              <a:ext cx="0" cy="24002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F8E9E8E-7DA0-49BF-AFBA-ACF14D12881F}"/>
                </a:ext>
              </a:extLst>
            </p:cNvPr>
            <p:cNvCxnSpPr/>
            <p:nvPr/>
          </p:nvCxnSpPr>
          <p:spPr>
            <a:xfrm>
              <a:off x="4617402" y="2673561"/>
              <a:ext cx="5649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8995F6E-F0BF-4470-BF14-2EDBC7386ED9}"/>
                </a:ext>
              </a:extLst>
            </p:cNvPr>
            <p:cNvCxnSpPr/>
            <p:nvPr/>
          </p:nvCxnSpPr>
          <p:spPr>
            <a:xfrm>
              <a:off x="4617402" y="3820942"/>
              <a:ext cx="5649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D589923-DA5C-4944-90C4-4840100992DB}"/>
                </a:ext>
              </a:extLst>
            </p:cNvPr>
            <p:cNvCxnSpPr/>
            <p:nvPr/>
          </p:nvCxnSpPr>
          <p:spPr>
            <a:xfrm>
              <a:off x="4617402" y="5066161"/>
              <a:ext cx="5649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939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74314"/>
            <a:ext cx="9677399" cy="695275"/>
          </a:xfrm>
        </p:spPr>
        <p:txBody>
          <a:bodyPr/>
          <a:lstStyle/>
          <a:p>
            <a:r>
              <a:rPr lang="en-US" dirty="0"/>
              <a:t>Web Services and the Gatekeeper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997527"/>
            <a:ext cx="8969830" cy="51606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Web services decouple clients from the data processing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Processing functionality is exposed to client using REST or Graph APIs that encode responses as JSON or XML</a:t>
            </a:r>
          </a:p>
          <a:p>
            <a:pPr>
              <a:lnSpc>
                <a:spcPct val="100000"/>
              </a:lnSpc>
            </a:pPr>
            <a:r>
              <a:rPr lang="en-US" dirty="0"/>
              <a:t>The Gatekeeper pattern describes the use of a dedicated host instance that acts as a broker between clients and the application or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Gatekeeper increases security by validating and sanitizing requests, and passing requests and data between clients and the application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9A1445-1D50-466A-8FAF-83D39DE8517B}"/>
              </a:ext>
            </a:extLst>
          </p:cNvPr>
          <p:cNvGrpSpPr/>
          <p:nvPr/>
        </p:nvGrpSpPr>
        <p:grpSpPr>
          <a:xfrm>
            <a:off x="1850571" y="4459586"/>
            <a:ext cx="7296150" cy="2324100"/>
            <a:chOff x="1850571" y="4459586"/>
            <a:chExt cx="7296150" cy="2324100"/>
          </a:xfrm>
        </p:grpSpPr>
        <p:pic>
          <p:nvPicPr>
            <p:cNvPr id="1026" name="Picture 2" descr="High-level overview of this pattern">
              <a:extLst>
                <a:ext uri="{FF2B5EF4-FFF2-40B4-BE49-F238E27FC236}">
                  <a16:creationId xmlns:a16="http://schemas.microsoft.com/office/drawing/2014/main" id="{80183DAF-1052-4935-AF5C-E2D66D504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0571" y="4459586"/>
              <a:ext cx="7296150" cy="2324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5480D5-BB35-400F-8D3F-C5AE9781D0E8}"/>
                </a:ext>
              </a:extLst>
            </p:cNvPr>
            <p:cNvSpPr/>
            <p:nvPr/>
          </p:nvSpPr>
          <p:spPr>
            <a:xfrm>
              <a:off x="1940312" y="4962293"/>
              <a:ext cx="64008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F92C22-EC6F-47E0-9845-4EB31B7FECF0}"/>
                </a:ext>
              </a:extLst>
            </p:cNvPr>
            <p:cNvSpPr/>
            <p:nvPr/>
          </p:nvSpPr>
          <p:spPr>
            <a:xfrm>
              <a:off x="3731940" y="5029199"/>
              <a:ext cx="91440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Gatekeeper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8B6172-F8F6-475B-AEF2-037177E71574}"/>
                </a:ext>
              </a:extLst>
            </p:cNvPr>
            <p:cNvSpPr/>
            <p:nvPr/>
          </p:nvSpPr>
          <p:spPr>
            <a:xfrm>
              <a:off x="6176845" y="4916573"/>
              <a:ext cx="91440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Trusted Host/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Web Service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56C80B-FBB9-4523-8C7F-D7E225304540}"/>
                </a:ext>
              </a:extLst>
            </p:cNvPr>
            <p:cNvSpPr/>
            <p:nvPr/>
          </p:nvSpPr>
          <p:spPr>
            <a:xfrm>
              <a:off x="8187302" y="4962292"/>
              <a:ext cx="91440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Analytics Components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135980-8BD3-460E-9C0E-552DBF599BAD}"/>
                </a:ext>
              </a:extLst>
            </p:cNvPr>
            <p:cNvSpPr/>
            <p:nvPr/>
          </p:nvSpPr>
          <p:spPr>
            <a:xfrm>
              <a:off x="8438762" y="6286882"/>
              <a:ext cx="50292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F09BE9A-7A14-4687-8EE1-98FB45D532D2}"/>
              </a:ext>
            </a:extLst>
          </p:cNvPr>
          <p:cNvSpPr txBox="1"/>
          <p:nvPr/>
        </p:nvSpPr>
        <p:spPr>
          <a:xfrm>
            <a:off x="2681288" y="6523102"/>
            <a:ext cx="47577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https://docs.microsoft.com/en-us/azure/architecture/patterns/gatekeeper</a:t>
            </a:r>
          </a:p>
        </p:txBody>
      </p:sp>
    </p:spTree>
    <p:extLst>
      <p:ext uri="{BB962C8B-B14F-4D97-AF65-F5344CB8AC3E}">
        <p14:creationId xmlns:p14="http://schemas.microsoft.com/office/powerpoint/2010/main" val="219402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554F-6A05-4891-9B83-7B6EF4E7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54" y="171709"/>
            <a:ext cx="9591889" cy="763473"/>
          </a:xfrm>
        </p:spPr>
        <p:txBody>
          <a:bodyPr/>
          <a:lstStyle/>
          <a:p>
            <a:r>
              <a:rPr lang="en-US" dirty="0"/>
              <a:t>MapReduce Patterns: Numerical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5570-7DB5-4A29-BD5F-3E699BE3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522" y="1205344"/>
            <a:ext cx="9591889" cy="526819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Numerical summarizations compute summary data such as counts, maximums, minimums, means, and more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For counts: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mapper uses the key in the key-value pair as the group-by field and the value is used as the counted value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reducer receives the grouped pairs and calculates the count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e.g. count page visits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Mapper extracts the following key-value pairs from the input data (e.g. web server logs)</a:t>
            </a:r>
          </a:p>
          <a:p>
            <a:pPr marL="1828800">
              <a:lnSpc>
                <a:spcPct val="100000"/>
              </a:lnSpc>
            </a:pPr>
            <a:r>
              <a:rPr lang="en-US" dirty="0"/>
              <a:t>key: URL</a:t>
            </a:r>
          </a:p>
          <a:p>
            <a:pPr marL="1828800">
              <a:lnSpc>
                <a:spcPct val="100000"/>
              </a:lnSpc>
            </a:pPr>
            <a:r>
              <a:rPr lang="en-US" dirty="0"/>
              <a:t>value: 1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Reducer sums the values to count</a:t>
            </a:r>
          </a:p>
        </p:txBody>
      </p:sp>
    </p:spTree>
    <p:extLst>
      <p:ext uri="{BB962C8B-B14F-4D97-AF65-F5344CB8AC3E}">
        <p14:creationId xmlns:p14="http://schemas.microsoft.com/office/powerpoint/2010/main" val="1401221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554F-6A05-4891-9B83-7B6EF4E7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54" y="171709"/>
            <a:ext cx="9591889" cy="763473"/>
          </a:xfrm>
        </p:spPr>
        <p:txBody>
          <a:bodyPr/>
          <a:lstStyle/>
          <a:p>
            <a:r>
              <a:rPr lang="en-US" dirty="0"/>
              <a:t>MapReduce Patterns: Numerical Summarization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C70631-5E59-422E-B533-6852EFA8E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239334"/>
              </p:ext>
            </p:extLst>
          </p:nvPr>
        </p:nvGraphicFramePr>
        <p:xfrm>
          <a:off x="2234046" y="1735279"/>
          <a:ext cx="7460672" cy="4800225"/>
        </p:xfrm>
        <a:graphic>
          <a:graphicData uri="http://schemas.openxmlformats.org/drawingml/2006/table">
            <a:tbl>
              <a:tblPr/>
              <a:tblGrid>
                <a:gridCol w="1672936">
                  <a:extLst>
                    <a:ext uri="{9D8B030D-6E8A-4147-A177-3AD203B41FA5}">
                      <a16:colId xmlns:a16="http://schemas.microsoft.com/office/drawing/2014/main" val="2392977217"/>
                    </a:ext>
                  </a:extLst>
                </a:gridCol>
                <a:gridCol w="5787736">
                  <a:extLst>
                    <a:ext uri="{9D8B030D-6E8A-4147-A177-3AD203B41FA5}">
                      <a16:colId xmlns:a16="http://schemas.microsoft.com/office/drawing/2014/main" val="1826230304"/>
                    </a:ext>
                  </a:extLst>
                </a:gridCol>
              </a:tblGrid>
              <a:tr h="2044465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Cambira"/>
                        </a:rPr>
                        <a:t>Input</a:t>
                      </a:r>
                      <a:endParaRPr lang="en-US" sz="1400" b="0" dirty="0">
                        <a:effectLst/>
                        <a:latin typeface="Cambira"/>
                      </a:endParaRPr>
                    </a:p>
                  </a:txBody>
                  <a:tcPr marL="71202" marR="71202" marT="35601" marB="3560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Cambira"/>
                        </a:rPr>
                        <a:t>2020-04-21 10:31:22 http://example1.com/index.html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2020-04-21 11:50:17 http://example1.com/index.html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2020-04-21 13:31:19 http://example2.com/index.html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2020-04-22 10:41:31 http://example2.com/index.html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2020-04-22 15:01:54 http://example3.com/index.html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2020-04-23 14:21:53 http://example1.com/index.html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2020-04-23 14:41:42 http://example2.com/index.html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2020-04-23 16:11:27 http://example1.com/index.html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2020-04-23 16:31:39 http://example3.com/index.html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2020-04-24 08:51:17 http://example1.com/index.html</a:t>
                      </a:r>
                    </a:p>
                    <a:p>
                      <a:endParaRPr lang="en-US" sz="1400" b="0" dirty="0">
                        <a:effectLst/>
                        <a:latin typeface="Cambira"/>
                      </a:endParaRPr>
                    </a:p>
                  </a:txBody>
                  <a:tcPr marL="71202" marR="71202" marT="35601" marB="3560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553644"/>
                  </a:ext>
                </a:extLst>
              </a:tr>
              <a:tr h="2382063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Cambira"/>
                        </a:rPr>
                        <a:t>Map</a:t>
                      </a:r>
                      <a:endParaRPr lang="en-US" sz="1400" b="0" dirty="0">
                        <a:effectLst/>
                        <a:latin typeface="Cambira"/>
                      </a:endParaRPr>
                    </a:p>
                  </a:txBody>
                  <a:tcPr marL="71202" marR="71202" marT="35601" marB="3560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http://example2.com/index.html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http://example2.com/index.html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http://example3.com/index.html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http://example2.com/index.html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http://example3.com/index.html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1</a:t>
                      </a:r>
                    </a:p>
                  </a:txBody>
                  <a:tcPr marL="71202" marR="71202" marT="35601" marB="3560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06786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BAA5C6-7F07-45F7-93DF-D7540F380632}"/>
              </a:ext>
            </a:extLst>
          </p:cNvPr>
          <p:cNvSpPr txBox="1">
            <a:spLocks/>
          </p:cNvSpPr>
          <p:nvPr/>
        </p:nvSpPr>
        <p:spPr>
          <a:xfrm>
            <a:off x="1465913" y="1039089"/>
            <a:ext cx="9591889" cy="59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Input =&gt;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88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554F-6A05-4891-9B83-7B6EF4E7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54" y="171709"/>
            <a:ext cx="9591889" cy="763473"/>
          </a:xfrm>
        </p:spPr>
        <p:txBody>
          <a:bodyPr/>
          <a:lstStyle/>
          <a:p>
            <a:r>
              <a:rPr lang="en-US" dirty="0"/>
              <a:t>MapReduce Patterns: Numerical Summarization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C70631-5E59-422E-B533-6852EFA8E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20529"/>
              </p:ext>
            </p:extLst>
          </p:nvPr>
        </p:nvGraphicFramePr>
        <p:xfrm>
          <a:off x="2234046" y="1735279"/>
          <a:ext cx="7460672" cy="4836324"/>
        </p:xfrm>
        <a:graphic>
          <a:graphicData uri="http://schemas.openxmlformats.org/drawingml/2006/table">
            <a:tbl>
              <a:tblPr/>
              <a:tblGrid>
                <a:gridCol w="1672936">
                  <a:extLst>
                    <a:ext uri="{9D8B030D-6E8A-4147-A177-3AD203B41FA5}">
                      <a16:colId xmlns:a16="http://schemas.microsoft.com/office/drawing/2014/main" val="2392977217"/>
                    </a:ext>
                  </a:extLst>
                </a:gridCol>
                <a:gridCol w="5787736">
                  <a:extLst>
                    <a:ext uri="{9D8B030D-6E8A-4147-A177-3AD203B41FA5}">
                      <a16:colId xmlns:a16="http://schemas.microsoft.com/office/drawing/2014/main" val="1826230304"/>
                    </a:ext>
                  </a:extLst>
                </a:gridCol>
              </a:tblGrid>
              <a:tr h="2044465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Cambira"/>
                        </a:rPr>
                        <a:t>Map</a:t>
                      </a:r>
                      <a:endParaRPr lang="en-US" sz="1400" b="0" dirty="0">
                        <a:effectLst/>
                        <a:latin typeface="Cambira"/>
                      </a:endParaRPr>
                    </a:p>
                  </a:txBody>
                  <a:tcPr marL="71202" marR="71202" marT="35601" marB="3560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http://example2.com/index.html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http://example2.com/index.html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http://example3.com/index.html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http://example2.com/index.html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http://example3.com/index.html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1</a:t>
                      </a:r>
                    </a:p>
                  </a:txBody>
                  <a:tcPr marL="71202" marR="71202" marT="35601" marB="3560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553644"/>
                  </a:ext>
                </a:extLst>
              </a:tr>
              <a:tr h="2382063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Cambira"/>
                        </a:rPr>
                        <a:t>Sort and Shuffle</a:t>
                      </a:r>
                      <a:endParaRPr lang="en-US" sz="1400" b="0" dirty="0">
                        <a:effectLst/>
                        <a:latin typeface="Cambira"/>
                      </a:endParaRPr>
                    </a:p>
                  </a:txBody>
                  <a:tcPr marL="71202" marR="71202" marT="35601" marB="3560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mbir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http://example2.com/index.html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http://example2.com/index.html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http://example2.com/index.html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mbir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http://example3.com/index.html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http://example3.com/index.html    1</a:t>
                      </a:r>
                    </a:p>
                  </a:txBody>
                  <a:tcPr marL="71202" marR="71202" marT="35601" marB="3560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06786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BAA5C6-7F07-45F7-93DF-D7540F380632}"/>
              </a:ext>
            </a:extLst>
          </p:cNvPr>
          <p:cNvSpPr txBox="1">
            <a:spLocks/>
          </p:cNvSpPr>
          <p:nvPr/>
        </p:nvSpPr>
        <p:spPr>
          <a:xfrm>
            <a:off x="1465913" y="1039089"/>
            <a:ext cx="9591889" cy="59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Map =&gt; Sort and Shuffle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9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4313"/>
            <a:ext cx="9905998" cy="695275"/>
          </a:xfrm>
        </p:spPr>
        <p:txBody>
          <a:bodyPr/>
          <a:lstStyle/>
          <a:p>
            <a:r>
              <a:rPr lang="en-US" dirty="0"/>
              <a:t>Analytics Architecture Components and Design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3512"/>
            <a:ext cx="10091032" cy="547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are several common design patterns that can be used to alleviate issues raised by problematic traffic 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Load leveling with queues: Intermittent heavy loads (high data </a:t>
            </a:r>
            <a:r>
              <a:rPr lang="en-US" b="1" dirty="0"/>
              <a:t>velocity</a:t>
            </a:r>
            <a:r>
              <a:rPr lang="en-US" dirty="0"/>
              <a:t>) can be resolved by </a:t>
            </a:r>
            <a:r>
              <a:rPr lang="en-US" b="1" dirty="0"/>
              <a:t>load</a:t>
            </a:r>
            <a:r>
              <a:rPr lang="en-US" dirty="0"/>
              <a:t> </a:t>
            </a:r>
            <a:r>
              <a:rPr lang="en-US" b="1" dirty="0"/>
              <a:t>leveling</a:t>
            </a:r>
            <a:r>
              <a:rPr lang="en-US" dirty="0"/>
              <a:t> using </a:t>
            </a:r>
            <a:r>
              <a:rPr lang="en-US" b="1" dirty="0"/>
              <a:t>message</a:t>
            </a:r>
            <a:r>
              <a:rPr lang="en-US" dirty="0"/>
              <a:t> </a:t>
            </a:r>
            <a:r>
              <a:rPr lang="en-US" b="1" dirty="0"/>
              <a:t>queues</a:t>
            </a:r>
          </a:p>
          <a:p>
            <a:pPr lvl="1"/>
            <a:r>
              <a:rPr lang="en-US" dirty="0"/>
              <a:t>Queues act as buffers between </a:t>
            </a:r>
            <a:r>
              <a:rPr lang="en-US" b="1" dirty="0"/>
              <a:t>producers</a:t>
            </a:r>
            <a:r>
              <a:rPr lang="en-US" dirty="0"/>
              <a:t> and </a:t>
            </a:r>
            <a:r>
              <a:rPr lang="en-US" b="1" dirty="0"/>
              <a:t>consumers</a:t>
            </a:r>
            <a:r>
              <a:rPr lang="en-US" dirty="0"/>
              <a:t> to prevent overload</a:t>
            </a:r>
          </a:p>
          <a:p>
            <a:pPr lvl="1"/>
            <a:r>
              <a:rPr lang="en-US" dirty="0"/>
              <a:t>Queues </a:t>
            </a:r>
            <a:r>
              <a:rPr lang="en-US" b="1" dirty="0"/>
              <a:t>decouple</a:t>
            </a:r>
            <a:r>
              <a:rPr lang="en-US" dirty="0"/>
              <a:t> producers and consumers – they do not need to be aware of each other</a:t>
            </a:r>
          </a:p>
          <a:p>
            <a:pPr lvl="1"/>
            <a:r>
              <a:rPr lang="en-US" dirty="0"/>
              <a:t>The components can work </a:t>
            </a:r>
            <a:r>
              <a:rPr lang="en-US" b="1" dirty="0"/>
              <a:t>asynchronously</a:t>
            </a:r>
            <a:r>
              <a:rPr lang="en-US" dirty="0"/>
              <a:t>; even when a consumer is unavailable, the producer can continue adding messages to the queue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08F932-938B-4B03-A53D-C7DC72FDA521}"/>
              </a:ext>
            </a:extLst>
          </p:cNvPr>
          <p:cNvGrpSpPr/>
          <p:nvPr/>
        </p:nvGrpSpPr>
        <p:grpSpPr>
          <a:xfrm>
            <a:off x="2044876" y="4832494"/>
            <a:ext cx="9004123" cy="1643117"/>
            <a:chOff x="2043288" y="4922929"/>
            <a:chExt cx="9004123" cy="16431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ED6907-8271-4EB8-8BE3-B538971D2EED}"/>
                </a:ext>
              </a:extLst>
            </p:cNvPr>
            <p:cNvSpPr/>
            <p:nvPr/>
          </p:nvSpPr>
          <p:spPr>
            <a:xfrm>
              <a:off x="2043288" y="4922929"/>
              <a:ext cx="1862667" cy="474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4287FC-7FDA-4DA2-8C68-EAA653C52148}"/>
                </a:ext>
              </a:extLst>
            </p:cNvPr>
            <p:cNvSpPr/>
            <p:nvPr/>
          </p:nvSpPr>
          <p:spPr>
            <a:xfrm>
              <a:off x="2043288" y="5507421"/>
              <a:ext cx="1862667" cy="474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Producer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757F8B-B850-4A61-8532-576771105A6B}"/>
                </a:ext>
              </a:extLst>
            </p:cNvPr>
            <p:cNvSpPr/>
            <p:nvPr/>
          </p:nvSpPr>
          <p:spPr>
            <a:xfrm>
              <a:off x="2043288" y="6091913"/>
              <a:ext cx="1862667" cy="474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Producer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A16CEE-EC9E-4F64-AC96-64E64AE30EAB}"/>
                </a:ext>
              </a:extLst>
            </p:cNvPr>
            <p:cNvSpPr/>
            <p:nvPr/>
          </p:nvSpPr>
          <p:spPr>
            <a:xfrm>
              <a:off x="4809067" y="5507421"/>
              <a:ext cx="462844" cy="474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12274D-ABEA-4E32-AB59-F195FA63D010}"/>
                </a:ext>
              </a:extLst>
            </p:cNvPr>
            <p:cNvSpPr/>
            <p:nvPr/>
          </p:nvSpPr>
          <p:spPr>
            <a:xfrm>
              <a:off x="5203627" y="5507421"/>
              <a:ext cx="462844" cy="474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BCC4B7-69DE-4E6D-A071-D2C231027438}"/>
                </a:ext>
              </a:extLst>
            </p:cNvPr>
            <p:cNvSpPr/>
            <p:nvPr/>
          </p:nvSpPr>
          <p:spPr>
            <a:xfrm>
              <a:off x="5598187" y="5507421"/>
              <a:ext cx="462844" cy="474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E74D4C-E78D-42BE-AB9D-1C0C3FA2492F}"/>
                </a:ext>
              </a:extLst>
            </p:cNvPr>
            <p:cNvSpPr/>
            <p:nvPr/>
          </p:nvSpPr>
          <p:spPr>
            <a:xfrm>
              <a:off x="5992747" y="5507421"/>
              <a:ext cx="462844" cy="474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8832DF-C475-4598-9C1E-D05624AE3C05}"/>
                </a:ext>
              </a:extLst>
            </p:cNvPr>
            <p:cNvSpPr/>
            <p:nvPr/>
          </p:nvSpPr>
          <p:spPr>
            <a:xfrm>
              <a:off x="6387307" y="5507421"/>
              <a:ext cx="462844" cy="474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0CB617-529E-45C3-B93C-731E8E678E70}"/>
                </a:ext>
              </a:extLst>
            </p:cNvPr>
            <p:cNvSpPr/>
            <p:nvPr/>
          </p:nvSpPr>
          <p:spPr>
            <a:xfrm>
              <a:off x="6781867" y="5507421"/>
              <a:ext cx="462844" cy="474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40280E-B3A4-4DEC-BF81-C6FAC885E95D}"/>
                </a:ext>
              </a:extLst>
            </p:cNvPr>
            <p:cNvSpPr/>
            <p:nvPr/>
          </p:nvSpPr>
          <p:spPr>
            <a:xfrm>
              <a:off x="7176427" y="5507421"/>
              <a:ext cx="462844" cy="474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32C40F-F642-4C93-86DC-5667860DD133}"/>
                </a:ext>
              </a:extLst>
            </p:cNvPr>
            <p:cNvSpPr/>
            <p:nvPr/>
          </p:nvSpPr>
          <p:spPr>
            <a:xfrm>
              <a:off x="7570987" y="5507421"/>
              <a:ext cx="462844" cy="474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C15E54-4020-4CC6-98D0-4D33123E9F16}"/>
                </a:ext>
              </a:extLst>
            </p:cNvPr>
            <p:cNvSpPr/>
            <p:nvPr/>
          </p:nvSpPr>
          <p:spPr>
            <a:xfrm>
              <a:off x="7965545" y="5507421"/>
              <a:ext cx="462844" cy="474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0EC5B0-397F-44FB-B9A8-BAB21EAC5A16}"/>
                </a:ext>
              </a:extLst>
            </p:cNvPr>
            <p:cNvSpPr/>
            <p:nvPr/>
          </p:nvSpPr>
          <p:spPr>
            <a:xfrm>
              <a:off x="9184744" y="5507420"/>
              <a:ext cx="1862667" cy="474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Consumer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F808B7A-15A2-4994-A6F6-DF6CB5E78BA2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>
              <a:off x="3905955" y="5159996"/>
              <a:ext cx="903112" cy="5844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47F008-EF97-4E97-8506-05CE76C68962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905955" y="5744488"/>
              <a:ext cx="903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73A40F-28EF-49F3-A2CF-3C947C0EDB86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905955" y="5744488"/>
              <a:ext cx="903112" cy="5844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02803E7-7528-441D-8E17-1DE68E5CD8FA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 flipV="1">
              <a:off x="8428389" y="5744487"/>
              <a:ext cx="75635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DDFCE4-5C32-41D4-ADDC-04322970F7AB}"/>
                </a:ext>
              </a:extLst>
            </p:cNvPr>
            <p:cNvSpPr txBox="1"/>
            <p:nvPr/>
          </p:nvSpPr>
          <p:spPr>
            <a:xfrm>
              <a:off x="5754578" y="5027730"/>
              <a:ext cx="170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Message 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1210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554F-6A05-4891-9B83-7B6EF4E7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54" y="171709"/>
            <a:ext cx="9591889" cy="763473"/>
          </a:xfrm>
        </p:spPr>
        <p:txBody>
          <a:bodyPr/>
          <a:lstStyle/>
          <a:p>
            <a:r>
              <a:rPr lang="en-US" dirty="0"/>
              <a:t>MapReduce Patterns: Numerical Summarization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C70631-5E59-422E-B533-6852EFA8E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879980"/>
              </p:ext>
            </p:extLst>
          </p:nvPr>
        </p:nvGraphicFramePr>
        <p:xfrm>
          <a:off x="2234046" y="1735279"/>
          <a:ext cx="7460672" cy="4735779"/>
        </p:xfrm>
        <a:graphic>
          <a:graphicData uri="http://schemas.openxmlformats.org/drawingml/2006/table">
            <a:tbl>
              <a:tblPr/>
              <a:tblGrid>
                <a:gridCol w="1672936">
                  <a:extLst>
                    <a:ext uri="{9D8B030D-6E8A-4147-A177-3AD203B41FA5}">
                      <a16:colId xmlns:a16="http://schemas.microsoft.com/office/drawing/2014/main" val="2392977217"/>
                    </a:ext>
                  </a:extLst>
                </a:gridCol>
                <a:gridCol w="5787736">
                  <a:extLst>
                    <a:ext uri="{9D8B030D-6E8A-4147-A177-3AD203B41FA5}">
                      <a16:colId xmlns:a16="http://schemas.microsoft.com/office/drawing/2014/main" val="1826230304"/>
                    </a:ext>
                  </a:extLst>
                </a:gridCol>
              </a:tblGrid>
              <a:tr h="2581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mbira"/>
                        </a:rPr>
                        <a:t>Sort and Shuffle</a:t>
                      </a:r>
                      <a:endParaRPr lang="en-US" sz="1400" b="0" dirty="0">
                        <a:effectLst/>
                        <a:latin typeface="Cambira"/>
                      </a:endParaRPr>
                    </a:p>
                  </a:txBody>
                  <a:tcPr marL="71202" marR="71202" marT="35601" marB="3560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mbir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http://example2.com/index.html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http://example2.com/index.html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http://example2.com/index.html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mbir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http://example3.com/index.html   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http://example3.com/index.html    1</a:t>
                      </a:r>
                    </a:p>
                  </a:txBody>
                  <a:tcPr marL="71202" marR="71202" marT="35601" marB="3560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553644"/>
                  </a:ext>
                </a:extLst>
              </a:tr>
              <a:tr h="1116163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Cambira"/>
                        </a:rPr>
                        <a:t>Reduce</a:t>
                      </a:r>
                      <a:endParaRPr lang="en-US" sz="1400" b="0" dirty="0">
                        <a:effectLst/>
                        <a:latin typeface="Cambira"/>
                      </a:endParaRPr>
                    </a:p>
                  </a:txBody>
                  <a:tcPr marL="71202" marR="71202" marT="35601" marB="3560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5</a:t>
                      </a:r>
                    </a:p>
                    <a:p>
                      <a:endParaRPr lang="en-US" sz="1400" b="0" dirty="0">
                        <a:effectLst/>
                        <a:latin typeface="Cambir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http://example2.com/index.html    3</a:t>
                      </a:r>
                    </a:p>
                    <a:p>
                      <a:endParaRPr lang="en-US" sz="1400" b="0" dirty="0">
                        <a:effectLst/>
                        <a:latin typeface="Cambir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http://example3.com/index.html    2</a:t>
                      </a:r>
                    </a:p>
                  </a:txBody>
                  <a:tcPr marL="71202" marR="71202" marT="35601" marB="3560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067860"/>
                  </a:ext>
                </a:extLst>
              </a:tr>
              <a:tr h="966255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Cambira"/>
                        </a:rPr>
                        <a:t>Output</a:t>
                      </a:r>
                    </a:p>
                  </a:txBody>
                  <a:tcPr marL="71202" marR="71202" marT="35601" marB="3560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http://example1.com/index.html   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http://example2.com/index.html   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ambira"/>
                        </a:rPr>
                        <a:t>http://example3.com/index.html    2</a:t>
                      </a:r>
                    </a:p>
                  </a:txBody>
                  <a:tcPr marL="71202" marR="71202" marT="35601" marB="3560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9222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BAA5C6-7F07-45F7-93DF-D7540F380632}"/>
              </a:ext>
            </a:extLst>
          </p:cNvPr>
          <p:cNvSpPr txBox="1">
            <a:spLocks/>
          </p:cNvSpPr>
          <p:nvPr/>
        </p:nvSpPr>
        <p:spPr>
          <a:xfrm>
            <a:off x="1465913" y="1039089"/>
            <a:ext cx="9591889" cy="59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Sort and Shuffle =&gt; Reduce =&gt;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16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554F-6A05-4891-9B83-7B6EF4E7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54" y="171709"/>
            <a:ext cx="9591889" cy="763473"/>
          </a:xfrm>
        </p:spPr>
        <p:txBody>
          <a:bodyPr/>
          <a:lstStyle/>
          <a:p>
            <a:r>
              <a:rPr lang="en-US" dirty="0"/>
              <a:t>MapReduce Patterns: Numerical Summarization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BAA5C6-7F07-45F7-93DF-D7540F380632}"/>
              </a:ext>
            </a:extLst>
          </p:cNvPr>
          <p:cNvSpPr txBox="1">
            <a:spLocks/>
          </p:cNvSpPr>
          <p:nvPr/>
        </p:nvSpPr>
        <p:spPr>
          <a:xfrm>
            <a:off x="1808018" y="1122218"/>
            <a:ext cx="9249784" cy="54864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Python code to count page visits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mrjob.job import MRJob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MRmyjob(MRJob):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mapper(self, _, line):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Split the line with tab separated fields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 = line.split('\t')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Parse line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url = data[2].strip()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yield url, 1  # emit URL and 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reducer(self, key, list_of_values):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yield key, sum(list of values)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MRmyjob.run()</a:t>
            </a:r>
          </a:p>
        </p:txBody>
      </p:sp>
    </p:spTree>
    <p:extLst>
      <p:ext uri="{BB962C8B-B14F-4D97-AF65-F5344CB8AC3E}">
        <p14:creationId xmlns:p14="http://schemas.microsoft.com/office/powerpoint/2010/main" val="66127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554F-6A05-4891-9B83-7B6EF4E7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54" y="171709"/>
            <a:ext cx="9591889" cy="763473"/>
          </a:xfrm>
        </p:spPr>
        <p:txBody>
          <a:bodyPr/>
          <a:lstStyle/>
          <a:p>
            <a:r>
              <a:rPr lang="en-US" dirty="0"/>
              <a:t>MapReduce Patterns: Max/Min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5570-7DB5-4A29-BD5F-3E699BE3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522" y="1039092"/>
            <a:ext cx="9591889" cy="543444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mapper uses the key in the key-value pair as the group-by field and the value contains a count value to be considered as max/min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reducer receives the grouped pairs and determines the max/min</a:t>
            </a:r>
          </a:p>
          <a:p>
            <a:pPr>
              <a:lnSpc>
                <a:spcPct val="100000"/>
              </a:lnSpc>
            </a:pPr>
            <a:r>
              <a:rPr lang="en-US" dirty="0"/>
              <a:t>e.g. most visited page per month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reduce phases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Mapper extracts the following key-value pairs from the input data (e.g. web server logs)</a:t>
            </a:r>
          </a:p>
          <a:p>
            <a:pPr marL="1828800">
              <a:lnSpc>
                <a:spcPct val="100000"/>
              </a:lnSpc>
            </a:pPr>
            <a:r>
              <a:rPr lang="en-US" sz="2000" dirty="0"/>
              <a:t>key: tuple(month, URL)</a:t>
            </a:r>
          </a:p>
          <a:p>
            <a:pPr marL="1828800">
              <a:lnSpc>
                <a:spcPct val="100000"/>
              </a:lnSpc>
            </a:pPr>
            <a:r>
              <a:rPr lang="en-US" sz="2000" dirty="0"/>
              <a:t>value: 1</a:t>
            </a:r>
          </a:p>
          <a:p>
            <a:pPr marL="685800">
              <a:lnSpc>
                <a:spcPct val="100000"/>
              </a:lnSpc>
            </a:pPr>
            <a:r>
              <a:rPr lang="en-US" sz="2000" dirty="0"/>
              <a:t>Reducer (phase 1) sums values to generate page count per URL per month</a:t>
            </a:r>
          </a:p>
          <a:p>
            <a:pPr marL="1828800">
              <a:lnSpc>
                <a:spcPct val="100000"/>
              </a:lnSpc>
            </a:pPr>
            <a:r>
              <a:rPr lang="en-US" sz="2000" dirty="0"/>
              <a:t>key: month</a:t>
            </a:r>
          </a:p>
          <a:p>
            <a:pPr marL="1828800">
              <a:lnSpc>
                <a:spcPct val="100000"/>
              </a:lnSpc>
            </a:pPr>
            <a:r>
              <a:rPr lang="en-US" sz="2000" dirty="0"/>
              <a:t>value: tuple(monthly page visit count, URL)</a:t>
            </a:r>
          </a:p>
          <a:p>
            <a:pPr marL="685800">
              <a:lnSpc>
                <a:spcPct val="100000"/>
              </a:lnSpc>
            </a:pPr>
            <a:r>
              <a:rPr lang="en-US" sz="2000" dirty="0"/>
              <a:t>Reducer (phase 2) computes the maximum visit count from the list of values grouped by month from phase 1</a:t>
            </a:r>
          </a:p>
          <a:p>
            <a:pPr marL="1828800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5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554F-6A05-4891-9B83-7B6EF4E7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54" y="171709"/>
            <a:ext cx="9591889" cy="763473"/>
          </a:xfrm>
        </p:spPr>
        <p:txBody>
          <a:bodyPr/>
          <a:lstStyle/>
          <a:p>
            <a:r>
              <a:rPr lang="en-US" dirty="0"/>
              <a:t>MapReduce Patterns: Max/Min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BAA5C6-7F07-45F7-93DF-D7540F380632}"/>
              </a:ext>
            </a:extLst>
          </p:cNvPr>
          <p:cNvSpPr txBox="1">
            <a:spLocks/>
          </p:cNvSpPr>
          <p:nvPr/>
        </p:nvSpPr>
        <p:spPr>
          <a:xfrm>
            <a:off x="1480306" y="935181"/>
            <a:ext cx="9249784" cy="57511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Python code to calculate max page visits per month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mrjob.job import MRJob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MRmyjob(MRJob):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mapper(self, _, line):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Split the line with tab separated fields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 = line.split('\t')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Parse line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date = data[0].strip()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url = data[2].strip()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extract year and month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year = date[0:4]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month = date[5:7]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yield url, 1  # emit (month, URL), 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reducer1(self, key, list_of_values):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yield key[0], (sum(list of values), key[1])</a:t>
            </a:r>
          </a:p>
        </p:txBody>
      </p:sp>
    </p:spTree>
    <p:extLst>
      <p:ext uri="{BB962C8B-B14F-4D97-AF65-F5344CB8AC3E}">
        <p14:creationId xmlns:p14="http://schemas.microsoft.com/office/powerpoint/2010/main" val="926690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554F-6A05-4891-9B83-7B6EF4E7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54" y="171709"/>
            <a:ext cx="9591889" cy="763473"/>
          </a:xfrm>
        </p:spPr>
        <p:txBody>
          <a:bodyPr/>
          <a:lstStyle/>
          <a:p>
            <a:r>
              <a:rPr lang="en-US" dirty="0"/>
              <a:t>MapReduce Patterns: Max/Min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BAA5C6-7F07-45F7-93DF-D7540F380632}"/>
              </a:ext>
            </a:extLst>
          </p:cNvPr>
          <p:cNvSpPr txBox="1">
            <a:spLocks/>
          </p:cNvSpPr>
          <p:nvPr/>
        </p:nvSpPr>
        <p:spPr>
          <a:xfrm>
            <a:off x="1480306" y="935182"/>
            <a:ext cx="9249784" cy="5569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reducer3(self, key, list_of_values):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yield key, max(list_of_values)</a:t>
            </a:r>
          </a:p>
          <a:p>
            <a:pPr marL="0" lvl="1" indent="0">
              <a:lnSpc>
                <a:spcPct val="100000"/>
              </a:lnSpc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# steps method provided by MRJob, override for multi-step jobs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steps(self):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[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MRStep(mapper=self.mapper, reducer=self.reducer1),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MRStep(reducer = self.reducer2)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MRmyjob.run()</a:t>
            </a:r>
          </a:p>
        </p:txBody>
      </p:sp>
    </p:spTree>
    <p:extLst>
      <p:ext uri="{BB962C8B-B14F-4D97-AF65-F5344CB8AC3E}">
        <p14:creationId xmlns:p14="http://schemas.microsoft.com/office/powerpoint/2010/main" val="2766127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554F-6A05-4891-9B83-7B6EF4E7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54" y="171709"/>
            <a:ext cx="9591889" cy="763473"/>
          </a:xfrm>
        </p:spPr>
        <p:txBody>
          <a:bodyPr/>
          <a:lstStyle/>
          <a:p>
            <a:r>
              <a:rPr lang="en-US" dirty="0"/>
              <a:t>MapReduce Patterns: Other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5570-7DB5-4A29-BD5F-3E699BE3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522" y="1039092"/>
            <a:ext cx="9591889" cy="54344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Many other MapReduce patterns exist for solving different types of problems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Average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Top-N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Filter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Distinct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Binning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Inverted index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Sorting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Joins (Inner, Full Outer, Left Outer, Right Outer)</a:t>
            </a:r>
          </a:p>
          <a:p>
            <a:pPr marL="1828800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0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Load Balancing with Multiple Consumers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134487"/>
            <a:ext cx="9862434" cy="547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Adding more consumers helps to balance the load and make systems more scalable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E02320-47E3-4A0A-907B-7B2847F22211}"/>
              </a:ext>
            </a:extLst>
          </p:cNvPr>
          <p:cNvGrpSpPr/>
          <p:nvPr/>
        </p:nvGrpSpPr>
        <p:grpSpPr>
          <a:xfrm>
            <a:off x="1803715" y="3144371"/>
            <a:ext cx="8970151" cy="1643117"/>
            <a:chOff x="1803715" y="3144371"/>
            <a:chExt cx="8970151" cy="16431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ED6907-8271-4EB8-8BE3-B538971D2EED}"/>
                </a:ext>
              </a:extLst>
            </p:cNvPr>
            <p:cNvSpPr/>
            <p:nvPr/>
          </p:nvSpPr>
          <p:spPr>
            <a:xfrm>
              <a:off x="1803715" y="3144371"/>
              <a:ext cx="1862667" cy="474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4287FC-7FDA-4DA2-8C68-EAA653C52148}"/>
                </a:ext>
              </a:extLst>
            </p:cNvPr>
            <p:cNvSpPr/>
            <p:nvPr/>
          </p:nvSpPr>
          <p:spPr>
            <a:xfrm>
              <a:off x="1803715" y="3728862"/>
              <a:ext cx="1862667" cy="474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Producer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757F8B-B850-4A61-8532-576771105A6B}"/>
                </a:ext>
              </a:extLst>
            </p:cNvPr>
            <p:cNvSpPr/>
            <p:nvPr/>
          </p:nvSpPr>
          <p:spPr>
            <a:xfrm>
              <a:off x="1803715" y="4313355"/>
              <a:ext cx="1862667" cy="474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Producer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A16CEE-EC9E-4F64-AC96-64E64AE30EAB}"/>
                </a:ext>
              </a:extLst>
            </p:cNvPr>
            <p:cNvSpPr/>
            <p:nvPr/>
          </p:nvSpPr>
          <p:spPr>
            <a:xfrm>
              <a:off x="4569494" y="3728863"/>
              <a:ext cx="462844" cy="474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12274D-ABEA-4E32-AB59-F195FA63D010}"/>
                </a:ext>
              </a:extLst>
            </p:cNvPr>
            <p:cNvSpPr/>
            <p:nvPr/>
          </p:nvSpPr>
          <p:spPr>
            <a:xfrm>
              <a:off x="4964054" y="3728863"/>
              <a:ext cx="462844" cy="474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BCC4B7-69DE-4E6D-A071-D2C231027438}"/>
                </a:ext>
              </a:extLst>
            </p:cNvPr>
            <p:cNvSpPr/>
            <p:nvPr/>
          </p:nvSpPr>
          <p:spPr>
            <a:xfrm>
              <a:off x="5358614" y="3728863"/>
              <a:ext cx="462844" cy="474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E74D4C-E78D-42BE-AB9D-1C0C3FA2492F}"/>
                </a:ext>
              </a:extLst>
            </p:cNvPr>
            <p:cNvSpPr/>
            <p:nvPr/>
          </p:nvSpPr>
          <p:spPr>
            <a:xfrm>
              <a:off x="5753174" y="3728863"/>
              <a:ext cx="462844" cy="474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8832DF-C475-4598-9C1E-D05624AE3C05}"/>
                </a:ext>
              </a:extLst>
            </p:cNvPr>
            <p:cNvSpPr/>
            <p:nvPr/>
          </p:nvSpPr>
          <p:spPr>
            <a:xfrm>
              <a:off x="6147734" y="3728863"/>
              <a:ext cx="462844" cy="474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0CB617-529E-45C3-B93C-731E8E678E70}"/>
                </a:ext>
              </a:extLst>
            </p:cNvPr>
            <p:cNvSpPr/>
            <p:nvPr/>
          </p:nvSpPr>
          <p:spPr>
            <a:xfrm>
              <a:off x="6542294" y="3728863"/>
              <a:ext cx="462844" cy="474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40280E-B3A4-4DEC-BF81-C6FAC885E95D}"/>
                </a:ext>
              </a:extLst>
            </p:cNvPr>
            <p:cNvSpPr/>
            <p:nvPr/>
          </p:nvSpPr>
          <p:spPr>
            <a:xfrm>
              <a:off x="6936854" y="3728863"/>
              <a:ext cx="462844" cy="474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32C40F-F642-4C93-86DC-5667860DD133}"/>
                </a:ext>
              </a:extLst>
            </p:cNvPr>
            <p:cNvSpPr/>
            <p:nvPr/>
          </p:nvSpPr>
          <p:spPr>
            <a:xfrm>
              <a:off x="7331414" y="3728863"/>
              <a:ext cx="462844" cy="474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C15E54-4020-4CC6-98D0-4D33123E9F16}"/>
                </a:ext>
              </a:extLst>
            </p:cNvPr>
            <p:cNvSpPr/>
            <p:nvPr/>
          </p:nvSpPr>
          <p:spPr>
            <a:xfrm>
              <a:off x="7725972" y="3728863"/>
              <a:ext cx="462844" cy="474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0EC5B0-397F-44FB-B9A8-BAB21EAC5A16}"/>
                </a:ext>
              </a:extLst>
            </p:cNvPr>
            <p:cNvSpPr/>
            <p:nvPr/>
          </p:nvSpPr>
          <p:spPr>
            <a:xfrm>
              <a:off x="8911199" y="3144371"/>
              <a:ext cx="1862667" cy="474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Consumer 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F808B7A-15A2-4994-A6F6-DF6CB5E78BA2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>
              <a:off x="3666382" y="3381438"/>
              <a:ext cx="903112" cy="5844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47F008-EF97-4E97-8506-05CE76C68962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666382" y="3965929"/>
              <a:ext cx="90311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73A40F-28EF-49F3-A2CF-3C947C0EDB86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666382" y="3965930"/>
              <a:ext cx="903112" cy="5844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02803E7-7528-441D-8E17-1DE68E5CD8FA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 flipV="1">
              <a:off x="8188816" y="3381438"/>
              <a:ext cx="722383" cy="5844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DDFCE4-5C32-41D4-ADDC-04322970F7AB}"/>
                </a:ext>
              </a:extLst>
            </p:cNvPr>
            <p:cNvSpPr txBox="1"/>
            <p:nvPr/>
          </p:nvSpPr>
          <p:spPr>
            <a:xfrm>
              <a:off x="5515005" y="3249172"/>
              <a:ext cx="170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Message Queue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4AAF99-D765-4050-8069-0CC493AF65B5}"/>
                </a:ext>
              </a:extLst>
            </p:cNvPr>
            <p:cNvSpPr/>
            <p:nvPr/>
          </p:nvSpPr>
          <p:spPr>
            <a:xfrm>
              <a:off x="8911199" y="3728862"/>
              <a:ext cx="1862667" cy="474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Consumer 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15FD67-3F25-473F-81D4-D1FC6E9D6142}"/>
                </a:ext>
              </a:extLst>
            </p:cNvPr>
            <p:cNvSpPr/>
            <p:nvPr/>
          </p:nvSpPr>
          <p:spPr>
            <a:xfrm>
              <a:off x="8911199" y="4313355"/>
              <a:ext cx="1862667" cy="474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Consumer 3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A69371-E6B1-49EF-9214-16043CCE1294}"/>
                </a:ext>
              </a:extLst>
            </p:cNvPr>
            <p:cNvCxnSpPr>
              <a:cxnSpLocks/>
              <a:stCxn id="15" idx="3"/>
              <a:endCxn id="24" idx="1"/>
            </p:cNvCxnSpPr>
            <p:nvPr/>
          </p:nvCxnSpPr>
          <p:spPr>
            <a:xfrm flipV="1">
              <a:off x="8188816" y="3965929"/>
              <a:ext cx="72238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AA7AF0A-27CB-458C-80DA-395143E6211B}"/>
                </a:ext>
              </a:extLst>
            </p:cNvPr>
            <p:cNvCxnSpPr>
              <a:cxnSpLocks/>
              <a:stCxn id="15" idx="3"/>
              <a:endCxn id="26" idx="1"/>
            </p:cNvCxnSpPr>
            <p:nvPr/>
          </p:nvCxnSpPr>
          <p:spPr>
            <a:xfrm>
              <a:off x="8188816" y="3965930"/>
              <a:ext cx="722383" cy="5844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439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134487"/>
            <a:ext cx="9862434" cy="5479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Coordination is important when multiple distributed nodes are running jobs in parallel</a:t>
            </a:r>
          </a:p>
          <a:p>
            <a:pPr>
              <a:lnSpc>
                <a:spcPct val="100000"/>
              </a:lnSpc>
            </a:pPr>
            <a:r>
              <a:rPr lang="en-US" dirty="0"/>
              <a:t>Typically a leader is assigned the role of managing and coordinating node state and activities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Leader election: </a:t>
            </a:r>
            <a:r>
              <a:rPr lang="en-US" dirty="0"/>
              <a:t>the "election" of one node as a leader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elect the node with the highest ID (assuming the assignment of unique IDs to each node)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Bully algorithm </a:t>
            </a:r>
            <a:r>
              <a:rPr lang="en-US" dirty="0"/>
              <a:t>uses leader election to initiate an election when a node detects failure of the current leader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node receives no response it declares itself as the leader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node receives a response, it waits for another node to declare itself as the leader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responding new leader node has a lower ID, then the original node initiates a new election</a:t>
            </a:r>
          </a:p>
        </p:txBody>
      </p:sp>
    </p:spTree>
    <p:extLst>
      <p:ext uri="{BB962C8B-B14F-4D97-AF65-F5344CB8AC3E}">
        <p14:creationId xmlns:p14="http://schemas.microsoft.com/office/powerpoint/2010/main" val="257171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Bully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134486"/>
            <a:ext cx="9862434" cy="5647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500" dirty="0"/>
              <a:t>https://www.cs.colostate.edu/~cs551/CourseNotes/Synchronization/BullyExample.html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ACA27C-5891-478F-A3BC-C3B65236D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29" y="1807736"/>
            <a:ext cx="2103120" cy="18179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93A0E-5665-44DD-A315-1D800B21C7DB}"/>
              </a:ext>
            </a:extLst>
          </p:cNvPr>
          <p:cNvSpPr txBox="1"/>
          <p:nvPr/>
        </p:nvSpPr>
        <p:spPr>
          <a:xfrm>
            <a:off x="1266729" y="1003952"/>
            <a:ext cx="210312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0. Start with 6 processes. Process 6 is the leader since it has the highest ID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CD27C7-9AA7-40BE-9F16-A7C8355C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69" y="1807736"/>
            <a:ext cx="2103120" cy="17894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3F8797-AC0D-4FE5-94A1-94A02A8BFADD}"/>
              </a:ext>
            </a:extLst>
          </p:cNvPr>
          <p:cNvSpPr txBox="1"/>
          <p:nvPr/>
        </p:nvSpPr>
        <p:spPr>
          <a:xfrm>
            <a:off x="3572869" y="1434839"/>
            <a:ext cx="21031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1. Process 6 fails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6D5F882-DB0A-4CEF-BF06-82E10F24F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09" y="1807736"/>
            <a:ext cx="2103120" cy="17894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AE1F0D-DD32-46AE-B85F-FCBF621803AC}"/>
              </a:ext>
            </a:extLst>
          </p:cNvPr>
          <p:cNvSpPr txBox="1"/>
          <p:nvPr/>
        </p:nvSpPr>
        <p:spPr>
          <a:xfrm>
            <a:off x="5879009" y="357621"/>
            <a:ext cx="210312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2. Process 3 starts an election after noticing Process 6 is not responding. It notifies processes with IDs greater than 3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C7CDC9A-3529-463B-AB7F-C4B55823C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49" y="1807736"/>
            <a:ext cx="2103120" cy="17609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FDE75E-E99D-47DF-832C-9BB0C66D157F}"/>
              </a:ext>
            </a:extLst>
          </p:cNvPr>
          <p:cNvSpPr txBox="1"/>
          <p:nvPr/>
        </p:nvSpPr>
        <p:spPr>
          <a:xfrm>
            <a:off x="8185149" y="788509"/>
            <a:ext cx="210312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3. Both Process 4 and Process 5 respond,</a:t>
            </a:r>
          </a:p>
          <a:p>
            <a:r>
              <a:rPr lang="en-US" sz="1400" dirty="0"/>
              <a:t>telling Process 3 that they'll take over from here.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36A87D8-6B49-4178-9E4F-804F6F8F3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29" y="3692872"/>
            <a:ext cx="2103120" cy="17609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36C7358-A6ED-44D6-9478-1BDAE597F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69" y="3692872"/>
            <a:ext cx="2103120" cy="17894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D3ACCA2-6D6A-40DA-81AC-CAC89DDA7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09" y="3692872"/>
            <a:ext cx="2103120" cy="17894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2A6D418-5422-480C-8A3A-6000CF316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49" y="3692872"/>
            <a:ext cx="2103120" cy="17894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ACC670-532D-47AD-A05D-51F2BBA317CB}"/>
              </a:ext>
            </a:extLst>
          </p:cNvPr>
          <p:cNvSpPr txBox="1"/>
          <p:nvPr/>
        </p:nvSpPr>
        <p:spPr>
          <a:xfrm>
            <a:off x="1266729" y="5520847"/>
            <a:ext cx="210312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4. Process 4 sends election messages to both Process 5 and Process 6.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D00D1F-47DB-4270-942A-D0B57FD3EEF0}"/>
              </a:ext>
            </a:extLst>
          </p:cNvPr>
          <p:cNvSpPr txBox="1"/>
          <p:nvPr/>
        </p:nvSpPr>
        <p:spPr>
          <a:xfrm>
            <a:off x="3572869" y="5520847"/>
            <a:ext cx="210312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5. Only Process 5 answers and takes over the election.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236C1E-58AC-4C72-B8BA-1F4D5B6D9342}"/>
              </a:ext>
            </a:extLst>
          </p:cNvPr>
          <p:cNvSpPr txBox="1"/>
          <p:nvPr/>
        </p:nvSpPr>
        <p:spPr>
          <a:xfrm>
            <a:off x="5879009" y="5520847"/>
            <a:ext cx="210312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6. Process 5 sends out only one election message to Process 6.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F3761D-1FD6-43CF-A17F-057BE538DDFC}"/>
              </a:ext>
            </a:extLst>
          </p:cNvPr>
          <p:cNvSpPr txBox="1"/>
          <p:nvPr/>
        </p:nvSpPr>
        <p:spPr>
          <a:xfrm>
            <a:off x="8185149" y="5520847"/>
            <a:ext cx="210312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7. When Process 6 does not respond Process 5 declares itself the winner.</a:t>
            </a:r>
          </a:p>
        </p:txBody>
      </p:sp>
    </p:spTree>
    <p:extLst>
      <p:ext uri="{BB962C8B-B14F-4D97-AF65-F5344CB8AC3E}">
        <p14:creationId xmlns:p14="http://schemas.microsoft.com/office/powerpoint/2010/main" val="312042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Sharding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134487"/>
            <a:ext cx="9862434" cy="547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Vertical scaling -- adding more compute, storage, and memory resources to a single node -- can be beneficial for short term needs, big data problems will eventually generate more data than can be stored in this fashion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Sharding</a:t>
            </a:r>
            <a:r>
              <a:rPr lang="en-US" dirty="0"/>
              <a:t> partitions data horizontally across multiple nodes, which improves system performance and response times.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Vertical </a:t>
            </a:r>
            <a:r>
              <a:rPr lang="en-US" dirty="0"/>
              <a:t>partitioning</a:t>
            </a:r>
            <a:r>
              <a:rPr lang="en-US" b="1" dirty="0"/>
              <a:t> </a:t>
            </a:r>
            <a:r>
              <a:rPr lang="en-US" dirty="0"/>
              <a:t>divides data tables by </a:t>
            </a:r>
            <a:r>
              <a:rPr lang="en-US" b="1" dirty="0"/>
              <a:t>column</a:t>
            </a:r>
            <a:r>
              <a:rPr lang="en-US" dirty="0"/>
              <a:t>, distributing them on different nodes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Horizontal </a:t>
            </a:r>
            <a:r>
              <a:rPr lang="en-US" dirty="0"/>
              <a:t>partitioning</a:t>
            </a:r>
            <a:r>
              <a:rPr lang="en-US" b="1" dirty="0"/>
              <a:t> </a:t>
            </a:r>
            <a:r>
              <a:rPr lang="en-US" dirty="0"/>
              <a:t>divides and distributes the </a:t>
            </a:r>
            <a:r>
              <a:rPr lang="en-US" b="1" dirty="0"/>
              <a:t>rows</a:t>
            </a:r>
            <a:r>
              <a:rPr lang="en-US" dirty="0"/>
              <a:t> across a cluster, reducing the total number of rows in each node's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partition is known as a shard</a:t>
            </a:r>
          </a:p>
          <a:p>
            <a:pPr>
              <a:lnSpc>
                <a:spcPct val="100000"/>
              </a:lnSpc>
            </a:pPr>
            <a:r>
              <a:rPr lang="en-US" dirty="0"/>
              <a:t>Sharding can be done at various layers in an architecture, typically in a DB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HDFS uses a form of sharding at a lower level for the file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MongoDB, Cassandra, and Hive support sharding</a:t>
            </a:r>
          </a:p>
          <a:p>
            <a:pPr>
              <a:lnSpc>
                <a:spcPct val="100000"/>
              </a:lnSpc>
            </a:pPr>
            <a:r>
              <a:rPr lang="en-US" dirty="0"/>
              <a:t>Various strategies (e.g. hashing) can be applied to prevent hotspots and maintain data locality</a:t>
            </a:r>
          </a:p>
          <a:p>
            <a:pPr>
              <a:lnSpc>
                <a:spcPct val="100000"/>
              </a:lnSpc>
            </a:pPr>
            <a:r>
              <a:rPr lang="en-US" dirty="0"/>
              <a:t>Shards can be replicated for reliability</a:t>
            </a:r>
          </a:p>
        </p:txBody>
      </p:sp>
    </p:spTree>
    <p:extLst>
      <p:ext uri="{BB962C8B-B14F-4D97-AF65-F5344CB8AC3E}">
        <p14:creationId xmlns:p14="http://schemas.microsoft.com/office/powerpoint/2010/main" val="146076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Sharding in MongoDB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134487"/>
            <a:ext cx="4655977" cy="50237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Shards store data and provide high availability.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Query Routers are mongo instances which interface with client applications and direct operations to the appropriate shard. </a:t>
            </a:r>
          </a:p>
          <a:p>
            <a:pPr marL="457200" lvl="1">
              <a:lnSpc>
                <a:spcPct val="100000"/>
              </a:lnSpc>
            </a:pPr>
            <a:r>
              <a:rPr lang="en-US" sz="1600" dirty="0"/>
              <a:t>The query router processes and targets the operations to shards and then returns results to the clients. </a:t>
            </a:r>
          </a:p>
          <a:p>
            <a:pPr marL="457200" lvl="1">
              <a:lnSpc>
                <a:spcPct val="100000"/>
              </a:lnSpc>
            </a:pPr>
            <a:r>
              <a:rPr lang="en-US" sz="1600" dirty="0"/>
              <a:t>A sharded cluster can contain more than one query router to divide the client request load.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Config Servers store the cluster metadata, mapping the cluster data set to the shards. </a:t>
            </a:r>
          </a:p>
          <a:p>
            <a:pPr marL="457200" lvl="1">
              <a:lnSpc>
                <a:spcPct val="100000"/>
              </a:lnSpc>
            </a:pPr>
            <a:r>
              <a:rPr lang="en-US" sz="1600" dirty="0"/>
              <a:t>The query router uses this metadata to target operations to specific shards. </a:t>
            </a:r>
          </a:p>
        </p:txBody>
      </p:sp>
      <p:pic>
        <p:nvPicPr>
          <p:cNvPr id="1026" name="Picture 2" descr="MongoDB Sharding">
            <a:extLst>
              <a:ext uri="{FF2B5EF4-FFF2-40B4-BE49-F238E27FC236}">
                <a16:creationId xmlns:a16="http://schemas.microsoft.com/office/drawing/2014/main" id="{B1A2308F-8FF0-4804-B0A7-80C735C8B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33" y="1373708"/>
            <a:ext cx="5715000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7775B0-9762-4DF7-ABCB-95CEBC0F0315}"/>
              </a:ext>
            </a:extLst>
          </p:cNvPr>
          <p:cNvSpPr txBox="1"/>
          <p:nvPr/>
        </p:nvSpPr>
        <p:spPr>
          <a:xfrm>
            <a:off x="3939851" y="6438435"/>
            <a:ext cx="49802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https://www.tutorialspoint.com/mongodb/mongodb_sharding.htm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A942CC-2ADF-4FBB-9B18-3185AD6E364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82188" y="4962232"/>
            <a:ext cx="1280160" cy="2011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EE405E-E933-4D86-8DA1-DA17F85113E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48015" y="4962232"/>
            <a:ext cx="1280160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5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6CDA-0C51-495F-B0B3-B6D5051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134487"/>
            <a:ext cx="8969830" cy="502371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b="1" dirty="0"/>
              <a:t>CAP (Consistency, Availability &amp; Partition Tolerance)</a:t>
            </a:r>
            <a:r>
              <a:rPr lang="en-US" sz="2600" dirty="0"/>
              <a:t>: a partitioned, distributed data system can be a combination of any two of the following characteristics, but not all three:</a:t>
            </a:r>
          </a:p>
          <a:p>
            <a:pPr lvl="1">
              <a:lnSpc>
                <a:spcPct val="100000"/>
              </a:lnSpc>
            </a:pPr>
            <a:r>
              <a:rPr lang="en-US" sz="2200" b="1" dirty="0"/>
              <a:t>Consistency</a:t>
            </a:r>
            <a:r>
              <a:rPr lang="en-US" sz="2200" dirty="0"/>
              <a:t>: all read operations include the most recent write operations</a:t>
            </a:r>
          </a:p>
          <a:p>
            <a:pPr lvl="1">
              <a:lnSpc>
                <a:spcPct val="100000"/>
              </a:lnSpc>
            </a:pPr>
            <a:r>
              <a:rPr lang="en-US" sz="2200" b="1" dirty="0"/>
              <a:t>Availability</a:t>
            </a:r>
            <a:r>
              <a:rPr lang="en-US" sz="2200" dirty="0"/>
              <a:t>: system responds to all queries, even when some nodes fail</a:t>
            </a:r>
          </a:p>
          <a:p>
            <a:pPr lvl="1">
              <a:lnSpc>
                <a:spcPct val="100000"/>
              </a:lnSpc>
            </a:pPr>
            <a:r>
              <a:rPr lang="en-US" sz="2200" b="1" dirty="0"/>
              <a:t>Partition tolerance</a:t>
            </a:r>
            <a:r>
              <a:rPr lang="en-US" sz="2200" dirty="0"/>
              <a:t>: system is unaffected by network partitions which occur when two or more sets of nodes cannot communicate with each other, i.e. "split brain"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Some NoSQL databases (e.g. Cassandra) favor availability over consistency and partition tolerance (textbook p.93 is incorrect here)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HBase favors consistency and partition over availability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9001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AD5-6B8C-48C3-875A-0BB8003F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44313"/>
            <a:ext cx="9677399" cy="695275"/>
          </a:xfrm>
        </p:spPr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9CFC3-A620-46B0-88A3-BC2D022E7D50}"/>
              </a:ext>
            </a:extLst>
          </p:cNvPr>
          <p:cNvSpPr txBox="1"/>
          <p:nvPr/>
        </p:nvSpPr>
        <p:spPr>
          <a:xfrm>
            <a:off x="1371600" y="6244355"/>
            <a:ext cx="51731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https://people.eecs.berkeley.edu/~brewer/cs262b-2004/PODC-keynote.pdf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E9974A-3017-49B7-9ACB-265942D7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79" y="1677897"/>
            <a:ext cx="4019550" cy="3057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FB084A-6586-40DB-84E9-3EBB05FD6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00" y="244313"/>
            <a:ext cx="2524427" cy="1920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0EC2E7-F203-4616-A92C-E9B767104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600" y="2246540"/>
            <a:ext cx="2562323" cy="1920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CC2AC9-6CAF-4C16-84D2-7AA2BCFD3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600" y="4248766"/>
            <a:ext cx="2499263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1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10014</TotalTime>
  <Words>2520</Words>
  <Application>Microsoft Office PowerPoint</Application>
  <PresentationFormat>Widescreen</PresentationFormat>
  <Paragraphs>319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Cambira</vt:lpstr>
      <vt:lpstr>Courier New</vt:lpstr>
      <vt:lpstr>Tw Cen MT</vt:lpstr>
      <vt:lpstr>Circuit</vt:lpstr>
      <vt:lpstr>CIS 2349C</vt:lpstr>
      <vt:lpstr>Analytics Architecture Components and Design Styles</vt:lpstr>
      <vt:lpstr>Load Balancing with Multiple Consumers</vt:lpstr>
      <vt:lpstr>Leader Election</vt:lpstr>
      <vt:lpstr>Bully Algorithm</vt:lpstr>
      <vt:lpstr>Sharding</vt:lpstr>
      <vt:lpstr>Sharding in MongoDB</vt:lpstr>
      <vt:lpstr>CAP Theorem</vt:lpstr>
      <vt:lpstr>CAP Theorem</vt:lpstr>
      <vt:lpstr>Lambda Architectures</vt:lpstr>
      <vt:lpstr>Lambda Architectures</vt:lpstr>
      <vt:lpstr>Scheduler-Agent-Supervisor</vt:lpstr>
      <vt:lpstr>Scheduler-Agent-Supervisor</vt:lpstr>
      <vt:lpstr>Pipes and Filters</vt:lpstr>
      <vt:lpstr>Pipe and Filter Parallelization</vt:lpstr>
      <vt:lpstr>Web Services and the Gatekeeper Pattern</vt:lpstr>
      <vt:lpstr>MapReduce Patterns: Numerical Summarization</vt:lpstr>
      <vt:lpstr>MapReduce Patterns: Numerical Summarization</vt:lpstr>
      <vt:lpstr>MapReduce Patterns: Numerical Summarization</vt:lpstr>
      <vt:lpstr>MapReduce Patterns: Numerical Summarization</vt:lpstr>
      <vt:lpstr>MapReduce Patterns: Numerical Summarization</vt:lpstr>
      <vt:lpstr>MapReduce Patterns: Max/Min</vt:lpstr>
      <vt:lpstr>MapReduce Patterns: Max/Min</vt:lpstr>
      <vt:lpstr>MapReduce Patterns: Max/Min</vt:lpstr>
      <vt:lpstr>MapReduce Patterns: Other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2349C</dc:title>
  <dc:creator>Singletary, David S.</dc:creator>
  <cp:lastModifiedBy>Singletary, David S.</cp:lastModifiedBy>
  <cp:revision>57</cp:revision>
  <dcterms:created xsi:type="dcterms:W3CDTF">2020-04-19T18:12:41Z</dcterms:created>
  <dcterms:modified xsi:type="dcterms:W3CDTF">2022-02-09T00:27:54Z</dcterms:modified>
</cp:coreProperties>
</file>