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1" r:id="rId3"/>
    <p:sldId id="312" r:id="rId4"/>
    <p:sldId id="320" r:id="rId5"/>
    <p:sldId id="314" r:id="rId6"/>
    <p:sldId id="313" r:id="rId7"/>
    <p:sldId id="321" r:id="rId8"/>
    <p:sldId id="315" r:id="rId9"/>
    <p:sldId id="316" r:id="rId10"/>
    <p:sldId id="322" r:id="rId11"/>
    <p:sldId id="317" r:id="rId12"/>
    <p:sldId id="318" r:id="rId13"/>
    <p:sldId id="323" r:id="rId14"/>
    <p:sldId id="31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6E2156D4-FBEA-4645-A686-B075D7ED92A3}"/>
    <pc:docChg chg="custSel addSld modSld delSection">
      <pc:chgData name="Singletary, David S." userId="45c19336-5b87-4564-b40a-d17e89ba411b" providerId="ADAL" clId="{6E2156D4-FBEA-4645-A686-B075D7ED92A3}" dt="2021-06-24T10:12:26.929" v="1508" actId="20577"/>
      <pc:docMkLst>
        <pc:docMk/>
      </pc:docMkLst>
      <pc:sldChg chg="modSp mod">
        <pc:chgData name="Singletary, David S." userId="45c19336-5b87-4564-b40a-d17e89ba411b" providerId="ADAL" clId="{6E2156D4-FBEA-4645-A686-B075D7ED92A3}" dt="2021-06-07T18:26:36.445" v="1114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6E2156D4-FBEA-4645-A686-B075D7ED92A3}" dt="2021-06-07T18:26:36.445" v="1114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modSp mod">
        <pc:chgData name="Singletary, David S." userId="45c19336-5b87-4564-b40a-d17e89ba411b" providerId="ADAL" clId="{6E2156D4-FBEA-4645-A686-B075D7ED92A3}" dt="2021-06-24T10:12:26.929" v="1508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6E2156D4-FBEA-4645-A686-B075D7ED92A3}" dt="2021-06-24T10:12:26.929" v="1508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6E2156D4-FBEA-4645-A686-B075D7ED92A3}" dt="2021-06-07T18:02:12.214" v="22" actId="1076"/>
        <pc:sldMkLst>
          <pc:docMk/>
          <pc:sldMk cId="1116543228" sldId="314"/>
        </pc:sldMkLst>
        <pc:spChg chg="mod">
          <ac:chgData name="Singletary, David S." userId="45c19336-5b87-4564-b40a-d17e89ba411b" providerId="ADAL" clId="{6E2156D4-FBEA-4645-A686-B075D7ED92A3}" dt="2021-06-07T18:01:35.863" v="16" actId="403"/>
          <ac:spMkLst>
            <pc:docMk/>
            <pc:sldMk cId="1116543228" sldId="314"/>
            <ac:spMk id="3" creationId="{90197461-0FAC-4EA0-A546-3B9388E992E6}"/>
          </ac:spMkLst>
        </pc:spChg>
        <pc:picChg chg="mod">
          <ac:chgData name="Singletary, David S." userId="45c19336-5b87-4564-b40a-d17e89ba411b" providerId="ADAL" clId="{6E2156D4-FBEA-4645-A686-B075D7ED92A3}" dt="2021-06-07T18:01:55.961" v="19" actId="1076"/>
          <ac:picMkLst>
            <pc:docMk/>
            <pc:sldMk cId="1116543228" sldId="314"/>
            <ac:picMk id="4" creationId="{52444D07-CEC4-4DF3-8102-54E30A916EA5}"/>
          </ac:picMkLst>
        </pc:picChg>
        <pc:picChg chg="mod">
          <ac:chgData name="Singletary, David S." userId="45c19336-5b87-4564-b40a-d17e89ba411b" providerId="ADAL" clId="{6E2156D4-FBEA-4645-A686-B075D7ED92A3}" dt="2021-06-07T18:01:53.683" v="18" actId="1076"/>
          <ac:picMkLst>
            <pc:docMk/>
            <pc:sldMk cId="1116543228" sldId="314"/>
            <ac:picMk id="6" creationId="{ED660F4C-0B16-4E97-BC17-6055A45ED87A}"/>
          </ac:picMkLst>
        </pc:picChg>
        <pc:picChg chg="mod">
          <ac:chgData name="Singletary, David S." userId="45c19336-5b87-4564-b40a-d17e89ba411b" providerId="ADAL" clId="{6E2156D4-FBEA-4645-A686-B075D7ED92A3}" dt="2021-06-07T18:02:05.407" v="21" actId="1076"/>
          <ac:picMkLst>
            <pc:docMk/>
            <pc:sldMk cId="1116543228" sldId="314"/>
            <ac:picMk id="7" creationId="{124CAAB5-B5C1-4978-B3C4-F9B1AF0110FB}"/>
          </ac:picMkLst>
        </pc:picChg>
        <pc:picChg chg="mod">
          <ac:chgData name="Singletary, David S." userId="45c19336-5b87-4564-b40a-d17e89ba411b" providerId="ADAL" clId="{6E2156D4-FBEA-4645-A686-B075D7ED92A3}" dt="2021-06-07T18:02:12.214" v="22" actId="1076"/>
          <ac:picMkLst>
            <pc:docMk/>
            <pc:sldMk cId="1116543228" sldId="314"/>
            <ac:picMk id="8" creationId="{D79CADB8-EB33-4499-9FD4-344F478012C6}"/>
          </ac:picMkLst>
        </pc:picChg>
      </pc:sldChg>
      <pc:sldChg chg="modSp mod">
        <pc:chgData name="Singletary, David S." userId="45c19336-5b87-4564-b40a-d17e89ba411b" providerId="ADAL" clId="{6E2156D4-FBEA-4645-A686-B075D7ED92A3}" dt="2021-06-07T18:12:17.233" v="527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6E2156D4-FBEA-4645-A686-B075D7ED92A3}" dt="2021-06-07T18:12:17.233" v="527" actId="20577"/>
          <ac:spMkLst>
            <pc:docMk/>
            <pc:sldMk cId="1683141826" sldId="316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10:42.472" v="488" actId="403"/>
          <ac:spMkLst>
            <pc:docMk/>
            <pc:sldMk cId="1683141826" sldId="316"/>
            <ac:spMk id="3" creationId="{90197461-0FAC-4EA0-A546-3B9388E992E6}"/>
          </ac:spMkLst>
        </pc:spChg>
      </pc:sldChg>
      <pc:sldChg chg="modSp mod">
        <pc:chgData name="Singletary, David S." userId="45c19336-5b87-4564-b40a-d17e89ba411b" providerId="ADAL" clId="{6E2156D4-FBEA-4645-A686-B075D7ED92A3}" dt="2021-06-07T18:31:21.297" v="1419" actId="20577"/>
        <pc:sldMkLst>
          <pc:docMk/>
          <pc:sldMk cId="70258069" sldId="317"/>
        </pc:sldMkLst>
        <pc:spChg chg="mod">
          <ac:chgData name="Singletary, David S." userId="45c19336-5b87-4564-b40a-d17e89ba411b" providerId="ADAL" clId="{6E2156D4-FBEA-4645-A686-B075D7ED92A3}" dt="2021-06-07T18:26:55.794" v="1115" actId="14100"/>
          <ac:spMkLst>
            <pc:docMk/>
            <pc:sldMk cId="70258069" sldId="317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31:21.297" v="1419" actId="20577"/>
          <ac:spMkLst>
            <pc:docMk/>
            <pc:sldMk cId="70258069" sldId="317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21:58.803" v="835" actId="403"/>
        <pc:sldMkLst>
          <pc:docMk/>
          <pc:sldMk cId="2497230634" sldId="321"/>
        </pc:sldMkLst>
        <pc:spChg chg="mod">
          <ac:chgData name="Singletary, David S." userId="45c19336-5b87-4564-b40a-d17e89ba411b" providerId="ADAL" clId="{6E2156D4-FBEA-4645-A686-B075D7ED92A3}" dt="2021-06-07T18:12:24.675" v="528"/>
          <ac:spMkLst>
            <pc:docMk/>
            <pc:sldMk cId="2497230634" sldId="321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21:58.803" v="835" actId="403"/>
          <ac:spMkLst>
            <pc:docMk/>
            <pc:sldMk cId="2497230634" sldId="321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16:14.323" v="830" actId="403"/>
        <pc:sldMkLst>
          <pc:docMk/>
          <pc:sldMk cId="3680782488" sldId="322"/>
        </pc:sldMkLst>
        <pc:spChg chg="mod">
          <ac:chgData name="Singletary, David S." userId="45c19336-5b87-4564-b40a-d17e89ba411b" providerId="ADAL" clId="{6E2156D4-FBEA-4645-A686-B075D7ED92A3}" dt="2021-06-07T18:12:48.232" v="538" actId="20577"/>
          <ac:spMkLst>
            <pc:docMk/>
            <pc:sldMk cId="3680782488" sldId="322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16:14.323" v="830" actId="403"/>
          <ac:spMkLst>
            <pc:docMk/>
            <pc:sldMk cId="3680782488" sldId="322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24:54.640" v="1097" actId="403"/>
        <pc:sldMkLst>
          <pc:docMk/>
          <pc:sldMk cId="1766605600" sldId="323"/>
        </pc:sldMkLst>
        <pc:spChg chg="mod">
          <ac:chgData name="Singletary, David S." userId="45c19336-5b87-4564-b40a-d17e89ba411b" providerId="ADAL" clId="{6E2156D4-FBEA-4645-A686-B075D7ED92A3}" dt="2021-06-07T18:22:40.161" v="859" actId="20577"/>
          <ac:spMkLst>
            <pc:docMk/>
            <pc:sldMk cId="1766605600" sldId="323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24:54.640" v="1097" actId="403"/>
          <ac:spMkLst>
            <pc:docMk/>
            <pc:sldMk cId="1766605600" sldId="323"/>
            <ac:spMk id="3" creationId="{90197461-0FAC-4EA0-A546-3B9388E992E6}"/>
          </ac:spMkLst>
        </pc:spChg>
      </pc:sldChg>
    </pc:docChg>
  </pc:docChgLst>
  <pc:docChgLst>
    <pc:chgData name="Singletary, David S." userId="45c19336-5b87-4564-b40a-d17e89ba411b" providerId="ADAL" clId="{ECB0C8DE-5144-4615-B572-A2AAF77B9367}"/>
    <pc:docChg chg="custSel addSld modSld sldOrd">
      <pc:chgData name="Singletary, David S." userId="45c19336-5b87-4564-b40a-d17e89ba411b" providerId="ADAL" clId="{ECB0C8DE-5144-4615-B572-A2AAF77B9367}" dt="2022-02-18T21:01:52.250" v="3247" actId="20577"/>
      <pc:docMkLst>
        <pc:docMk/>
      </pc:docMkLst>
      <pc:sldChg chg="modSp mod">
        <pc:chgData name="Singletary, David S." userId="45c19336-5b87-4564-b40a-d17e89ba411b" providerId="ADAL" clId="{ECB0C8DE-5144-4615-B572-A2AAF77B9367}" dt="2022-02-18T21:01:52.250" v="3247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ECB0C8DE-5144-4615-B572-A2AAF77B9367}" dt="2022-02-18T21:01:52.250" v="3247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addSp modSp mod">
        <pc:chgData name="Singletary, David S." userId="45c19336-5b87-4564-b40a-d17e89ba411b" providerId="ADAL" clId="{ECB0C8DE-5144-4615-B572-A2AAF77B9367}" dt="2022-02-12T17:35:12.307" v="120" actId="20577"/>
        <pc:sldMkLst>
          <pc:docMk/>
          <pc:sldMk cId="2571719857" sldId="311"/>
        </pc:sldMkLst>
        <pc:spChg chg="mod">
          <ac:chgData name="Singletary, David S." userId="45c19336-5b87-4564-b40a-d17e89ba411b" providerId="ADAL" clId="{ECB0C8DE-5144-4615-B572-A2AAF77B9367}" dt="2022-02-12T17:35:12.307" v="120" actId="20577"/>
          <ac:spMkLst>
            <pc:docMk/>
            <pc:sldMk cId="2571719857" sldId="311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CB0C8DE-5144-4615-B572-A2AAF77B9367}" dt="2022-02-12T17:34:31.231" v="112" actId="1076"/>
          <ac:spMkLst>
            <pc:docMk/>
            <pc:sldMk cId="2571719857" sldId="311"/>
            <ac:spMk id="5" creationId="{91050F80-737D-449F-BB62-C0F8B03C48B4}"/>
          </ac:spMkLst>
        </pc:spChg>
      </pc:sldChg>
      <pc:sldChg chg="delSp modSp add mod">
        <pc:chgData name="Singletary, David S." userId="45c19336-5b87-4564-b40a-d17e89ba411b" providerId="ADAL" clId="{ECB0C8DE-5144-4615-B572-A2AAF77B9367}" dt="2022-02-12T17:54:57.974" v="1898" actId="20577"/>
        <pc:sldMkLst>
          <pc:docMk/>
          <pc:sldMk cId="1645728105" sldId="312"/>
        </pc:sldMkLst>
        <pc:spChg chg="mod">
          <ac:chgData name="Singletary, David S." userId="45c19336-5b87-4564-b40a-d17e89ba411b" providerId="ADAL" clId="{ECB0C8DE-5144-4615-B572-A2AAF77B9367}" dt="2022-02-12T17:35:32.299" v="138" actId="20577"/>
          <ac:spMkLst>
            <pc:docMk/>
            <pc:sldMk cId="1645728105" sldId="312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2T17:54:57.974" v="1898" actId="20577"/>
          <ac:spMkLst>
            <pc:docMk/>
            <pc:sldMk cId="1645728105" sldId="312"/>
            <ac:spMk id="4" creationId="{8A416CDA-0C51-495F-B0B3-B6D505182592}"/>
          </ac:spMkLst>
        </pc:spChg>
        <pc:spChg chg="del">
          <ac:chgData name="Singletary, David S." userId="45c19336-5b87-4564-b40a-d17e89ba411b" providerId="ADAL" clId="{ECB0C8DE-5144-4615-B572-A2AAF77B9367}" dt="2022-02-12T17:35:43.171" v="139" actId="478"/>
          <ac:spMkLst>
            <pc:docMk/>
            <pc:sldMk cId="1645728105" sldId="312"/>
            <ac:spMk id="5" creationId="{91050F80-737D-449F-BB62-C0F8B03C48B4}"/>
          </ac:spMkLst>
        </pc:spChg>
      </pc:sldChg>
      <pc:sldChg chg="modSp add mod">
        <pc:chgData name="Singletary, David S." userId="45c19336-5b87-4564-b40a-d17e89ba411b" providerId="ADAL" clId="{ECB0C8DE-5144-4615-B572-A2AAF77B9367}" dt="2022-02-13T14:45:06.829" v="1899" actId="113"/>
        <pc:sldMkLst>
          <pc:docMk/>
          <pc:sldMk cId="3974789769" sldId="313"/>
        </pc:sldMkLst>
        <pc:spChg chg="mod">
          <ac:chgData name="Singletary, David S." userId="45c19336-5b87-4564-b40a-d17e89ba411b" providerId="ADAL" clId="{ECB0C8DE-5144-4615-B572-A2AAF77B9367}" dt="2022-02-12T17:42:51.914" v="969" actId="20577"/>
          <ac:spMkLst>
            <pc:docMk/>
            <pc:sldMk cId="3974789769" sldId="313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3T14:45:06.829" v="1899" actId="113"/>
          <ac:spMkLst>
            <pc:docMk/>
            <pc:sldMk cId="3974789769" sldId="313"/>
            <ac:spMk id="4" creationId="{8A416CDA-0C51-495F-B0B3-B6D505182592}"/>
          </ac:spMkLst>
        </pc:spChg>
      </pc:sldChg>
      <pc:sldChg chg="addSp modSp add mod">
        <pc:chgData name="Singletary, David S." userId="45c19336-5b87-4564-b40a-d17e89ba411b" providerId="ADAL" clId="{ECB0C8DE-5144-4615-B572-A2AAF77B9367}" dt="2022-02-13T14:49:23.193" v="1951" actId="1076"/>
        <pc:sldMkLst>
          <pc:docMk/>
          <pc:sldMk cId="938421651" sldId="314"/>
        </pc:sldMkLst>
        <pc:spChg chg="mod">
          <ac:chgData name="Singletary, David S." userId="45c19336-5b87-4564-b40a-d17e89ba411b" providerId="ADAL" clId="{ECB0C8DE-5144-4615-B572-A2AAF77B9367}" dt="2022-02-13T14:46:58.071" v="1925" actId="20577"/>
          <ac:spMkLst>
            <pc:docMk/>
            <pc:sldMk cId="938421651" sldId="314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3T14:47:07.665" v="1940" actId="20577"/>
          <ac:spMkLst>
            <pc:docMk/>
            <pc:sldMk cId="938421651" sldId="314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CB0C8DE-5144-4615-B572-A2AAF77B9367}" dt="2022-02-13T14:49:23.193" v="1951" actId="1076"/>
          <ac:spMkLst>
            <pc:docMk/>
            <pc:sldMk cId="938421651" sldId="314"/>
            <ac:spMk id="5" creationId="{34CF7AFD-74C5-4BB7-930D-D9B2E683BB72}"/>
          </ac:spMkLst>
        </pc:spChg>
      </pc:sldChg>
      <pc:sldChg chg="addSp modSp add mod">
        <pc:chgData name="Singletary, David S." userId="45c19336-5b87-4564-b40a-d17e89ba411b" providerId="ADAL" clId="{ECB0C8DE-5144-4615-B572-A2AAF77B9367}" dt="2022-02-13T14:52:56.394" v="2025" actId="1076"/>
        <pc:sldMkLst>
          <pc:docMk/>
          <pc:sldMk cId="781059357" sldId="315"/>
        </pc:sldMkLst>
        <pc:spChg chg="mod">
          <ac:chgData name="Singletary, David S." userId="45c19336-5b87-4564-b40a-d17e89ba411b" providerId="ADAL" clId="{ECB0C8DE-5144-4615-B572-A2AAF77B9367}" dt="2022-02-13T14:51:10.748" v="1968" actId="20577"/>
          <ac:spMkLst>
            <pc:docMk/>
            <pc:sldMk cId="781059357" sldId="315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3T14:52:32.207" v="2017" actId="20577"/>
          <ac:spMkLst>
            <pc:docMk/>
            <pc:sldMk cId="781059357" sldId="315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CB0C8DE-5144-4615-B572-A2AAF77B9367}" dt="2022-02-13T14:52:56.394" v="2025" actId="1076"/>
          <ac:spMkLst>
            <pc:docMk/>
            <pc:sldMk cId="781059357" sldId="315"/>
            <ac:spMk id="5" creationId="{75B9EB3A-C4C7-4EFD-99E0-04826EDCAFDF}"/>
          </ac:spMkLst>
        </pc:spChg>
      </pc:sldChg>
      <pc:sldChg chg="modSp add mod ord">
        <pc:chgData name="Singletary, David S." userId="45c19336-5b87-4564-b40a-d17e89ba411b" providerId="ADAL" clId="{ECB0C8DE-5144-4615-B572-A2AAF77B9367}" dt="2022-02-13T15:09:16.543" v="2930" actId="20577"/>
        <pc:sldMkLst>
          <pc:docMk/>
          <pc:sldMk cId="3185328335" sldId="316"/>
        </pc:sldMkLst>
        <pc:spChg chg="mod">
          <ac:chgData name="Singletary, David S." userId="45c19336-5b87-4564-b40a-d17e89ba411b" providerId="ADAL" clId="{ECB0C8DE-5144-4615-B572-A2AAF77B9367}" dt="2022-02-13T14:56:27.228" v="2041" actId="20577"/>
          <ac:spMkLst>
            <pc:docMk/>
            <pc:sldMk cId="3185328335" sldId="316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3T15:09:16.543" v="2930" actId="20577"/>
          <ac:spMkLst>
            <pc:docMk/>
            <pc:sldMk cId="3185328335" sldId="316"/>
            <ac:spMk id="4" creationId="{8A416CDA-0C51-495F-B0B3-B6D505182592}"/>
          </ac:spMkLst>
        </pc:spChg>
      </pc:sldChg>
      <pc:sldChg chg="modSp add mod">
        <pc:chgData name="Singletary, David S." userId="45c19336-5b87-4564-b40a-d17e89ba411b" providerId="ADAL" clId="{ECB0C8DE-5144-4615-B572-A2AAF77B9367}" dt="2022-02-13T15:13:12.852" v="3192" actId="20577"/>
        <pc:sldMkLst>
          <pc:docMk/>
          <pc:sldMk cId="2081757484" sldId="317"/>
        </pc:sldMkLst>
        <pc:spChg chg="mod">
          <ac:chgData name="Singletary, David S." userId="45c19336-5b87-4564-b40a-d17e89ba411b" providerId="ADAL" clId="{ECB0C8DE-5144-4615-B572-A2AAF77B9367}" dt="2022-02-13T15:04:00.188" v="2825" actId="20577"/>
          <ac:spMkLst>
            <pc:docMk/>
            <pc:sldMk cId="2081757484" sldId="317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CB0C8DE-5144-4615-B572-A2AAF77B9367}" dt="2022-02-13T15:13:12.852" v="3192" actId="20577"/>
          <ac:spMkLst>
            <pc:docMk/>
            <pc:sldMk cId="2081757484" sldId="317"/>
            <ac:spMk id="4" creationId="{8A416CDA-0C51-495F-B0B3-B6D505182592}"/>
          </ac:spMkLst>
        </pc:spChg>
      </pc:sldChg>
    </pc:docChg>
  </pc:docChgLst>
  <pc:docChgLst>
    <pc:chgData name="Singletary, David S." userId="45c19336-5b87-4564-b40a-d17e89ba411b" providerId="ADAL" clId="{6AC49E77-693B-4B11-A9D4-3F64F8C45DB3}"/>
    <pc:docChg chg="modSld">
      <pc:chgData name="Singletary, David S." userId="45c19336-5b87-4564-b40a-d17e89ba411b" providerId="ADAL" clId="{6AC49E77-693B-4B11-A9D4-3F64F8C45DB3}" dt="2022-01-11T22:30:52.012" v="2" actId="14100"/>
      <pc:docMkLst>
        <pc:docMk/>
      </pc:docMkLst>
      <pc:sldChg chg="modSp mod">
        <pc:chgData name="Singletary, David S." userId="45c19336-5b87-4564-b40a-d17e89ba411b" providerId="ADAL" clId="{6AC49E77-693B-4B11-A9D4-3F64F8C45DB3}" dt="2022-01-11T22:30:52.012" v="2" actId="14100"/>
        <pc:sldMkLst>
          <pc:docMk/>
          <pc:sldMk cId="1554397322" sldId="310"/>
        </pc:sldMkLst>
        <pc:spChg chg="mod">
          <ac:chgData name="Singletary, David S." userId="45c19336-5b87-4564-b40a-d17e89ba411b" providerId="ADAL" clId="{6AC49E77-693B-4B11-A9D4-3F64F8C45DB3}" dt="2022-01-11T22:30:49.480" v="1" actId="14100"/>
          <ac:spMkLst>
            <pc:docMk/>
            <pc:sldMk cId="1554397322" sldId="310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6AC49E77-693B-4B11-A9D4-3F64F8C45DB3}" dt="2022-01-11T22:30:52.012" v="2" actId="14100"/>
          <ac:spMkLst>
            <pc:docMk/>
            <pc:sldMk cId="1554397322" sldId="310"/>
            <ac:spMk id="4" creationId="{8A416CDA-0C51-495F-B0B3-B6D505182592}"/>
          </ac:spMkLst>
        </pc:spChg>
      </pc:sldChg>
    </pc:docChg>
  </pc:docChgLst>
  <pc:docChgLst>
    <pc:chgData name="Singletary, David S." userId="45c19336-5b87-4564-b40a-d17e89ba411b" providerId="ADAL" clId="{E26A671A-AF71-4920-82FE-B9BC00EBE8DD}"/>
    <pc:docChg chg="custSel delSld modSld sldOrd">
      <pc:chgData name="Singletary, David S." userId="45c19336-5b87-4564-b40a-d17e89ba411b" providerId="ADAL" clId="{E26A671A-AF71-4920-82FE-B9BC00EBE8DD}" dt="2022-02-07T01:52:01.800" v="731" actId="20577"/>
      <pc:docMkLst>
        <pc:docMk/>
      </pc:docMkLst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741210600" sldId="286"/>
        </pc:sldMkLst>
      </pc:sldChg>
      <pc:sldChg chg="modSp mod">
        <pc:chgData name="Singletary, David S." userId="45c19336-5b87-4564-b40a-d17e89ba411b" providerId="ADAL" clId="{E26A671A-AF71-4920-82FE-B9BC00EBE8DD}" dt="2022-02-07T01:15:50.161" v="13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E26A671A-AF71-4920-82FE-B9BC00EBE8DD}" dt="2022-02-07T01:15:50.161" v="13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1554397322" sldId="310"/>
        </pc:sldMkLst>
      </pc:sldChg>
      <pc:sldChg chg="modSp mod ord">
        <pc:chgData name="Singletary, David S." userId="45c19336-5b87-4564-b40a-d17e89ba411b" providerId="ADAL" clId="{E26A671A-AF71-4920-82FE-B9BC00EBE8DD}" dt="2022-02-07T01:52:01.800" v="731" actId="20577"/>
        <pc:sldMkLst>
          <pc:docMk/>
          <pc:sldMk cId="2571719857" sldId="311"/>
        </pc:sldMkLst>
        <pc:spChg chg="mod">
          <ac:chgData name="Singletary, David S." userId="45c19336-5b87-4564-b40a-d17e89ba411b" providerId="ADAL" clId="{E26A671A-AF71-4920-82FE-B9BC00EBE8DD}" dt="2022-02-07T01:16:21.712" v="38" actId="20577"/>
          <ac:spMkLst>
            <pc:docMk/>
            <pc:sldMk cId="2571719857" sldId="31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26A671A-AF71-4920-82FE-B9BC00EBE8DD}" dt="2022-02-07T01:52:01.800" v="731" actId="20577"/>
          <ac:spMkLst>
            <pc:docMk/>
            <pc:sldMk cId="2571719857" sldId="311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3120425432" sldId="312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1460762777" sldId="313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1195454121" sldId="314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990014364" sldId="315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394061396" sldId="316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4225367422" sldId="317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2575623548" sldId="318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2630527172" sldId="319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1134043943" sldId="320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407114174" sldId="321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2349394144" sldId="322"/>
        </pc:sldMkLst>
      </pc:sldChg>
      <pc:sldChg chg="del">
        <pc:chgData name="Singletary, David S." userId="45c19336-5b87-4564-b40a-d17e89ba411b" providerId="ADAL" clId="{E26A671A-AF71-4920-82FE-B9BC00EBE8DD}" dt="2022-02-07T01:15:15.699" v="2" actId="2696"/>
        <pc:sldMkLst>
          <pc:docMk/>
          <pc:sldMk cId="2194021253" sldId="323"/>
        </pc:sldMkLst>
      </pc:sldChg>
    </pc:docChg>
  </pc:docChgLst>
  <pc:docChgLst>
    <pc:chgData name="Singletary, David S." userId="45c19336-5b87-4564-b40a-d17e89ba411b" providerId="ADAL" clId="{D7539971-6B41-4EF9-A3FC-259DA82630ED}"/>
    <pc:docChg chg="undo custSel addSld modSld sldOrd">
      <pc:chgData name="Singletary, David S." userId="45c19336-5b87-4564-b40a-d17e89ba411b" providerId="ADAL" clId="{D7539971-6B41-4EF9-A3FC-259DA82630ED}" dt="2021-04-10T16:20:33.519" v="1682" actId="14100"/>
      <pc:docMkLst>
        <pc:docMk/>
      </pc:docMkLst>
      <pc:sldChg chg="modSp mod">
        <pc:chgData name="Singletary, David S." userId="45c19336-5b87-4564-b40a-d17e89ba411b" providerId="ADAL" clId="{D7539971-6B41-4EF9-A3FC-259DA82630ED}" dt="2021-04-10T16:15:20.343" v="1631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D7539971-6B41-4EF9-A3FC-259DA82630ED}" dt="2021-04-10T16:15:16.144" v="1625" actId="20577"/>
          <ac:spMkLst>
            <pc:docMk/>
            <pc:sldMk cId="602319741" sldId="277"/>
            <ac:spMk id="6" creationId="{2A510A7A-161E-4151-A840-90DCFE74E6CA}"/>
          </ac:spMkLst>
        </pc:spChg>
        <pc:spChg chg="mod">
          <ac:chgData name="Singletary, David S." userId="45c19336-5b87-4564-b40a-d17e89ba411b" providerId="ADAL" clId="{D7539971-6B41-4EF9-A3FC-259DA82630ED}" dt="2021-04-10T16:15:20.343" v="1631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modSp mod">
        <pc:chgData name="Singletary, David S." userId="45c19336-5b87-4564-b40a-d17e89ba411b" providerId="ADAL" clId="{D7539971-6B41-4EF9-A3FC-259DA82630ED}" dt="2021-04-10T15:51:41.302" v="789" actId="20577"/>
        <pc:sldMkLst>
          <pc:docMk/>
          <pc:sldMk cId="2582727772" sldId="278"/>
        </pc:sldMkLst>
        <pc:spChg chg="mod">
          <ac:chgData name="Singletary, David S." userId="45c19336-5b87-4564-b40a-d17e89ba411b" providerId="ADAL" clId="{D7539971-6B41-4EF9-A3FC-259DA82630ED}" dt="2021-04-10T15:49:50.222" v="612" actId="20577"/>
          <ac:spMkLst>
            <pc:docMk/>
            <pc:sldMk cId="2582727772" sldId="278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5:51:41.302" v="789" actId="20577"/>
          <ac:spMkLst>
            <pc:docMk/>
            <pc:sldMk cId="2582727772" sldId="278"/>
            <ac:spMk id="3" creationId="{90197461-0FAC-4EA0-A546-3B9388E992E6}"/>
          </ac:spMkLst>
        </pc:spChg>
      </pc:sldChg>
      <pc:sldChg chg="modSp mod">
        <pc:chgData name="Singletary, David S." userId="45c19336-5b87-4564-b40a-d17e89ba411b" providerId="ADAL" clId="{D7539971-6B41-4EF9-A3FC-259DA82630ED}" dt="2021-04-10T15:48:40.751" v="598" actId="27636"/>
        <pc:sldMkLst>
          <pc:docMk/>
          <pc:sldMk cId="3039851284" sldId="298"/>
        </pc:sldMkLst>
        <pc:spChg chg="mod">
          <ac:chgData name="Singletary, David S." userId="45c19336-5b87-4564-b40a-d17e89ba411b" providerId="ADAL" clId="{D7539971-6B41-4EF9-A3FC-259DA82630ED}" dt="2021-04-10T15:48:40.751" v="598" actId="27636"/>
          <ac:spMkLst>
            <pc:docMk/>
            <pc:sldMk cId="3039851284" sldId="298"/>
            <ac:spMk id="3" creationId="{AF6B37D8-59D5-45D2-8169-2020078F9291}"/>
          </ac:spMkLst>
        </pc:spChg>
      </pc:sldChg>
      <pc:sldChg chg="modSp mod">
        <pc:chgData name="Singletary, David S." userId="45c19336-5b87-4564-b40a-d17e89ba411b" providerId="ADAL" clId="{D7539971-6B41-4EF9-A3FC-259DA82630ED}" dt="2021-04-10T14:32:26.429" v="396" actId="20577"/>
        <pc:sldMkLst>
          <pc:docMk/>
          <pc:sldMk cId="2855584775" sldId="307"/>
        </pc:sldMkLst>
        <pc:spChg chg="mod">
          <ac:chgData name="Singletary, David S." userId="45c19336-5b87-4564-b40a-d17e89ba411b" providerId="ADAL" clId="{D7539971-6B41-4EF9-A3FC-259DA82630ED}" dt="2021-04-10T14:32:26.429" v="396" actId="20577"/>
          <ac:spMkLst>
            <pc:docMk/>
            <pc:sldMk cId="2855584775" sldId="307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32:15.258" v="364" actId="20578"/>
          <ac:spMkLst>
            <pc:docMk/>
            <pc:sldMk cId="2855584775" sldId="307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D7539971-6B41-4EF9-A3FC-259DA82630ED}" dt="2021-04-10T14:32:04.792" v="360" actId="20577"/>
        <pc:sldMkLst>
          <pc:docMk/>
          <pc:sldMk cId="906692530" sldId="308"/>
        </pc:sldMkLst>
        <pc:spChg chg="mod">
          <ac:chgData name="Singletary, David S." userId="45c19336-5b87-4564-b40a-d17e89ba411b" providerId="ADAL" clId="{D7539971-6B41-4EF9-A3FC-259DA82630ED}" dt="2021-04-10T14:32:04.792" v="360" actId="20577"/>
          <ac:spMkLst>
            <pc:docMk/>
            <pc:sldMk cId="906692530" sldId="308"/>
            <ac:spMk id="2" creationId="{58C33BDB-6046-4130-99CF-0821343B5A65}"/>
          </ac:spMkLst>
        </pc:spChg>
      </pc:sldChg>
      <pc:sldChg chg="modSp mod">
        <pc:chgData name="Singletary, David S." userId="45c19336-5b87-4564-b40a-d17e89ba411b" providerId="ADAL" clId="{D7539971-6B41-4EF9-A3FC-259DA82630ED}" dt="2021-04-10T16:20:33.519" v="1682" actId="14100"/>
        <pc:sldMkLst>
          <pc:docMk/>
          <pc:sldMk cId="1989059223" sldId="309"/>
        </pc:sldMkLst>
        <pc:spChg chg="mod">
          <ac:chgData name="Singletary, David S." userId="45c19336-5b87-4564-b40a-d17e89ba411b" providerId="ADAL" clId="{D7539971-6B41-4EF9-A3FC-259DA82630ED}" dt="2021-04-10T16:20:33.519" v="1682" actId="14100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D7539971-6B41-4EF9-A3FC-259DA82630ED}" dt="2021-04-10T14:39:10.342" v="594" actId="20577"/>
        <pc:sldMkLst>
          <pc:docMk/>
          <pc:sldMk cId="2947498934" sldId="310"/>
        </pc:sldMkLst>
        <pc:spChg chg="mod">
          <ac:chgData name="Singletary, David S." userId="45c19336-5b87-4564-b40a-d17e89ba411b" providerId="ADAL" clId="{D7539971-6B41-4EF9-A3FC-259DA82630ED}" dt="2021-04-10T14:39:10.342" v="594" actId="20577"/>
          <ac:spMkLst>
            <pc:docMk/>
            <pc:sldMk cId="2947498934" sldId="310"/>
            <ac:spMk id="2" creationId="{69A341A0-E988-4B2E-A3FC-27137F4BC064}"/>
          </ac:spMkLst>
        </pc:spChg>
      </pc:sldChg>
      <pc:sldChg chg="delSp modSp mod">
        <pc:chgData name="Singletary, David S." userId="45c19336-5b87-4564-b40a-d17e89ba411b" providerId="ADAL" clId="{D7539971-6B41-4EF9-A3FC-259DA82630ED}" dt="2021-04-10T14:32:35.629" v="411" actId="20577"/>
        <pc:sldMkLst>
          <pc:docMk/>
          <pc:sldMk cId="3214161723" sldId="311"/>
        </pc:sldMkLst>
        <pc:spChg chg="mod">
          <ac:chgData name="Singletary, David S." userId="45c19336-5b87-4564-b40a-d17e89ba411b" providerId="ADAL" clId="{D7539971-6B41-4EF9-A3FC-259DA82630ED}" dt="2021-04-10T14:32:35.629" v="411" actId="20577"/>
          <ac:spMkLst>
            <pc:docMk/>
            <pc:sldMk cId="3214161723" sldId="31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29:41.287" v="207" actId="20577"/>
          <ac:spMkLst>
            <pc:docMk/>
            <pc:sldMk cId="3214161723" sldId="311"/>
            <ac:spMk id="3" creationId="{5D2EE84E-69DF-40CC-8BC9-55C2E53EBCA1}"/>
          </ac:spMkLst>
        </pc:spChg>
        <pc:picChg chg="mod modCrop">
          <ac:chgData name="Singletary, David S." userId="45c19336-5b87-4564-b40a-d17e89ba411b" providerId="ADAL" clId="{D7539971-6B41-4EF9-A3FC-259DA82630ED}" dt="2021-04-10T14:21:51.904" v="45" actId="732"/>
          <ac:picMkLst>
            <pc:docMk/>
            <pc:sldMk cId="3214161723" sldId="311"/>
            <ac:picMk id="4" creationId="{E551B3AA-E1DB-47E7-B6F9-5D29F11B7073}"/>
          </ac:picMkLst>
        </pc:picChg>
        <pc:picChg chg="del">
          <ac:chgData name="Singletary, David S." userId="45c19336-5b87-4564-b40a-d17e89ba411b" providerId="ADAL" clId="{D7539971-6B41-4EF9-A3FC-259DA82630ED}" dt="2021-04-10T14:21:21.864" v="37" actId="478"/>
          <ac:picMkLst>
            <pc:docMk/>
            <pc:sldMk cId="3214161723" sldId="311"/>
            <ac:picMk id="1026" creationId="{435FB926-866F-470B-BA3A-896CC29F8F0D}"/>
          </ac:picMkLst>
        </pc:picChg>
      </pc:sldChg>
      <pc:sldChg chg="addSp delSp modSp add mod">
        <pc:chgData name="Singletary, David S." userId="45c19336-5b87-4564-b40a-d17e89ba411b" providerId="ADAL" clId="{D7539971-6B41-4EF9-A3FC-259DA82630ED}" dt="2021-04-10T14:37:23.475" v="590" actId="20577"/>
        <pc:sldMkLst>
          <pc:docMk/>
          <pc:sldMk cId="1809995698" sldId="312"/>
        </pc:sldMkLst>
        <pc:spChg chg="mod">
          <ac:chgData name="Singletary, David S." userId="45c19336-5b87-4564-b40a-d17e89ba411b" providerId="ADAL" clId="{D7539971-6B41-4EF9-A3FC-259DA82630ED}" dt="2021-04-10T14:27:15.364" v="146" actId="20577"/>
          <ac:spMkLst>
            <pc:docMk/>
            <pc:sldMk cId="1809995698" sldId="31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37:23.475" v="590" actId="20577"/>
          <ac:spMkLst>
            <pc:docMk/>
            <pc:sldMk cId="1809995698" sldId="312"/>
            <ac:spMk id="3" creationId="{5D2EE84E-69DF-40CC-8BC9-55C2E53EBCA1}"/>
          </ac:spMkLst>
        </pc:spChg>
        <pc:picChg chg="add del">
          <ac:chgData name="Singletary, David S." userId="45c19336-5b87-4564-b40a-d17e89ba411b" providerId="ADAL" clId="{D7539971-6B41-4EF9-A3FC-259DA82630ED}" dt="2021-04-10T14:18:45.017" v="32" actId="478"/>
          <ac:picMkLst>
            <pc:docMk/>
            <pc:sldMk cId="1809995698" sldId="312"/>
            <ac:picMk id="4" creationId="{E551B3AA-E1DB-47E7-B6F9-5D29F11B7073}"/>
          </ac:picMkLst>
        </pc:picChg>
        <pc:picChg chg="add del mod">
          <ac:chgData name="Singletary, David S." userId="45c19336-5b87-4564-b40a-d17e89ba411b" providerId="ADAL" clId="{D7539971-6B41-4EF9-A3FC-259DA82630ED}" dt="2021-04-10T14:18:01.975" v="27"/>
          <ac:picMkLst>
            <pc:docMk/>
            <pc:sldMk cId="1809995698" sldId="312"/>
            <ac:picMk id="5" creationId="{43F84624-8C2D-4327-A721-1FC5002FF0EE}"/>
          </ac:picMkLst>
        </pc:picChg>
        <pc:picChg chg="add mod">
          <ac:chgData name="Singletary, David S." userId="45c19336-5b87-4564-b40a-d17e89ba411b" providerId="ADAL" clId="{D7539971-6B41-4EF9-A3FC-259DA82630ED}" dt="2021-04-10T14:34:28.729" v="416" actId="1076"/>
          <ac:picMkLst>
            <pc:docMk/>
            <pc:sldMk cId="1809995698" sldId="312"/>
            <ac:picMk id="6" creationId="{0BBCCC0A-DBF5-4310-9322-8717D4845146}"/>
          </ac:picMkLst>
        </pc:picChg>
        <pc:picChg chg="add mod">
          <ac:chgData name="Singletary, David S." userId="45c19336-5b87-4564-b40a-d17e89ba411b" providerId="ADAL" clId="{D7539971-6B41-4EF9-A3FC-259DA82630ED}" dt="2021-04-10T14:34:30.592" v="417" actId="1076"/>
          <ac:picMkLst>
            <pc:docMk/>
            <pc:sldMk cId="1809995698" sldId="312"/>
            <ac:picMk id="7" creationId="{6E1C8D2A-AF2C-476C-961D-1FCBA132349E}"/>
          </ac:picMkLst>
        </pc:picChg>
        <pc:picChg chg="add mod">
          <ac:chgData name="Singletary, David S." userId="45c19336-5b87-4564-b40a-d17e89ba411b" providerId="ADAL" clId="{D7539971-6B41-4EF9-A3FC-259DA82630ED}" dt="2021-04-10T14:34:32.301" v="418" actId="1076"/>
          <ac:picMkLst>
            <pc:docMk/>
            <pc:sldMk cId="1809995698" sldId="312"/>
            <ac:picMk id="8" creationId="{44C26718-AB9B-46C3-A49B-49B99E19567E}"/>
          </ac:picMkLst>
        </pc:picChg>
        <pc:picChg chg="del">
          <ac:chgData name="Singletary, David S." userId="45c19336-5b87-4564-b40a-d17e89ba411b" providerId="ADAL" clId="{D7539971-6B41-4EF9-A3FC-259DA82630ED}" dt="2021-04-10T14:18:11.643" v="29" actId="478"/>
          <ac:picMkLst>
            <pc:docMk/>
            <pc:sldMk cId="1809995698" sldId="312"/>
            <ac:picMk id="1026" creationId="{435FB926-866F-470B-BA3A-896CC29F8F0D}"/>
          </ac:picMkLst>
        </pc:picChg>
      </pc:sldChg>
      <pc:sldChg chg="modSp add mod">
        <pc:chgData name="Singletary, David S." userId="45c19336-5b87-4564-b40a-d17e89ba411b" providerId="ADAL" clId="{D7539971-6B41-4EF9-A3FC-259DA82630ED}" dt="2021-04-10T16:13:24.540" v="1545" actId="15"/>
        <pc:sldMkLst>
          <pc:docMk/>
          <pc:sldMk cId="2169398044" sldId="313"/>
        </pc:sldMkLst>
        <pc:spChg chg="mod">
          <ac:chgData name="Singletary, David S." userId="45c19336-5b87-4564-b40a-d17e89ba411b" providerId="ADAL" clId="{D7539971-6B41-4EF9-A3FC-259DA82630ED}" dt="2021-04-10T16:03:47.874" v="1142" actId="20577"/>
          <ac:spMkLst>
            <pc:docMk/>
            <pc:sldMk cId="2169398044" sldId="313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3:24.540" v="1545" actId="15"/>
          <ac:spMkLst>
            <pc:docMk/>
            <pc:sldMk cId="2169398044" sldId="313"/>
            <ac:spMk id="3" creationId="{90197461-0FAC-4EA0-A546-3B9388E992E6}"/>
          </ac:spMkLst>
        </pc:spChg>
      </pc:sldChg>
      <pc:sldChg chg="addSp delSp modSp add mod">
        <pc:chgData name="Singletary, David S." userId="45c19336-5b87-4564-b40a-d17e89ba411b" providerId="ADAL" clId="{D7539971-6B41-4EF9-A3FC-259DA82630ED}" dt="2021-04-10T16:14:39.350" v="1564" actId="1036"/>
        <pc:sldMkLst>
          <pc:docMk/>
          <pc:sldMk cId="1116543228" sldId="314"/>
        </pc:sldMkLst>
        <pc:spChg chg="mod">
          <ac:chgData name="Singletary, David S." userId="45c19336-5b87-4564-b40a-d17e89ba411b" providerId="ADAL" clId="{D7539971-6B41-4EF9-A3FC-259DA82630ED}" dt="2021-04-10T15:52:11.954" v="821" actId="20577"/>
          <ac:spMkLst>
            <pc:docMk/>
            <pc:sldMk cId="1116543228" sldId="314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3:36.301" v="1546" actId="20577"/>
          <ac:spMkLst>
            <pc:docMk/>
            <pc:sldMk cId="1116543228" sldId="314"/>
            <ac:spMk id="3" creationId="{90197461-0FAC-4EA0-A546-3B9388E992E6}"/>
          </ac:spMkLst>
        </pc:spChg>
        <pc:picChg chg="add mod">
          <ac:chgData name="Singletary, David S." userId="45c19336-5b87-4564-b40a-d17e89ba411b" providerId="ADAL" clId="{D7539971-6B41-4EF9-A3FC-259DA82630ED}" dt="2021-04-10T16:14:32.030" v="1553" actId="1076"/>
          <ac:picMkLst>
            <pc:docMk/>
            <pc:sldMk cId="1116543228" sldId="314"/>
            <ac:picMk id="4" creationId="{52444D07-CEC4-4DF3-8102-54E30A916EA5}"/>
          </ac:picMkLst>
        </pc:picChg>
        <pc:picChg chg="add del mod">
          <ac:chgData name="Singletary, David S." userId="45c19336-5b87-4564-b40a-d17e89ba411b" providerId="ADAL" clId="{D7539971-6B41-4EF9-A3FC-259DA82630ED}" dt="2021-04-10T16:01:29.271" v="1109" actId="478"/>
          <ac:picMkLst>
            <pc:docMk/>
            <pc:sldMk cId="1116543228" sldId="314"/>
            <ac:picMk id="5" creationId="{F6F0170D-037B-4B0B-A1C3-DA7B216984BB}"/>
          </ac:picMkLst>
        </pc:picChg>
        <pc:picChg chg="add mod">
          <ac:chgData name="Singletary, David S." userId="45c19336-5b87-4564-b40a-d17e89ba411b" providerId="ADAL" clId="{D7539971-6B41-4EF9-A3FC-259DA82630ED}" dt="2021-04-10T16:13:55.634" v="1549" actId="1076"/>
          <ac:picMkLst>
            <pc:docMk/>
            <pc:sldMk cId="1116543228" sldId="314"/>
            <ac:picMk id="6" creationId="{ED660F4C-0B16-4E97-BC17-6055A45ED87A}"/>
          </ac:picMkLst>
        </pc:picChg>
        <pc:picChg chg="add mod">
          <ac:chgData name="Singletary, David S." userId="45c19336-5b87-4564-b40a-d17e89ba411b" providerId="ADAL" clId="{D7539971-6B41-4EF9-A3FC-259DA82630ED}" dt="2021-04-10T16:14:39.350" v="1564" actId="1036"/>
          <ac:picMkLst>
            <pc:docMk/>
            <pc:sldMk cId="1116543228" sldId="314"/>
            <ac:picMk id="7" creationId="{124CAAB5-B5C1-4978-B3C4-F9B1AF0110FB}"/>
          </ac:picMkLst>
        </pc:picChg>
        <pc:picChg chg="add mod">
          <ac:chgData name="Singletary, David S." userId="45c19336-5b87-4564-b40a-d17e89ba411b" providerId="ADAL" clId="{D7539971-6B41-4EF9-A3FC-259DA82630ED}" dt="2021-04-10T16:14:36.798" v="1559" actId="1036"/>
          <ac:picMkLst>
            <pc:docMk/>
            <pc:sldMk cId="1116543228" sldId="314"/>
            <ac:picMk id="8" creationId="{D79CADB8-EB33-4499-9FD4-344F478012C6}"/>
          </ac:picMkLst>
        </pc:picChg>
        <pc:picChg chg="add del mod">
          <ac:chgData name="Singletary, David S." userId="45c19336-5b87-4564-b40a-d17e89ba411b" providerId="ADAL" clId="{D7539971-6B41-4EF9-A3FC-259DA82630ED}" dt="2021-04-10T16:01:27.114" v="1108" actId="478"/>
          <ac:picMkLst>
            <pc:docMk/>
            <pc:sldMk cId="1116543228" sldId="314"/>
            <ac:picMk id="9" creationId="{3F6D6A03-99EF-45A6-9D47-823283790FE5}"/>
          </ac:picMkLst>
        </pc:picChg>
      </pc:sldChg>
      <pc:sldChg chg="add">
        <pc:chgData name="Singletary, David S." userId="45c19336-5b87-4564-b40a-d17e89ba411b" providerId="ADAL" clId="{D7539971-6B41-4EF9-A3FC-259DA82630ED}" dt="2021-04-10T16:03:42.718" v="1128"/>
        <pc:sldMkLst>
          <pc:docMk/>
          <pc:sldMk cId="4191799325" sldId="315"/>
        </pc:sldMkLst>
      </pc:sldChg>
      <pc:sldChg chg="modSp add mod ord">
        <pc:chgData name="Singletary, David S." userId="45c19336-5b87-4564-b40a-d17e89ba411b" providerId="ADAL" clId="{D7539971-6B41-4EF9-A3FC-259DA82630ED}" dt="2021-04-10T16:15:50.698" v="1638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D7539971-6B41-4EF9-A3FC-259DA82630ED}" dt="2021-04-10T16:15:04.031" v="1615" actId="20577"/>
          <ac:spMkLst>
            <pc:docMk/>
            <pc:sldMk cId="1683141826" sldId="316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5:50.698" v="1638" actId="20577"/>
          <ac:spMkLst>
            <pc:docMk/>
            <pc:sldMk cId="1683141826" sldId="316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D7539971-6B41-4EF9-A3FC-259DA82630ED}" dt="2021-04-10T16:15:46.879" v="1637" actId="20577"/>
        <pc:sldMkLst>
          <pc:docMk/>
          <pc:sldMk cId="70258069" sldId="317"/>
        </pc:sldMkLst>
        <pc:spChg chg="mod">
          <ac:chgData name="Singletary, David S." userId="45c19336-5b87-4564-b40a-d17e89ba411b" providerId="ADAL" clId="{D7539971-6B41-4EF9-A3FC-259DA82630ED}" dt="2021-04-10T16:15:44.382" v="1636" actId="20577"/>
          <ac:spMkLst>
            <pc:docMk/>
            <pc:sldMk cId="70258069" sldId="317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5:46.879" v="1637" actId="20577"/>
          <ac:spMkLst>
            <pc:docMk/>
            <pc:sldMk cId="70258069" sldId="317"/>
            <ac:spMk id="3" creationId="{90197461-0FAC-4EA0-A546-3B9388E992E6}"/>
          </ac:spMkLst>
        </pc:spChg>
      </pc:sldChg>
    </pc:docChg>
  </pc:docChgLst>
  <pc:docChgLst>
    <pc:chgData name="Singletary, David S." userId="45c19336-5b87-4564-b40a-d17e89ba411b" providerId="ADAL" clId="{D3F3F1E8-F113-4E4E-A45C-2DBB87C090BF}"/>
    <pc:docChg chg="undo custSel addSld delSld modSld sldOrd modSection">
      <pc:chgData name="Singletary, David S." userId="45c19336-5b87-4564-b40a-d17e89ba411b" providerId="ADAL" clId="{D3F3F1E8-F113-4E4E-A45C-2DBB87C090BF}" dt="2021-04-30T18:26:07.840" v="497" actId="2696"/>
      <pc:docMkLst>
        <pc:docMk/>
      </pc:docMkLst>
      <pc:sldChg chg="modSp mod">
        <pc:chgData name="Singletary, David S." userId="45c19336-5b87-4564-b40a-d17e89ba411b" providerId="ADAL" clId="{D3F3F1E8-F113-4E4E-A45C-2DBB87C090BF}" dt="2021-04-30T18:22:55.696" v="402" actId="404"/>
        <pc:sldMkLst>
          <pc:docMk/>
          <pc:sldMk cId="3402958523" sldId="268"/>
        </pc:sldMkLst>
        <pc:spChg chg="mod">
          <ac:chgData name="Singletary, David S." userId="45c19336-5b87-4564-b40a-d17e89ba411b" providerId="ADAL" clId="{D3F3F1E8-F113-4E4E-A45C-2DBB87C090BF}" dt="2021-04-30T18:22:16.142" v="388" actId="14100"/>
          <ac:spMkLst>
            <pc:docMk/>
            <pc:sldMk cId="3402958523" sldId="268"/>
            <ac:spMk id="2" creationId="{B8B2DB74-55FF-46FF-A7B7-CCA11DF43565}"/>
          </ac:spMkLst>
        </pc:spChg>
        <pc:spChg chg="mod">
          <ac:chgData name="Singletary, David S." userId="45c19336-5b87-4564-b40a-d17e89ba411b" providerId="ADAL" clId="{D3F3F1E8-F113-4E4E-A45C-2DBB87C090BF}" dt="2021-04-30T18:22:55.696" v="402" actId="404"/>
          <ac:spMkLst>
            <pc:docMk/>
            <pc:sldMk cId="3402958523" sldId="268"/>
            <ac:spMk id="3" creationId="{2DDD92E6-875D-4B38-A37B-55BCA698C682}"/>
          </ac:spMkLst>
        </pc:spChg>
      </pc:sldChg>
      <pc:sldChg chg="modSp del mod">
        <pc:chgData name="Singletary, David S." userId="45c19336-5b87-4564-b40a-d17e89ba411b" providerId="ADAL" clId="{D3F3F1E8-F113-4E4E-A45C-2DBB87C090BF}" dt="2021-04-30T18:07:35.949" v="195" actId="2696"/>
        <pc:sldMkLst>
          <pc:docMk/>
          <pc:sldMk cId="634710586" sldId="269"/>
        </pc:sldMkLst>
        <pc:spChg chg="mod">
          <ac:chgData name="Singletary, David S." userId="45c19336-5b87-4564-b40a-d17e89ba411b" providerId="ADAL" clId="{D3F3F1E8-F113-4E4E-A45C-2DBB87C090BF}" dt="2021-04-30T18:06:30.733" v="174" actId="20577"/>
          <ac:spMkLst>
            <pc:docMk/>
            <pc:sldMk cId="634710586" sldId="269"/>
            <ac:spMk id="3" creationId="{01BE5E18-8F61-4E46-A513-CCCE3BDB1074}"/>
          </ac:spMkLst>
        </pc:spChg>
      </pc:sldChg>
      <pc:sldChg chg="del">
        <pc:chgData name="Singletary, David S." userId="45c19336-5b87-4564-b40a-d17e89ba411b" providerId="ADAL" clId="{D3F3F1E8-F113-4E4E-A45C-2DBB87C090BF}" dt="2021-04-30T18:26:07.840" v="497" actId="2696"/>
        <pc:sldMkLst>
          <pc:docMk/>
          <pc:sldMk cId="3912213653" sldId="303"/>
        </pc:sldMkLst>
      </pc:sldChg>
      <pc:sldChg chg="modSp mod">
        <pc:chgData name="Singletary, David S." userId="45c19336-5b87-4564-b40a-d17e89ba411b" providerId="ADAL" clId="{D3F3F1E8-F113-4E4E-A45C-2DBB87C090BF}" dt="2021-04-30T18:09:19.820" v="205" actId="20577"/>
        <pc:sldMkLst>
          <pc:docMk/>
          <pc:sldMk cId="1094747575" sldId="304"/>
        </pc:sldMkLst>
        <pc:spChg chg="mod">
          <ac:chgData name="Singletary, David S." userId="45c19336-5b87-4564-b40a-d17e89ba411b" providerId="ADAL" clId="{D3F3F1E8-F113-4E4E-A45C-2DBB87C090BF}" dt="2021-04-30T18:09:19.820" v="205" actId="20577"/>
          <ac:spMkLst>
            <pc:docMk/>
            <pc:sldMk cId="1094747575" sldId="304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D3F3F1E8-F113-4E4E-A45C-2DBB87C090BF}" dt="2021-04-30T18:01:54.856" v="5" actId="20577"/>
        <pc:sldMkLst>
          <pc:docMk/>
          <pc:sldMk cId="1116543228" sldId="314"/>
        </pc:sldMkLst>
        <pc:spChg chg="mod">
          <ac:chgData name="Singletary, David S." userId="45c19336-5b87-4564-b40a-d17e89ba411b" providerId="ADAL" clId="{D3F3F1E8-F113-4E4E-A45C-2DBB87C090BF}" dt="2021-04-30T18:01:54.856" v="5" actId="20577"/>
          <ac:spMkLst>
            <pc:docMk/>
            <pc:sldMk cId="1116543228" sldId="314"/>
            <ac:spMk id="3" creationId="{90197461-0FAC-4EA0-A546-3B9388E992E6}"/>
          </ac:spMkLst>
        </pc:spChg>
      </pc:sldChg>
      <pc:sldChg chg="addSp delSp modSp add mod">
        <pc:chgData name="Singletary, David S." userId="45c19336-5b87-4564-b40a-d17e89ba411b" providerId="ADAL" clId="{D3F3F1E8-F113-4E4E-A45C-2DBB87C090BF}" dt="2021-04-30T18:11:51.556" v="340" actId="14100"/>
        <pc:sldMkLst>
          <pc:docMk/>
          <pc:sldMk cId="2053375373" sldId="318"/>
        </pc:sldMkLst>
        <pc:spChg chg="mod">
          <ac:chgData name="Singletary, David S." userId="45c19336-5b87-4564-b40a-d17e89ba411b" providerId="ADAL" clId="{D3F3F1E8-F113-4E4E-A45C-2DBB87C090BF}" dt="2021-04-30T18:09:58.606" v="257" actId="20577"/>
          <ac:spMkLst>
            <pc:docMk/>
            <pc:sldMk cId="2053375373" sldId="318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3F3F1E8-F113-4E4E-A45C-2DBB87C090BF}" dt="2021-04-30T18:11:51.556" v="340" actId="14100"/>
          <ac:spMkLst>
            <pc:docMk/>
            <pc:sldMk cId="2053375373" sldId="318"/>
            <ac:spMk id="3" creationId="{5D2EE84E-69DF-40CC-8BC9-55C2E53EBCA1}"/>
          </ac:spMkLst>
        </pc:spChg>
        <pc:spChg chg="add del">
          <ac:chgData name="Singletary, David S." userId="45c19336-5b87-4564-b40a-d17e89ba411b" providerId="ADAL" clId="{D3F3F1E8-F113-4E4E-A45C-2DBB87C090BF}" dt="2021-04-30T18:09:34.236" v="208"/>
          <ac:spMkLst>
            <pc:docMk/>
            <pc:sldMk cId="2053375373" sldId="318"/>
            <ac:spMk id="4" creationId="{A64AD33F-068D-453C-8EE3-F78516C556B9}"/>
          </ac:spMkLst>
        </pc:spChg>
        <pc:picChg chg="del">
          <ac:chgData name="Singletary, David S." userId="45c19336-5b87-4564-b40a-d17e89ba411b" providerId="ADAL" clId="{D3F3F1E8-F113-4E4E-A45C-2DBB87C090BF}" dt="2021-04-30T18:09:39.387" v="211" actId="478"/>
          <ac:picMkLst>
            <pc:docMk/>
            <pc:sldMk cId="2053375373" sldId="318"/>
            <ac:picMk id="1026" creationId="{1B913D7B-9DEA-4FAB-B696-3A9678D0E106}"/>
          </ac:picMkLst>
        </pc:picChg>
      </pc:sldChg>
      <pc:sldChg chg="modSp add mod ord">
        <pc:chgData name="Singletary, David S." userId="45c19336-5b87-4564-b40a-d17e89ba411b" providerId="ADAL" clId="{D3F3F1E8-F113-4E4E-A45C-2DBB87C090BF}" dt="2021-04-30T18:19:38.711" v="381"/>
        <pc:sldMkLst>
          <pc:docMk/>
          <pc:sldMk cId="482879549" sldId="319"/>
        </pc:sldMkLst>
        <pc:spChg chg="mod">
          <ac:chgData name="Singletary, David S." userId="45c19336-5b87-4564-b40a-d17e89ba411b" providerId="ADAL" clId="{D3F3F1E8-F113-4E4E-A45C-2DBB87C090BF}" dt="2021-04-30T18:19:01.023" v="379" actId="20577"/>
          <ac:spMkLst>
            <pc:docMk/>
            <pc:sldMk cId="482879549" sldId="319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3F3F1E8-F113-4E4E-A45C-2DBB87C090BF}" dt="2021-04-30T18:18:20.019" v="375" actId="27636"/>
          <ac:spMkLst>
            <pc:docMk/>
            <pc:sldMk cId="482879549" sldId="319"/>
            <ac:spMk id="3" creationId="{5D2EE84E-69DF-40CC-8BC9-55C2E53EBCA1}"/>
          </ac:spMkLst>
        </pc:spChg>
      </pc:sldChg>
      <pc:sldChg chg="modSp add mod">
        <pc:chgData name="Singletary, David S." userId="45c19336-5b87-4564-b40a-d17e89ba411b" providerId="ADAL" clId="{D3F3F1E8-F113-4E4E-A45C-2DBB87C090BF}" dt="2021-04-30T18:25:33.385" v="496" actId="14100"/>
        <pc:sldMkLst>
          <pc:docMk/>
          <pc:sldMk cId="513452279" sldId="320"/>
        </pc:sldMkLst>
        <pc:spChg chg="mod">
          <ac:chgData name="Singletary, David S." userId="45c19336-5b87-4564-b40a-d17e89ba411b" providerId="ADAL" clId="{D3F3F1E8-F113-4E4E-A45C-2DBB87C090BF}" dt="2021-04-30T18:25:33.385" v="496" actId="14100"/>
          <ac:spMkLst>
            <pc:docMk/>
            <pc:sldMk cId="513452279" sldId="320"/>
            <ac:spMk id="3" creationId="{2DDD92E6-875D-4B38-A37B-55BCA698C682}"/>
          </ac:spMkLst>
        </pc:spChg>
      </pc:sldChg>
    </pc:docChg>
  </pc:docChgLst>
  <pc:docChgLst>
    <pc:chgData name="Singletary, David S." userId="45c19336-5b87-4564-b40a-d17e89ba411b" providerId="ADAL" clId="{F38FF82A-C95B-4255-89DE-ED05CA4DF93C}"/>
    <pc:docChg chg="modSld">
      <pc:chgData name="Singletary, David S." userId="45c19336-5b87-4564-b40a-d17e89ba411b" providerId="ADAL" clId="{F38FF82A-C95B-4255-89DE-ED05CA4DF93C}" dt="2021-08-05T21:49:08.795" v="14" actId="14100"/>
      <pc:docMkLst>
        <pc:docMk/>
      </pc:docMkLst>
      <pc:sldChg chg="modSp mod">
        <pc:chgData name="Singletary, David S." userId="45c19336-5b87-4564-b40a-d17e89ba411b" providerId="ADAL" clId="{F38FF82A-C95B-4255-89DE-ED05CA4DF93C}" dt="2021-08-05T21:49:00.411" v="13" actId="14100"/>
        <pc:sldMkLst>
          <pc:docMk/>
          <pc:sldMk cId="2169398044" sldId="313"/>
        </pc:sldMkLst>
        <pc:spChg chg="mod">
          <ac:chgData name="Singletary, David S." userId="45c19336-5b87-4564-b40a-d17e89ba411b" providerId="ADAL" clId="{F38FF82A-C95B-4255-89DE-ED05CA4DF93C}" dt="2021-08-05T21:49:00.411" v="13" actId="14100"/>
          <ac:spMkLst>
            <pc:docMk/>
            <pc:sldMk cId="2169398044" sldId="313"/>
            <ac:spMk id="2" creationId="{A51CA90D-0F7F-4353-B8CA-F774FBF8B1D0}"/>
          </ac:spMkLst>
        </pc:spChg>
      </pc:sldChg>
      <pc:sldChg chg="modSp mod">
        <pc:chgData name="Singletary, David S." userId="45c19336-5b87-4564-b40a-d17e89ba411b" providerId="ADAL" clId="{F38FF82A-C95B-4255-89DE-ED05CA4DF93C}" dt="2021-08-05T21:49:08.795" v="14" actId="14100"/>
        <pc:sldMkLst>
          <pc:docMk/>
          <pc:sldMk cId="4191799325" sldId="315"/>
        </pc:sldMkLst>
        <pc:spChg chg="mod">
          <ac:chgData name="Singletary, David S." userId="45c19336-5b87-4564-b40a-d17e89ba411b" providerId="ADAL" clId="{F38FF82A-C95B-4255-89DE-ED05CA4DF93C}" dt="2021-08-05T21:49:08.795" v="14" actId="14100"/>
          <ac:spMkLst>
            <pc:docMk/>
            <pc:sldMk cId="4191799325" sldId="315"/>
            <ac:spMk id="2" creationId="{A51CA90D-0F7F-4353-B8CA-F774FBF8B1D0}"/>
          </ac:spMkLst>
        </pc:spChg>
      </pc:sldChg>
      <pc:sldChg chg="modSp mod">
        <pc:chgData name="Singletary, David S." userId="45c19336-5b87-4564-b40a-d17e89ba411b" providerId="ADAL" clId="{F38FF82A-C95B-4255-89DE-ED05CA4DF93C}" dt="2021-08-05T21:48:34.199" v="12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F38FF82A-C95B-4255-89DE-ED05CA4DF93C}" dt="2021-08-05T21:48:34.199" v="12" actId="20577"/>
          <ac:spMkLst>
            <pc:docMk/>
            <pc:sldMk cId="1683141826" sldId="316"/>
            <ac:spMk id="3" creationId="{90197461-0FAC-4EA0-A546-3B9388E992E6}"/>
          </ac:spMkLst>
        </pc:spChg>
      </pc:sldChg>
    </pc:docChg>
  </pc:docChgLst>
  <pc:docChgLst>
    <pc:chgData name="Singletary, David S." userId="45c19336-5b87-4564-b40a-d17e89ba411b" providerId="ADAL" clId="{12C48794-920E-4D43-8412-001F109EAD32}"/>
    <pc:docChg chg="undo custSel modSld">
      <pc:chgData name="Singletary, David S." userId="45c19336-5b87-4564-b40a-d17e89ba411b" providerId="ADAL" clId="{12C48794-920E-4D43-8412-001F109EAD32}" dt="2021-05-23T15:31:48.269" v="380" actId="1076"/>
      <pc:docMkLst>
        <pc:docMk/>
      </pc:docMkLst>
      <pc:sldChg chg="addSp modSp mod">
        <pc:chgData name="Singletary, David S." userId="45c19336-5b87-4564-b40a-d17e89ba411b" providerId="ADAL" clId="{12C48794-920E-4D43-8412-001F109EAD32}" dt="2021-05-23T15:31:38.806" v="379" actId="1076"/>
        <pc:sldMkLst>
          <pc:docMk/>
          <pc:sldMk cId="1094747575" sldId="304"/>
        </pc:sldMkLst>
        <pc:spChg chg="mod">
          <ac:chgData name="Singletary, David S." userId="45c19336-5b87-4564-b40a-d17e89ba411b" providerId="ADAL" clId="{12C48794-920E-4D43-8412-001F109EAD32}" dt="2021-05-23T15:31:31.572" v="377" actId="27636"/>
          <ac:spMkLst>
            <pc:docMk/>
            <pc:sldMk cId="1094747575" sldId="304"/>
            <ac:spMk id="3" creationId="{5D2EE84E-69DF-40CC-8BC9-55C2E53EBCA1}"/>
          </ac:spMkLst>
        </pc:spChg>
        <pc:spChg chg="add mod">
          <ac:chgData name="Singletary, David S." userId="45c19336-5b87-4564-b40a-d17e89ba411b" providerId="ADAL" clId="{12C48794-920E-4D43-8412-001F109EAD32}" dt="2021-05-23T15:31:38.806" v="379" actId="1076"/>
          <ac:spMkLst>
            <pc:docMk/>
            <pc:sldMk cId="1094747575" sldId="304"/>
            <ac:spMk id="4" creationId="{653998A0-7D6B-4F38-BA94-D8FBD8E2AF33}"/>
          </ac:spMkLst>
        </pc:spChg>
      </pc:sldChg>
      <pc:sldChg chg="modSp mod">
        <pc:chgData name="Singletary, David S." userId="45c19336-5b87-4564-b40a-d17e89ba411b" providerId="ADAL" clId="{12C48794-920E-4D43-8412-001F109EAD32}" dt="2021-05-23T15:31:48.269" v="380" actId="1076"/>
        <pc:sldMkLst>
          <pc:docMk/>
          <pc:sldMk cId="1994951713" sldId="305"/>
        </pc:sldMkLst>
        <pc:spChg chg="mod">
          <ac:chgData name="Singletary, David S." userId="45c19336-5b87-4564-b40a-d17e89ba411b" providerId="ADAL" clId="{12C48794-920E-4D43-8412-001F109EAD32}" dt="2021-05-23T15:31:48.269" v="380" actId="1076"/>
          <ac:spMkLst>
            <pc:docMk/>
            <pc:sldMk cId="1994951713" sldId="305"/>
            <ac:spMk id="4" creationId="{D942392C-E274-4611-83EC-DB4390D4DF62}"/>
          </ac:spMkLst>
        </pc:spChg>
      </pc:sldChg>
      <pc:sldChg chg="modSp mod">
        <pc:chgData name="Singletary, David S." userId="45c19336-5b87-4564-b40a-d17e89ba411b" providerId="ADAL" clId="{12C48794-920E-4D43-8412-001F109EAD32}" dt="2021-05-23T15:23:37.993" v="370" actId="20577"/>
        <pc:sldMkLst>
          <pc:docMk/>
          <pc:sldMk cId="482879549" sldId="319"/>
        </pc:sldMkLst>
        <pc:spChg chg="mod">
          <ac:chgData name="Singletary, David S." userId="45c19336-5b87-4564-b40a-d17e89ba411b" providerId="ADAL" clId="{12C48794-920E-4D43-8412-001F109EAD32}" dt="2021-05-23T15:23:37.993" v="370" actId="20577"/>
          <ac:spMkLst>
            <pc:docMk/>
            <pc:sldMk cId="482879549" sldId="319"/>
            <ac:spMk id="3" creationId="{5D2EE84E-69DF-40CC-8BC9-55C2E53EBCA1}"/>
          </ac:spMkLst>
        </pc:spChg>
      </pc:sldChg>
    </pc:docChg>
  </pc:docChgLst>
  <pc:docChgLst>
    <pc:chgData name="Singletary, David S." userId="45c19336-5b87-4564-b40a-d17e89ba411b" providerId="ADAL" clId="{9A88E19D-2D78-4FAA-B91D-2D16A8E8AE4C}"/>
    <pc:docChg chg="undo custSel addSld delSld modSld sldOrd delSection modSection">
      <pc:chgData name="Singletary, David S." userId="45c19336-5b87-4564-b40a-d17e89ba411b" providerId="ADAL" clId="{9A88E19D-2D78-4FAA-B91D-2D16A8E8AE4C}" dt="2021-04-05T16:55:11.853" v="4013" actId="208"/>
      <pc:docMkLst>
        <pc:docMk/>
      </pc:docMkLst>
      <pc:sldChg chg="modSp del mod">
        <pc:chgData name="Singletary, David S." userId="45c19336-5b87-4564-b40a-d17e89ba411b" providerId="ADAL" clId="{9A88E19D-2D78-4FAA-B91D-2D16A8E8AE4C}" dt="2021-04-01T20:12:42.999" v="3731" actId="2696"/>
        <pc:sldMkLst>
          <pc:docMk/>
          <pc:sldMk cId="3894654276" sldId="256"/>
        </pc:sldMkLst>
        <pc:spChg chg="mod">
          <ac:chgData name="Singletary, David S." userId="45c19336-5b87-4564-b40a-d17e89ba411b" providerId="ADAL" clId="{9A88E19D-2D78-4FAA-B91D-2D16A8E8AE4C}" dt="2021-03-09T00:53:59.583" v="1" actId="403"/>
          <ac:spMkLst>
            <pc:docMk/>
            <pc:sldMk cId="3894654276" sldId="256"/>
            <ac:spMk id="3" creationId="{0B6C4D05-8FCF-4F4C-A6C9-49405FCDCC82}"/>
          </ac:spMkLst>
        </pc:spChg>
      </pc:sldChg>
      <pc:sldChg chg="modSp mod">
        <pc:chgData name="Singletary, David S." userId="45c19336-5b87-4564-b40a-d17e89ba411b" providerId="ADAL" clId="{9A88E19D-2D78-4FAA-B91D-2D16A8E8AE4C}" dt="2021-03-16T15:43:45.867" v="696" actId="20577"/>
        <pc:sldMkLst>
          <pc:docMk/>
          <pc:sldMk cId="3032039970" sldId="257"/>
        </pc:sldMkLst>
        <pc:spChg chg="mod">
          <ac:chgData name="Singletary, David S." userId="45c19336-5b87-4564-b40a-d17e89ba411b" providerId="ADAL" clId="{9A88E19D-2D78-4FAA-B91D-2D16A8E8AE4C}" dt="2021-03-16T15:43:45.867" v="696" actId="20577"/>
          <ac:spMkLst>
            <pc:docMk/>
            <pc:sldMk cId="3032039970" sldId="257"/>
            <ac:spMk id="3" creationId="{35D1B827-00A2-4D2C-BE31-BCA8BA73A3FF}"/>
          </ac:spMkLst>
        </pc:spChg>
      </pc:sldChg>
      <pc:sldChg chg="modSp del mod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1638751928" sldId="258"/>
        </pc:sldMkLst>
        <pc:spChg chg="mod">
          <ac:chgData name="Singletary, David S." userId="45c19336-5b87-4564-b40a-d17e89ba411b" providerId="ADAL" clId="{9A88E19D-2D78-4FAA-B91D-2D16A8E8AE4C}" dt="2021-03-16T15:44:03.320" v="698" actId="1076"/>
          <ac:spMkLst>
            <pc:docMk/>
            <pc:sldMk cId="1638751928" sldId="258"/>
            <ac:spMk id="2" creationId="{5214CB4A-F17D-42CA-9111-1B864248F18A}"/>
          </ac:spMkLst>
        </pc:spChg>
      </pc:sldChg>
      <pc:sldChg chg="modSp del mod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2800757808" sldId="259"/>
        </pc:sldMkLst>
        <pc:spChg chg="mod">
          <ac:chgData name="Singletary, David S." userId="45c19336-5b87-4564-b40a-d17e89ba411b" providerId="ADAL" clId="{9A88E19D-2D78-4FAA-B91D-2D16A8E8AE4C}" dt="2021-03-16T15:44:14.064" v="701" actId="1076"/>
          <ac:spMkLst>
            <pc:docMk/>
            <pc:sldMk cId="2800757808" sldId="259"/>
            <ac:spMk id="7" creationId="{04601845-5D1D-4D2A-8614-557A5CD1BC10}"/>
          </ac:spMkLst>
        </pc:spChg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901784377" sldId="260"/>
        </pc:sldMkLst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960912479" sldId="261"/>
        </pc:sldMkLst>
      </pc:sldChg>
      <pc:sldChg chg="addSp modSp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297142421" sldId="262"/>
        </pc:sldMkLst>
        <pc:spChg chg="mod">
          <ac:chgData name="Singletary, David S." userId="45c19336-5b87-4564-b40a-d17e89ba411b" providerId="ADAL" clId="{9A88E19D-2D78-4FAA-B91D-2D16A8E8AE4C}" dt="2021-03-25T20:53:38.805" v="2522" actId="14100"/>
          <ac:spMkLst>
            <pc:docMk/>
            <pc:sldMk cId="2297142421" sldId="26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3-25T20:53:44" v="2525" actId="27636"/>
          <ac:spMkLst>
            <pc:docMk/>
            <pc:sldMk cId="2297142421" sldId="262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3-25T20:53:41.717" v="2523" actId="1076"/>
          <ac:picMkLst>
            <pc:docMk/>
            <pc:sldMk cId="2297142421" sldId="262"/>
            <ac:picMk id="1026" creationId="{1B913D7B-9DEA-4FAB-B696-3A9678D0E106}"/>
          </ac:picMkLst>
        </pc:picChg>
      </pc:sldChg>
      <pc:sldChg chg="addSp delSp modSp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056446675" sldId="263"/>
        </pc:sldMkLst>
        <pc:spChg chg="mod">
          <ac:chgData name="Singletary, David S." userId="45c19336-5b87-4564-b40a-d17e89ba411b" providerId="ADAL" clId="{9A88E19D-2D78-4FAA-B91D-2D16A8E8AE4C}" dt="2021-04-01T17:57:37.655" v="2572" actId="1076"/>
          <ac:spMkLst>
            <pc:docMk/>
            <pc:sldMk cId="3056446675" sldId="263"/>
            <ac:spMk id="2" creationId="{58C33BDB-6046-4130-99CF-0821343B5A65}"/>
          </ac:spMkLst>
        </pc:spChg>
        <pc:spChg chg="del mod">
          <ac:chgData name="Singletary, David S." userId="45c19336-5b87-4564-b40a-d17e89ba411b" providerId="ADAL" clId="{9A88E19D-2D78-4FAA-B91D-2D16A8E8AE4C}" dt="2021-04-01T17:09:34.748" v="2553"/>
          <ac:spMkLst>
            <pc:docMk/>
            <pc:sldMk cId="3056446675" sldId="263"/>
            <ac:spMk id="3" creationId="{5D2EE84E-69DF-40CC-8BC9-55C2E53EBCA1}"/>
          </ac:spMkLst>
        </pc:spChg>
        <pc:spChg chg="add mod">
          <ac:chgData name="Singletary, David S." userId="45c19336-5b87-4564-b40a-d17e89ba411b" providerId="ADAL" clId="{9A88E19D-2D78-4FAA-B91D-2D16A8E8AE4C}" dt="2021-04-01T19:24:39.707" v="3084" actId="1076"/>
          <ac:spMkLst>
            <pc:docMk/>
            <pc:sldMk cId="3056446675" sldId="263"/>
            <ac:spMk id="4" creationId="{D942392C-E274-4611-83EC-DB4390D4DF62}"/>
          </ac:spMkLst>
        </pc:spChg>
        <pc:spChg chg="add del mod">
          <ac:chgData name="Singletary, David S." userId="45c19336-5b87-4564-b40a-d17e89ba411b" providerId="ADAL" clId="{9A88E19D-2D78-4FAA-B91D-2D16A8E8AE4C}" dt="2021-04-01T18:13:33.961" v="2592"/>
          <ac:spMkLst>
            <pc:docMk/>
            <pc:sldMk cId="3056446675" sldId="263"/>
            <ac:spMk id="5" creationId="{44934646-EA3E-4D37-9515-B04505C909D9}"/>
          </ac:spMkLst>
        </pc:spChg>
        <pc:picChg chg="add del mod">
          <ac:chgData name="Singletary, David S." userId="45c19336-5b87-4564-b40a-d17e89ba411b" providerId="ADAL" clId="{9A88E19D-2D78-4FAA-B91D-2D16A8E8AE4C}" dt="2021-04-01T18:13:29.760" v="2591" actId="478"/>
          <ac:picMkLst>
            <pc:docMk/>
            <pc:sldMk cId="3056446675" sldId="263"/>
            <ac:picMk id="1026" creationId="{CE8B3A34-9AF9-48E5-B693-A9E49878B64B}"/>
          </ac:picMkLst>
        </pc:picChg>
        <pc:picChg chg="add mod">
          <ac:chgData name="Singletary, David S." userId="45c19336-5b87-4564-b40a-d17e89ba411b" providerId="ADAL" clId="{9A88E19D-2D78-4FAA-B91D-2D16A8E8AE4C}" dt="2021-04-01T18:13:38.664" v="2594" actId="14100"/>
          <ac:picMkLst>
            <pc:docMk/>
            <pc:sldMk cId="3056446675" sldId="263"/>
            <ac:picMk id="1028" creationId="{4504099B-7023-4B19-93CD-B82474E834BD}"/>
          </ac:picMkLst>
        </pc:picChg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362699074" sldId="264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49038756" sldId="265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15787789" sldId="266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891299287" sldId="267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839948731" sldId="268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802525896" sldId="269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574213918" sldId="270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4182072686" sldId="271"/>
        </pc:sldMkLst>
      </pc:sldChg>
      <pc:sldChg chg="addSp modSp mod">
        <pc:chgData name="Singletary, David S." userId="45c19336-5b87-4564-b40a-d17e89ba411b" providerId="ADAL" clId="{9A88E19D-2D78-4FAA-B91D-2D16A8E8AE4C}" dt="2021-03-24T17:22:42.509" v="1490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9A88E19D-2D78-4FAA-B91D-2D16A8E8AE4C}" dt="2021-03-24T17:09:49.282" v="1009" actId="1076"/>
          <ac:spMkLst>
            <pc:docMk/>
            <pc:sldMk cId="602319741" sldId="277"/>
            <ac:spMk id="2" creationId="{46DBDF51-8084-47E9-A51E-B15EA26E753F}"/>
          </ac:spMkLst>
        </pc:spChg>
        <pc:spChg chg="mod">
          <ac:chgData name="Singletary, David S." userId="45c19336-5b87-4564-b40a-d17e89ba411b" providerId="ADAL" clId="{9A88E19D-2D78-4FAA-B91D-2D16A8E8AE4C}" dt="2021-03-24T17:22:42.509" v="1490" actId="20577"/>
          <ac:spMkLst>
            <pc:docMk/>
            <pc:sldMk cId="602319741" sldId="277"/>
            <ac:spMk id="3" creationId="{AF6B37D8-59D5-45D2-8169-2020078F9291}"/>
          </ac:spMkLst>
        </pc:spChg>
        <pc:spChg chg="add mod">
          <ac:chgData name="Singletary, David S." userId="45c19336-5b87-4564-b40a-d17e89ba411b" providerId="ADAL" clId="{9A88E19D-2D78-4FAA-B91D-2D16A8E8AE4C}" dt="2021-03-24T17:20:06.917" v="1345" actId="2085"/>
          <ac:spMkLst>
            <pc:docMk/>
            <pc:sldMk cId="602319741" sldId="277"/>
            <ac:spMk id="4" creationId="{D4079F99-0916-4291-A64A-CA7F295CC725}"/>
          </ac:spMkLst>
        </pc:spChg>
        <pc:spChg chg="add mod">
          <ac:chgData name="Singletary, David S." userId="45c19336-5b87-4564-b40a-d17e89ba411b" providerId="ADAL" clId="{9A88E19D-2D78-4FAA-B91D-2D16A8E8AE4C}" dt="2021-03-24T17:20:10.493" v="1346" actId="2085"/>
          <ac:spMkLst>
            <pc:docMk/>
            <pc:sldMk cId="602319741" sldId="277"/>
            <ac:spMk id="5" creationId="{91915434-D7A0-47E7-8157-424809F7E585}"/>
          </ac:spMkLst>
        </pc:spChg>
        <pc:spChg chg="add mod">
          <ac:chgData name="Singletary, David S." userId="45c19336-5b87-4564-b40a-d17e89ba411b" providerId="ADAL" clId="{9A88E19D-2D78-4FAA-B91D-2D16A8E8AE4C}" dt="2021-03-24T17:20:13.667" v="1347" actId="2085"/>
          <ac:spMkLst>
            <pc:docMk/>
            <pc:sldMk cId="602319741" sldId="277"/>
            <ac:spMk id="6" creationId="{2A510A7A-161E-4151-A840-90DCFE74E6CA}"/>
          </ac:spMkLst>
        </pc:spChg>
        <pc:spChg chg="add mod">
          <ac:chgData name="Singletary, David S." userId="45c19336-5b87-4564-b40a-d17e89ba411b" providerId="ADAL" clId="{9A88E19D-2D78-4FAA-B91D-2D16A8E8AE4C}" dt="2021-03-24T17:22:17.167" v="1374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addSp delSp modSp mod">
        <pc:chgData name="Singletary, David S." userId="45c19336-5b87-4564-b40a-d17e89ba411b" providerId="ADAL" clId="{9A88E19D-2D78-4FAA-B91D-2D16A8E8AE4C}" dt="2021-04-01T19:37:03.350" v="3368" actId="15"/>
        <pc:sldMkLst>
          <pc:docMk/>
          <pc:sldMk cId="2582727772" sldId="278"/>
        </pc:sldMkLst>
        <pc:spChg chg="mod">
          <ac:chgData name="Singletary, David S." userId="45c19336-5b87-4564-b40a-d17e89ba411b" providerId="ADAL" clId="{9A88E19D-2D78-4FAA-B91D-2D16A8E8AE4C}" dt="2021-04-01T19:35:10.332" v="3320" actId="1076"/>
          <ac:spMkLst>
            <pc:docMk/>
            <pc:sldMk cId="2582727772" sldId="278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9A88E19D-2D78-4FAA-B91D-2D16A8E8AE4C}" dt="2021-04-01T19:37:03.350" v="3368" actId="15"/>
          <ac:spMkLst>
            <pc:docMk/>
            <pc:sldMk cId="2582727772" sldId="278"/>
            <ac:spMk id="3" creationId="{90197461-0FAC-4EA0-A546-3B9388E992E6}"/>
          </ac:spMkLst>
        </pc:spChg>
        <pc:spChg chg="add del mod">
          <ac:chgData name="Singletary, David S." userId="45c19336-5b87-4564-b40a-d17e89ba411b" providerId="ADAL" clId="{9A88E19D-2D78-4FAA-B91D-2D16A8E8AE4C}" dt="2021-04-01T19:34:54.966" v="3314" actId="478"/>
          <ac:spMkLst>
            <pc:docMk/>
            <pc:sldMk cId="2582727772" sldId="278"/>
            <ac:spMk id="4" creationId="{966FB571-5274-44C5-8CD2-72EC498AD528}"/>
          </ac:spMkLst>
        </pc:spChg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890307057" sldId="279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245198573" sldId="280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3074094957" sldId="281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4196031819" sldId="282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389612633" sldId="283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1944540645" sldId="284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61251216" sldId="285"/>
        </pc:sldMkLst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2608394459" sldId="286"/>
        </pc:sldMkLst>
      </pc:sldChg>
      <pc:sldChg chg="modSp mod">
        <pc:chgData name="Singletary, David S." userId="45c19336-5b87-4564-b40a-d17e89ba411b" providerId="ADAL" clId="{9A88E19D-2D78-4FAA-B91D-2D16A8E8AE4C}" dt="2021-04-01T20:03:00.139" v="3630" actId="2085"/>
        <pc:sldMkLst>
          <pc:docMk/>
          <pc:sldMk cId="3714045076" sldId="287"/>
        </pc:sldMkLst>
        <pc:spChg chg="mod">
          <ac:chgData name="Singletary, David S." userId="45c19336-5b87-4564-b40a-d17e89ba411b" providerId="ADAL" clId="{9A88E19D-2D78-4FAA-B91D-2D16A8E8AE4C}" dt="2021-04-01T20:03:00.139" v="3630" actId="2085"/>
          <ac:spMkLst>
            <pc:docMk/>
            <pc:sldMk cId="3714045076" sldId="287"/>
            <ac:spMk id="2" creationId="{5AC44517-82AE-435D-9A6A-24EEE68E2E3B}"/>
          </ac:spMkLst>
        </pc:spChg>
      </pc:sldChg>
      <pc:sldChg chg="del">
        <pc:chgData name="Singletary, David S." userId="45c19336-5b87-4564-b40a-d17e89ba411b" providerId="ADAL" clId="{9A88E19D-2D78-4FAA-B91D-2D16A8E8AE4C}" dt="2021-04-01T20:13:25.286" v="3749" actId="2696"/>
        <pc:sldMkLst>
          <pc:docMk/>
          <pc:sldMk cId="1838023327" sldId="290"/>
        </pc:sldMkLst>
      </pc:sldChg>
      <pc:sldChg chg="modSp mod">
        <pc:chgData name="Singletary, David S." userId="45c19336-5b87-4564-b40a-d17e89ba411b" providerId="ADAL" clId="{9A88E19D-2D78-4FAA-B91D-2D16A8E8AE4C}" dt="2021-04-01T20:02:51.246" v="3629" actId="2085"/>
        <pc:sldMkLst>
          <pc:docMk/>
          <pc:sldMk cId="3779987960" sldId="291"/>
        </pc:sldMkLst>
        <pc:spChg chg="mod">
          <ac:chgData name="Singletary, David S." userId="45c19336-5b87-4564-b40a-d17e89ba411b" providerId="ADAL" clId="{9A88E19D-2D78-4FAA-B91D-2D16A8E8AE4C}" dt="2021-04-01T20:02:51.246" v="3629" actId="2085"/>
          <ac:spMkLst>
            <pc:docMk/>
            <pc:sldMk cId="3779987960" sldId="291"/>
            <ac:spMk id="2" creationId="{5AC44517-82AE-435D-9A6A-24EEE68E2E3B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26.638" v="3625" actId="2085"/>
        <pc:sldMkLst>
          <pc:docMk/>
          <pc:sldMk cId="133577071" sldId="292"/>
        </pc:sldMkLst>
        <pc:spChg chg="mod">
          <ac:chgData name="Singletary, David S." userId="45c19336-5b87-4564-b40a-d17e89ba411b" providerId="ADAL" clId="{9A88E19D-2D78-4FAA-B91D-2D16A8E8AE4C}" dt="2021-04-01T20:02:26.638" v="3625" actId="2085"/>
          <ac:spMkLst>
            <pc:docMk/>
            <pc:sldMk cId="133577071" sldId="292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23:56:20.940" v="502" actId="20577"/>
          <ac:spMkLst>
            <pc:docMk/>
            <pc:sldMk cId="133577071" sldId="292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20.035" v="3624" actId="2085"/>
        <pc:sldMkLst>
          <pc:docMk/>
          <pc:sldMk cId="999048664" sldId="293"/>
        </pc:sldMkLst>
        <pc:spChg chg="mod">
          <ac:chgData name="Singletary, David S." userId="45c19336-5b87-4564-b40a-d17e89ba411b" providerId="ADAL" clId="{9A88E19D-2D78-4FAA-B91D-2D16A8E8AE4C}" dt="2021-04-01T20:02:20.035" v="3624" actId="2085"/>
          <ac:spMkLst>
            <pc:docMk/>
            <pc:sldMk cId="999048664" sldId="293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10T00:01:44.256" v="692" actId="20577"/>
          <ac:spMkLst>
            <pc:docMk/>
            <pc:sldMk cId="999048664" sldId="293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38.990" v="3627" actId="2085"/>
        <pc:sldMkLst>
          <pc:docMk/>
          <pc:sldMk cId="4133457047" sldId="294"/>
        </pc:sldMkLst>
        <pc:spChg chg="mod">
          <ac:chgData name="Singletary, David S." userId="45c19336-5b87-4564-b40a-d17e89ba411b" providerId="ADAL" clId="{9A88E19D-2D78-4FAA-B91D-2D16A8E8AE4C}" dt="2021-04-01T20:02:38.990" v="3627" actId="2085"/>
          <ac:spMkLst>
            <pc:docMk/>
            <pc:sldMk cId="4133457047" sldId="294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00:55:07.489" v="3" actId="403"/>
          <ac:spMkLst>
            <pc:docMk/>
            <pc:sldMk cId="4133457047" sldId="294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44.710" v="3628" actId="2085"/>
        <pc:sldMkLst>
          <pc:docMk/>
          <pc:sldMk cId="3571363237" sldId="295"/>
        </pc:sldMkLst>
        <pc:spChg chg="mod">
          <ac:chgData name="Singletary, David S." userId="45c19336-5b87-4564-b40a-d17e89ba411b" providerId="ADAL" clId="{9A88E19D-2D78-4FAA-B91D-2D16A8E8AE4C}" dt="2021-04-01T20:02:44.710" v="3628" actId="2085"/>
          <ac:spMkLst>
            <pc:docMk/>
            <pc:sldMk cId="3571363237" sldId="295"/>
            <ac:spMk id="2" creationId="{5AC44517-82AE-435D-9A6A-24EEE68E2E3B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33.682" v="3626" actId="2085"/>
        <pc:sldMkLst>
          <pc:docMk/>
          <pc:sldMk cId="851558290" sldId="296"/>
        </pc:sldMkLst>
        <pc:spChg chg="mod">
          <ac:chgData name="Singletary, David S." userId="45c19336-5b87-4564-b40a-d17e89ba411b" providerId="ADAL" clId="{9A88E19D-2D78-4FAA-B91D-2D16A8E8AE4C}" dt="2021-04-01T20:02:33.682" v="3626" actId="2085"/>
          <ac:spMkLst>
            <pc:docMk/>
            <pc:sldMk cId="851558290" sldId="296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00:55:14.954" v="5" actId="403"/>
          <ac:spMkLst>
            <pc:docMk/>
            <pc:sldMk cId="851558290" sldId="296"/>
            <ac:spMk id="3" creationId="{BC7C3BC0-24DB-44B2-93BB-13293EF90D16}"/>
          </ac:spMkLst>
        </pc:spChg>
      </pc:sldChg>
      <pc:sldChg chg="addSp delSp modSp add mod">
        <pc:chgData name="Singletary, David S." userId="45c19336-5b87-4564-b40a-d17e89ba411b" providerId="ADAL" clId="{9A88E19D-2D78-4FAA-B91D-2D16A8E8AE4C}" dt="2021-04-01T20:02:11.676" v="3623" actId="2085"/>
        <pc:sldMkLst>
          <pc:docMk/>
          <pc:sldMk cId="1423169745" sldId="297"/>
        </pc:sldMkLst>
        <pc:spChg chg="mod">
          <ac:chgData name="Singletary, David S." userId="45c19336-5b87-4564-b40a-d17e89ba411b" providerId="ADAL" clId="{9A88E19D-2D78-4FAA-B91D-2D16A8E8AE4C}" dt="2021-04-01T20:02:11.676" v="3623" actId="2085"/>
          <ac:spMkLst>
            <pc:docMk/>
            <pc:sldMk cId="1423169745" sldId="297"/>
            <ac:spMk id="2" creationId="{5AC44517-82AE-435D-9A6A-24EEE68E2E3B}"/>
          </ac:spMkLst>
        </pc:spChg>
        <pc:spChg chg="del mod">
          <ac:chgData name="Singletary, David S." userId="45c19336-5b87-4564-b40a-d17e89ba411b" providerId="ADAL" clId="{9A88E19D-2D78-4FAA-B91D-2D16A8E8AE4C}" dt="2021-03-16T16:03:13.053" v="958" actId="478"/>
          <ac:spMkLst>
            <pc:docMk/>
            <pc:sldMk cId="1423169745" sldId="297"/>
            <ac:spMk id="3" creationId="{BC7C3BC0-24DB-44B2-93BB-13293EF90D16}"/>
          </ac:spMkLst>
        </pc:spChg>
        <pc:spChg chg="add del mod">
          <ac:chgData name="Singletary, David S." userId="45c19336-5b87-4564-b40a-d17e89ba411b" providerId="ADAL" clId="{9A88E19D-2D78-4FAA-B91D-2D16A8E8AE4C}" dt="2021-03-16T16:03:16.360" v="959" actId="478"/>
          <ac:spMkLst>
            <pc:docMk/>
            <pc:sldMk cId="1423169745" sldId="297"/>
            <ac:spMk id="6" creationId="{B3150011-EDA6-4DCF-A1E3-5E13E8ED7E5C}"/>
          </ac:spMkLst>
        </pc:spChg>
        <pc:graphicFrameChg chg="add mod">
          <ac:chgData name="Singletary, David S." userId="45c19336-5b87-4564-b40a-d17e89ba411b" providerId="ADAL" clId="{9A88E19D-2D78-4FAA-B91D-2D16A8E8AE4C}" dt="2021-03-16T16:03:44.510" v="962" actId="14100"/>
          <ac:graphicFrameMkLst>
            <pc:docMk/>
            <pc:sldMk cId="1423169745" sldId="297"/>
            <ac:graphicFrameMk id="4" creationId="{F1165407-564F-45F2-BBFD-561C0CC3462F}"/>
          </ac:graphicFrameMkLst>
        </pc:graphicFrameChg>
      </pc:sldChg>
      <pc:sldChg chg="modSp add mod ord">
        <pc:chgData name="Singletary, David S." userId="45c19336-5b87-4564-b40a-d17e89ba411b" providerId="ADAL" clId="{9A88E19D-2D78-4FAA-B91D-2D16A8E8AE4C}" dt="2021-04-01T19:32:49.204" v="3238" actId="20577"/>
        <pc:sldMkLst>
          <pc:docMk/>
          <pc:sldMk cId="3039851284" sldId="298"/>
        </pc:sldMkLst>
        <pc:spChg chg="mod">
          <ac:chgData name="Singletary, David S." userId="45c19336-5b87-4564-b40a-d17e89ba411b" providerId="ADAL" clId="{9A88E19D-2D78-4FAA-B91D-2D16A8E8AE4C}" dt="2021-04-01T19:32:49.204" v="3238" actId="20577"/>
          <ac:spMkLst>
            <pc:docMk/>
            <pc:sldMk cId="3039851284" sldId="298"/>
            <ac:spMk id="3" creationId="{AF6B37D8-59D5-45D2-8169-2020078F9291}"/>
          </ac:spMkLst>
        </pc:spChg>
      </pc:sldChg>
      <pc:sldChg chg="addSp modSp add del mod">
        <pc:chgData name="Singletary, David S." userId="45c19336-5b87-4564-b40a-d17e89ba411b" providerId="ADAL" clId="{9A88E19D-2D78-4FAA-B91D-2D16A8E8AE4C}" dt="2021-04-01T18:19:01.759" v="2744" actId="2696"/>
        <pc:sldMkLst>
          <pc:docMk/>
          <pc:sldMk cId="1355978583" sldId="299"/>
        </pc:sldMkLst>
        <pc:spChg chg="mod">
          <ac:chgData name="Singletary, David S." userId="45c19336-5b87-4564-b40a-d17e89ba411b" providerId="ADAL" clId="{9A88E19D-2D78-4FAA-B91D-2D16A8E8AE4C}" dt="2021-03-31T17:57:23.099" v="2549" actId="27636"/>
          <ac:spMkLst>
            <pc:docMk/>
            <pc:sldMk cId="1355978583" sldId="299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4-01T18:10:04.806" v="2590" actId="1076"/>
          <ac:picMkLst>
            <pc:docMk/>
            <pc:sldMk cId="1355978583" sldId="299"/>
            <ac:picMk id="2050" creationId="{11422481-3230-4DDB-8397-23BA3B08630D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649250894" sldId="300"/>
        </pc:sldMkLst>
        <pc:spChg chg="mod">
          <ac:chgData name="Singletary, David S." userId="45c19336-5b87-4564-b40a-d17e89ba411b" providerId="ADAL" clId="{9A88E19D-2D78-4FAA-B91D-2D16A8E8AE4C}" dt="2021-04-01T18:31:25.385" v="3061" actId="20577"/>
          <ac:spMkLst>
            <pc:docMk/>
            <pc:sldMk cId="3649250894" sldId="300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17:56.328" v="2743" actId="20577"/>
          <ac:spMkLst>
            <pc:docMk/>
            <pc:sldMk cId="3649250894" sldId="300"/>
            <ac:spMk id="3" creationId="{5D2EE84E-69DF-40CC-8BC9-55C2E53EBCA1}"/>
          </ac:spMkLst>
        </pc:spChg>
        <pc:grpChg chg="add mod">
          <ac:chgData name="Singletary, David S." userId="45c19336-5b87-4564-b40a-d17e89ba411b" providerId="ADAL" clId="{9A88E19D-2D78-4FAA-B91D-2D16A8E8AE4C}" dt="2021-04-01T18:15:43.579" v="2617" actId="1076"/>
          <ac:grpSpMkLst>
            <pc:docMk/>
            <pc:sldMk cId="3649250894" sldId="300"/>
            <ac:grpSpMk id="7" creationId="{5AE34BB1-9A25-4EB9-9478-5E1CB2E9ED1A}"/>
          </ac:grpSpMkLst>
        </pc:grpChg>
        <pc:picChg chg="add del mod modCrop">
          <ac:chgData name="Singletary, David S." userId="45c19336-5b87-4564-b40a-d17e89ba411b" providerId="ADAL" clId="{9A88E19D-2D78-4FAA-B91D-2D16A8E8AE4C}" dt="2021-04-01T18:14:20.908" v="2599" actId="478"/>
          <ac:picMkLst>
            <pc:docMk/>
            <pc:sldMk cId="3649250894" sldId="300"/>
            <ac:picMk id="4" creationId="{A989B64F-5867-4130-B82C-D24F9F29BC1E}"/>
          </ac:picMkLst>
        </pc:picChg>
        <pc:picChg chg="add mod modCrop">
          <ac:chgData name="Singletary, David S." userId="45c19336-5b87-4564-b40a-d17e89ba411b" providerId="ADAL" clId="{9A88E19D-2D78-4FAA-B91D-2D16A8E8AE4C}" dt="2021-04-01T18:15:18.480" v="2610" actId="164"/>
          <ac:picMkLst>
            <pc:docMk/>
            <pc:sldMk cId="3649250894" sldId="300"/>
            <ac:picMk id="5" creationId="{1C93F706-EBE1-4649-A9C7-C559E4DF5386}"/>
          </ac:picMkLst>
        </pc:picChg>
        <pc:picChg chg="add mod modCrop">
          <ac:chgData name="Singletary, David S." userId="45c19336-5b87-4564-b40a-d17e89ba411b" providerId="ADAL" clId="{9A88E19D-2D78-4FAA-B91D-2D16A8E8AE4C}" dt="2021-04-01T18:15:18.480" v="2610" actId="164"/>
          <ac:picMkLst>
            <pc:docMk/>
            <pc:sldMk cId="3649250894" sldId="300"/>
            <ac:picMk id="6" creationId="{88543270-3551-4451-AC9E-EC48D282A9B4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45635897" sldId="301"/>
        </pc:sldMkLst>
        <pc:spChg chg="mod">
          <ac:chgData name="Singletary, David S." userId="45c19336-5b87-4564-b40a-d17e89ba411b" providerId="ADAL" clId="{9A88E19D-2D78-4FAA-B91D-2D16A8E8AE4C}" dt="2021-04-01T18:30:46.321" v="3035" actId="20577"/>
          <ac:spMkLst>
            <pc:docMk/>
            <pc:sldMk cId="145635897" sldId="30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55:47.271" v="3083" actId="20577"/>
          <ac:spMkLst>
            <pc:docMk/>
            <pc:sldMk cId="145635897" sldId="301"/>
            <ac:spMk id="3" creationId="{5D2EE84E-69DF-40CC-8BC9-55C2E53EBCA1}"/>
          </ac:spMkLst>
        </pc:spChg>
        <pc:grpChg chg="del">
          <ac:chgData name="Singletary, David S." userId="45c19336-5b87-4564-b40a-d17e89ba411b" providerId="ADAL" clId="{9A88E19D-2D78-4FAA-B91D-2D16A8E8AE4C}" dt="2021-04-01T18:20:18.675" v="2746" actId="478"/>
          <ac:grpSpMkLst>
            <pc:docMk/>
            <pc:sldMk cId="145635897" sldId="301"/>
            <ac:grpSpMk id="7" creationId="{5AE34BB1-9A25-4EB9-9478-5E1CB2E9ED1A}"/>
          </ac:grpSpMkLst>
        </pc:grpChg>
        <pc:picChg chg="add mod modCrop">
          <ac:chgData name="Singletary, David S." userId="45c19336-5b87-4564-b40a-d17e89ba411b" providerId="ADAL" clId="{9A88E19D-2D78-4FAA-B91D-2D16A8E8AE4C}" dt="2021-04-01T18:31:15.672" v="3040" actId="732"/>
          <ac:picMkLst>
            <pc:docMk/>
            <pc:sldMk cId="145635897" sldId="301"/>
            <ac:picMk id="4" creationId="{86ED6064-52F0-4B4D-896B-A864B6ECB648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484179968" sldId="302"/>
        </pc:sldMkLst>
        <pc:spChg chg="mod">
          <ac:chgData name="Singletary, David S." userId="45c19336-5b87-4564-b40a-d17e89ba411b" providerId="ADAL" clId="{9A88E19D-2D78-4FAA-B91D-2D16A8E8AE4C}" dt="2021-04-01T18:31:32.829" v="3069" actId="20577"/>
          <ac:spMkLst>
            <pc:docMk/>
            <pc:sldMk cId="3484179968" sldId="30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55:41.201" v="3082" actId="403"/>
          <ac:spMkLst>
            <pc:docMk/>
            <pc:sldMk cId="3484179968" sldId="302"/>
            <ac:spMk id="3" creationId="{5D2EE84E-69DF-40CC-8BC9-55C2E53EBCA1}"/>
          </ac:spMkLst>
        </pc:spChg>
        <pc:picChg chg="del">
          <ac:chgData name="Singletary, David S." userId="45c19336-5b87-4564-b40a-d17e89ba411b" providerId="ADAL" clId="{9A88E19D-2D78-4FAA-B91D-2D16A8E8AE4C}" dt="2021-04-01T18:28:42.409" v="2960" actId="478"/>
          <ac:picMkLst>
            <pc:docMk/>
            <pc:sldMk cId="3484179968" sldId="302"/>
            <ac:picMk id="4" creationId="{86ED6064-52F0-4B4D-896B-A864B6ECB648}"/>
          </ac:picMkLst>
        </pc:picChg>
        <pc:picChg chg="add mod modCrop">
          <ac:chgData name="Singletary, David S." userId="45c19336-5b87-4564-b40a-d17e89ba411b" providerId="ADAL" clId="{9A88E19D-2D78-4FAA-B91D-2D16A8E8AE4C}" dt="2021-04-01T18:38:52.282" v="3077" actId="732"/>
          <ac:picMkLst>
            <pc:docMk/>
            <pc:sldMk cId="3484179968" sldId="302"/>
            <ac:picMk id="5" creationId="{99908AB1-4018-4705-A89A-F9EEED72B64B}"/>
          </ac:picMkLst>
        </pc:picChg>
      </pc:sldChg>
      <pc:sldChg chg="modSp mod">
        <pc:chgData name="Singletary, David S." userId="45c19336-5b87-4564-b40a-d17e89ba411b" providerId="ADAL" clId="{9A88E19D-2D78-4FAA-B91D-2D16A8E8AE4C}" dt="2021-04-05T16:48:25.360" v="3832" actId="20577"/>
        <pc:sldMkLst>
          <pc:docMk/>
          <pc:sldMk cId="3912213653" sldId="303"/>
        </pc:sldMkLst>
        <pc:spChg chg="mod">
          <ac:chgData name="Singletary, David S." userId="45c19336-5b87-4564-b40a-d17e89ba411b" providerId="ADAL" clId="{9A88E19D-2D78-4FAA-B91D-2D16A8E8AE4C}" dt="2021-04-01T19:39:22.372" v="3372" actId="1076"/>
          <ac:spMkLst>
            <pc:docMk/>
            <pc:sldMk cId="3912213653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A88E19D-2D78-4FAA-B91D-2D16A8E8AE4C}" dt="2021-04-05T16:48:25.360" v="3832" actId="20577"/>
          <ac:spMkLst>
            <pc:docMk/>
            <pc:sldMk cId="3912213653" sldId="303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A88E19D-2D78-4FAA-B91D-2D16A8E8AE4C}" dt="2021-04-01T20:14:45.928" v="3765" actId="113"/>
        <pc:sldMkLst>
          <pc:docMk/>
          <pc:sldMk cId="1747222310" sldId="306"/>
        </pc:sldMkLst>
        <pc:spChg chg="mod">
          <ac:chgData name="Singletary, David S." userId="45c19336-5b87-4564-b40a-d17e89ba411b" providerId="ADAL" clId="{9A88E19D-2D78-4FAA-B91D-2D16A8E8AE4C}" dt="2021-04-01T20:14:45.928" v="3765" actId="113"/>
          <ac:spMkLst>
            <pc:docMk/>
            <pc:sldMk cId="1747222310" sldId="306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5T16:41:59.191" v="3767" actId="1076"/>
        <pc:sldMkLst>
          <pc:docMk/>
          <pc:sldMk cId="2855584775" sldId="307"/>
        </pc:sldMkLst>
        <pc:spChg chg="mod">
          <ac:chgData name="Singletary, David S." userId="45c19336-5b87-4564-b40a-d17e89ba411b" providerId="ADAL" clId="{9A88E19D-2D78-4FAA-B91D-2D16A8E8AE4C}" dt="2021-04-05T16:41:59.191" v="3767" actId="1076"/>
          <ac:spMkLst>
            <pc:docMk/>
            <pc:sldMk cId="2855584775" sldId="307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5T16:42:02.975" v="3768" actId="1076"/>
        <pc:sldMkLst>
          <pc:docMk/>
          <pc:sldMk cId="906692530" sldId="308"/>
        </pc:sldMkLst>
        <pc:spChg chg="mod">
          <ac:chgData name="Singletary, David S." userId="45c19336-5b87-4564-b40a-d17e89ba411b" providerId="ADAL" clId="{9A88E19D-2D78-4FAA-B91D-2D16A8E8AE4C}" dt="2021-04-05T16:42:02.975" v="3768" actId="1076"/>
          <ac:spMkLst>
            <pc:docMk/>
            <pc:sldMk cId="906692530" sldId="308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1T20:13:14.419" v="3748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9A88E19D-2D78-4FAA-B91D-2D16A8E8AE4C}" dt="2021-04-01T20:13:14.419" v="3748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addSp delSp modSp new mod">
        <pc:chgData name="Singletary, David S." userId="45c19336-5b87-4564-b40a-d17e89ba411b" providerId="ADAL" clId="{9A88E19D-2D78-4FAA-B91D-2D16A8E8AE4C}" dt="2021-04-05T16:42:52.334" v="3823" actId="20577"/>
        <pc:sldMkLst>
          <pc:docMk/>
          <pc:sldMk cId="2947498934" sldId="310"/>
        </pc:sldMkLst>
        <pc:spChg chg="mod">
          <ac:chgData name="Singletary, David S." userId="45c19336-5b87-4564-b40a-d17e89ba411b" providerId="ADAL" clId="{9A88E19D-2D78-4FAA-B91D-2D16A8E8AE4C}" dt="2021-04-05T16:42:52.334" v="3823" actId="20577"/>
          <ac:spMkLst>
            <pc:docMk/>
            <pc:sldMk cId="2947498934" sldId="310"/>
            <ac:spMk id="2" creationId="{69A341A0-E988-4B2E-A3FC-27137F4BC064}"/>
          </ac:spMkLst>
        </pc:spChg>
        <pc:spChg chg="del mod">
          <ac:chgData name="Singletary, David S." userId="45c19336-5b87-4564-b40a-d17e89ba411b" providerId="ADAL" clId="{9A88E19D-2D78-4FAA-B91D-2D16A8E8AE4C}" dt="2021-04-01T20:14:19.240" v="3760" actId="478"/>
          <ac:spMkLst>
            <pc:docMk/>
            <pc:sldMk cId="2947498934" sldId="310"/>
            <ac:spMk id="3" creationId="{2171E916-0FE2-4D5B-9968-9A14E59D7E82}"/>
          </ac:spMkLst>
        </pc:spChg>
        <pc:spChg chg="add del mod">
          <ac:chgData name="Singletary, David S." userId="45c19336-5b87-4564-b40a-d17e89ba411b" providerId="ADAL" clId="{9A88E19D-2D78-4FAA-B91D-2D16A8E8AE4C}" dt="2021-04-01T20:14:21.320" v="3761" actId="478"/>
          <ac:spMkLst>
            <pc:docMk/>
            <pc:sldMk cId="2947498934" sldId="310"/>
            <ac:spMk id="5" creationId="{ECF0CB66-4348-42BA-8A84-C3C50FF31757}"/>
          </ac:spMkLst>
        </pc:spChg>
      </pc:sldChg>
      <pc:sldChg chg="addSp delSp modSp add mod">
        <pc:chgData name="Singletary, David S." userId="45c19336-5b87-4564-b40a-d17e89ba411b" providerId="ADAL" clId="{9A88E19D-2D78-4FAA-B91D-2D16A8E8AE4C}" dt="2021-04-05T16:55:11.853" v="4013" actId="208"/>
        <pc:sldMkLst>
          <pc:docMk/>
          <pc:sldMk cId="3214161723" sldId="311"/>
        </pc:sldMkLst>
        <pc:spChg chg="mod">
          <ac:chgData name="Singletary, David S." userId="45c19336-5b87-4564-b40a-d17e89ba411b" providerId="ADAL" clId="{9A88E19D-2D78-4FAA-B91D-2D16A8E8AE4C}" dt="2021-04-05T16:49:56.563" v="3838" actId="20577"/>
          <ac:spMkLst>
            <pc:docMk/>
            <pc:sldMk cId="3214161723" sldId="31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5T16:54:29.399" v="4000" actId="1076"/>
          <ac:spMkLst>
            <pc:docMk/>
            <pc:sldMk cId="3214161723" sldId="311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4-05T16:55:03.313" v="4009" actId="1076"/>
          <ac:picMkLst>
            <pc:docMk/>
            <pc:sldMk cId="3214161723" sldId="311"/>
            <ac:picMk id="4" creationId="{E551B3AA-E1DB-47E7-B6F9-5D29F11B7073}"/>
          </ac:picMkLst>
        </pc:picChg>
        <pc:picChg chg="del mod">
          <ac:chgData name="Singletary, David S." userId="45c19336-5b87-4564-b40a-d17e89ba411b" providerId="ADAL" clId="{9A88E19D-2D78-4FAA-B91D-2D16A8E8AE4C}" dt="2021-04-05T16:54:33.507" v="4002" actId="478"/>
          <ac:picMkLst>
            <pc:docMk/>
            <pc:sldMk cId="3214161723" sldId="311"/>
            <ac:picMk id="5" creationId="{99908AB1-4018-4705-A89A-F9EEED72B64B}"/>
          </ac:picMkLst>
        </pc:picChg>
        <pc:picChg chg="add mod">
          <ac:chgData name="Singletary, David S." userId="45c19336-5b87-4564-b40a-d17e89ba411b" providerId="ADAL" clId="{9A88E19D-2D78-4FAA-B91D-2D16A8E8AE4C}" dt="2021-04-05T16:55:11.853" v="4013" actId="208"/>
          <ac:picMkLst>
            <pc:docMk/>
            <pc:sldMk cId="3214161723" sldId="311"/>
            <ac:picMk id="1026" creationId="{435FB926-866F-470B-BA3A-896CC29F8F0D}"/>
          </ac:picMkLst>
        </pc:picChg>
      </pc:sldChg>
    </pc:docChg>
  </pc:docChgLst>
  <pc:docChgLst>
    <pc:chgData name="Singletary, David S." userId="45c19336-5b87-4564-b40a-d17e89ba411b" providerId="ADAL" clId="{4E525A05-9674-4C08-8C6B-9604AB437060}"/>
    <pc:docChg chg="undo custSel addSld delSld modSld sldOrd">
      <pc:chgData name="Singletary, David S." userId="45c19336-5b87-4564-b40a-d17e89ba411b" providerId="ADAL" clId="{4E525A05-9674-4C08-8C6B-9604AB437060}" dt="2022-02-07T01:13:15.802" v="8253" actId="20577"/>
      <pc:docMkLst>
        <pc:docMk/>
      </pc:docMkLst>
      <pc:sldChg chg="modSp mod">
        <pc:chgData name="Singletary, David S." userId="45c19336-5b87-4564-b40a-d17e89ba411b" providerId="ADAL" clId="{4E525A05-9674-4C08-8C6B-9604AB437060}" dt="2022-01-25T18:25:52.818" v="52" actId="20577"/>
        <pc:sldMkLst>
          <pc:docMk/>
          <pc:sldMk cId="741210600" sldId="286"/>
        </pc:sldMkLst>
        <pc:spChg chg="mod">
          <ac:chgData name="Singletary, David S." userId="45c19336-5b87-4564-b40a-d17e89ba411b" providerId="ADAL" clId="{4E525A05-9674-4C08-8C6B-9604AB437060}" dt="2022-01-25T18:25:52.818" v="52" actId="20577"/>
          <ac:spMkLst>
            <pc:docMk/>
            <pc:sldMk cId="741210600" sldId="286"/>
            <ac:spMk id="4" creationId="{8A416CDA-0C51-495F-B0B3-B6D505182592}"/>
          </ac:spMkLst>
        </pc:spChg>
      </pc:sldChg>
      <pc:sldChg chg="modSp mod">
        <pc:chgData name="Singletary, David S." userId="45c19336-5b87-4564-b40a-d17e89ba411b" providerId="ADAL" clId="{4E525A05-9674-4C08-8C6B-9604AB437060}" dt="2022-02-02T02:00:01.927" v="6674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4E525A05-9674-4C08-8C6B-9604AB437060}" dt="2022-02-02T02:00:01.927" v="6674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4E525A05-9674-4C08-8C6B-9604AB437060}" dt="2022-01-26T17:44:42.561" v="3254" actId="1076"/>
        <pc:sldMkLst>
          <pc:docMk/>
          <pc:sldMk cId="1554397322" sldId="310"/>
        </pc:sldMkLst>
        <pc:spChg chg="mod">
          <ac:chgData name="Singletary, David S." userId="45c19336-5b87-4564-b40a-d17e89ba411b" providerId="ADAL" clId="{4E525A05-9674-4C08-8C6B-9604AB437060}" dt="2022-01-26T17:44:42.561" v="3254" actId="1076"/>
          <ac:spMkLst>
            <pc:docMk/>
            <pc:sldMk cId="1554397322" sldId="310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4E525A05-9674-4C08-8C6B-9604AB437060}" dt="2022-01-26T01:34:36.366" v="1862" actId="113"/>
        <pc:sldMkLst>
          <pc:docMk/>
          <pc:sldMk cId="2571719857" sldId="311"/>
        </pc:sldMkLst>
        <pc:spChg chg="mod">
          <ac:chgData name="Singletary, David S." userId="45c19336-5b87-4564-b40a-d17e89ba411b" providerId="ADAL" clId="{4E525A05-9674-4C08-8C6B-9604AB437060}" dt="2022-01-25T18:26:18.300" v="74" actId="20577"/>
          <ac:spMkLst>
            <pc:docMk/>
            <pc:sldMk cId="2571719857" sldId="31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6T01:34:36.366" v="1862" actId="113"/>
          <ac:spMkLst>
            <pc:docMk/>
            <pc:sldMk cId="2571719857" sldId="311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1-25T18:49:46.991" v="1326" actId="478"/>
          <ac:spMkLst>
            <pc:docMk/>
            <pc:sldMk cId="2571719857" sldId="311"/>
            <ac:spMk id="29" creationId="{656FF1E3-11F1-4117-8763-1256C4A11027}"/>
          </ac:spMkLst>
        </pc:spChg>
        <pc:grpChg chg="del mod">
          <ac:chgData name="Singletary, David S." userId="45c19336-5b87-4564-b40a-d17e89ba411b" providerId="ADAL" clId="{4E525A05-9674-4C08-8C6B-9604AB437060}" dt="2022-01-25T18:39:33.022" v="743" actId="478"/>
          <ac:grpSpMkLst>
            <pc:docMk/>
            <pc:sldMk cId="2571719857" sldId="311"/>
            <ac:grpSpMk id="35" creationId="{A6E02320-47E3-4A0A-907B-7B2847F22211}"/>
          </ac:grpSpMkLst>
        </pc:grp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1" creationId="{3F808B7A-15A2-4994-A6F6-DF6CB5E78BA2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3" creationId="{E047F008-EF97-4E97-8506-05CE76C68962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5" creationId="{0373A40F-28EF-49F3-A2CF-3C947C0EDB86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7" creationId="{B02803E7-7528-441D-8E17-1DE68E5CD8FA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30" creationId="{50A69371-E6B1-49EF-9214-16043CCE1294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31" creationId="{3AA7AF0A-27CB-458C-80DA-395143E6211B}"/>
          </ac:cxnSpMkLst>
        </pc:cxnChg>
      </pc:sldChg>
      <pc:sldChg chg="addSp delSp modSp add mod">
        <pc:chgData name="Singletary, David S." userId="45c19336-5b87-4564-b40a-d17e89ba411b" providerId="ADAL" clId="{4E525A05-9674-4C08-8C6B-9604AB437060}" dt="2022-01-26T01:34:16.809" v="1860" actId="20577"/>
        <pc:sldMkLst>
          <pc:docMk/>
          <pc:sldMk cId="3120425432" sldId="312"/>
        </pc:sldMkLst>
        <pc:spChg chg="mod">
          <ac:chgData name="Singletary, David S." userId="45c19336-5b87-4564-b40a-d17e89ba411b" providerId="ADAL" clId="{4E525A05-9674-4C08-8C6B-9604AB437060}" dt="2022-01-25T18:56:10.572" v="1617" actId="20577"/>
          <ac:spMkLst>
            <pc:docMk/>
            <pc:sldMk cId="3120425432" sldId="312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5T19:03:17.853" v="1679" actId="1076"/>
          <ac:spMkLst>
            <pc:docMk/>
            <pc:sldMk cId="3120425432" sldId="312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26T01:33:46.096" v="1838" actId="20577"/>
          <ac:spMkLst>
            <pc:docMk/>
            <pc:sldMk cId="3120425432" sldId="312"/>
            <ac:spMk id="6" creationId="{74D93A0E-5665-44DD-A315-1D800B21C7DB}"/>
          </ac:spMkLst>
        </pc:spChg>
        <pc:spChg chg="add mod">
          <ac:chgData name="Singletary, David S." userId="45c19336-5b87-4564-b40a-d17e89ba411b" providerId="ADAL" clId="{4E525A05-9674-4C08-8C6B-9604AB437060}" dt="2022-01-26T01:33:50.005" v="1840" actId="20577"/>
          <ac:spMkLst>
            <pc:docMk/>
            <pc:sldMk cId="3120425432" sldId="312"/>
            <ac:spMk id="8" creationId="{AB3F8797-AC0D-4FE5-94A1-94A02A8BFADD}"/>
          </ac:spMkLst>
        </pc:spChg>
        <pc:spChg chg="add mod">
          <ac:chgData name="Singletary, David S." userId="45c19336-5b87-4564-b40a-d17e89ba411b" providerId="ADAL" clId="{4E525A05-9674-4C08-8C6B-9604AB437060}" dt="2022-01-26T01:33:52.609" v="1842" actId="20577"/>
          <ac:spMkLst>
            <pc:docMk/>
            <pc:sldMk cId="3120425432" sldId="312"/>
            <ac:spMk id="13" creationId="{40AE1F0D-DD32-46AE-B85F-FCBF621803AC}"/>
          </ac:spMkLst>
        </pc:spChg>
        <pc:spChg chg="add mod">
          <ac:chgData name="Singletary, David S." userId="45c19336-5b87-4564-b40a-d17e89ba411b" providerId="ADAL" clId="{4E525A05-9674-4C08-8C6B-9604AB437060}" dt="2022-01-26T01:33:56.206" v="1844" actId="20577"/>
          <ac:spMkLst>
            <pc:docMk/>
            <pc:sldMk cId="3120425432" sldId="312"/>
            <ac:spMk id="15" creationId="{46FDE75E-E99D-47DF-832C-9BB0C66D157F}"/>
          </ac:spMkLst>
        </pc:spChg>
        <pc:spChg chg="add del mod">
          <ac:chgData name="Singletary, David S." userId="45c19336-5b87-4564-b40a-d17e89ba411b" providerId="ADAL" clId="{4E525A05-9674-4C08-8C6B-9604AB437060}" dt="2022-01-25T19:00:05.303" v="1652"/>
          <ac:spMkLst>
            <pc:docMk/>
            <pc:sldMk cId="3120425432" sldId="312"/>
            <ac:spMk id="16" creationId="{0665DDCF-A957-4098-940A-C4D35D0D4ECF}"/>
          </ac:spMkLst>
        </pc:spChg>
        <pc:spChg chg="add mod">
          <ac:chgData name="Singletary, David S." userId="45c19336-5b87-4564-b40a-d17e89ba411b" providerId="ADAL" clId="{4E525A05-9674-4C08-8C6B-9604AB437060}" dt="2022-01-26T01:34:01.212" v="1847" actId="20577"/>
          <ac:spMkLst>
            <pc:docMk/>
            <pc:sldMk cId="3120425432" sldId="312"/>
            <ac:spMk id="22" creationId="{21ACC670-532D-47AD-A05D-51F2BBA317CB}"/>
          </ac:spMkLst>
        </pc:spChg>
        <pc:spChg chg="add mod">
          <ac:chgData name="Singletary, David S." userId="45c19336-5b87-4564-b40a-d17e89ba411b" providerId="ADAL" clId="{4E525A05-9674-4C08-8C6B-9604AB437060}" dt="2022-01-26T01:34:09.005" v="1854" actId="20577"/>
          <ac:spMkLst>
            <pc:docMk/>
            <pc:sldMk cId="3120425432" sldId="312"/>
            <ac:spMk id="24" creationId="{85D00D1F-47DB-4270-942A-D0B57FD3EEF0}"/>
          </ac:spMkLst>
        </pc:spChg>
        <pc:spChg chg="add mod">
          <ac:chgData name="Singletary, David S." userId="45c19336-5b87-4564-b40a-d17e89ba411b" providerId="ADAL" clId="{4E525A05-9674-4C08-8C6B-9604AB437060}" dt="2022-01-26T01:34:12.998" v="1857" actId="20577"/>
          <ac:spMkLst>
            <pc:docMk/>
            <pc:sldMk cId="3120425432" sldId="312"/>
            <ac:spMk id="26" creationId="{94236C1E-58AC-4C72-B8BA-1F4D5B6D9342}"/>
          </ac:spMkLst>
        </pc:spChg>
        <pc:spChg chg="add mod">
          <ac:chgData name="Singletary, David S." userId="45c19336-5b87-4564-b40a-d17e89ba411b" providerId="ADAL" clId="{4E525A05-9674-4C08-8C6B-9604AB437060}" dt="2022-01-26T01:34:16.809" v="1860" actId="20577"/>
          <ac:spMkLst>
            <pc:docMk/>
            <pc:sldMk cId="3120425432" sldId="312"/>
            <ac:spMk id="29" creationId="{8AF3761D-1FD6-43CF-A17F-057BE538DDFC}"/>
          </ac:spMkLst>
        </pc:spChg>
        <pc:picChg chg="add del mod">
          <ac:chgData name="Singletary, David S." userId="45c19336-5b87-4564-b40a-d17e89ba411b" providerId="ADAL" clId="{4E525A05-9674-4C08-8C6B-9604AB437060}" dt="2022-01-25T18:54:02.224" v="1434"/>
          <ac:picMkLst>
            <pc:docMk/>
            <pc:sldMk cId="3120425432" sldId="312"/>
            <ac:picMk id="9" creationId="{90B69F51-73F0-4DF0-B858-B68D2B76DFF8}"/>
          </ac:picMkLst>
        </pc:picChg>
        <pc:picChg chg="add mod">
          <ac:chgData name="Singletary, David S." userId="45c19336-5b87-4564-b40a-d17e89ba411b" providerId="ADAL" clId="{4E525A05-9674-4C08-8C6B-9604AB437060}" dt="2022-01-25T18:54:15.429" v="1437" actId="571"/>
          <ac:picMkLst>
            <pc:docMk/>
            <pc:sldMk cId="3120425432" sldId="312"/>
            <ac:picMk id="11" creationId="{3CBAF635-F823-43E7-A862-CD1F3AE06F88}"/>
          </ac:picMkLst>
        </pc:picChg>
        <pc:picChg chg="add mod">
          <ac:chgData name="Singletary, David S." userId="45c19336-5b87-4564-b40a-d17e89ba411b" providerId="ADAL" clId="{4E525A05-9674-4C08-8C6B-9604AB437060}" dt="2022-01-25T18:54:15.429" v="1437" actId="571"/>
          <ac:picMkLst>
            <pc:docMk/>
            <pc:sldMk cId="3120425432" sldId="312"/>
            <ac:picMk id="12" creationId="{481E0031-EA8F-4BB5-B760-C57585612DAE}"/>
          </ac:picMkLst>
        </pc:picChg>
        <pc:picChg chg="add mod">
          <ac:chgData name="Singletary, David S." userId="45c19336-5b87-4564-b40a-d17e89ba411b" providerId="ADAL" clId="{4E525A05-9674-4C08-8C6B-9604AB437060}" dt="2022-01-26T01:31:30.911" v="1776" actId="552"/>
          <ac:picMkLst>
            <pc:docMk/>
            <pc:sldMk cId="3120425432" sldId="312"/>
            <ac:picMk id="1026" creationId="{EFACA27C-5891-478F-A3BC-C3B65236D877}"/>
          </ac:picMkLst>
        </pc:picChg>
        <pc:picChg chg="add mod">
          <ac:chgData name="Singletary, David S." userId="45c19336-5b87-4564-b40a-d17e89ba411b" providerId="ADAL" clId="{4E525A05-9674-4C08-8C6B-9604AB437060}" dt="2022-01-26T01:31:37.757" v="1777" actId="552"/>
          <ac:picMkLst>
            <pc:docMk/>
            <pc:sldMk cId="3120425432" sldId="312"/>
            <ac:picMk id="1028" creationId="{3FCD27C7-9AA7-40BE-9F16-A7C8355C452B}"/>
          </ac:picMkLst>
        </pc:picChg>
        <pc:picChg chg="add mod">
          <ac:chgData name="Singletary, David S." userId="45c19336-5b87-4564-b40a-d17e89ba411b" providerId="ADAL" clId="{4E525A05-9674-4C08-8C6B-9604AB437060}" dt="2022-01-26T01:31:42.448" v="1778" actId="552"/>
          <ac:picMkLst>
            <pc:docMk/>
            <pc:sldMk cId="3120425432" sldId="312"/>
            <ac:picMk id="1030" creationId="{F6D5F882-DB0A-4CEF-BF06-82E10F24FB3F}"/>
          </ac:picMkLst>
        </pc:picChg>
        <pc:picChg chg="add mod">
          <ac:chgData name="Singletary, David S." userId="45c19336-5b87-4564-b40a-d17e89ba411b" providerId="ADAL" clId="{4E525A05-9674-4C08-8C6B-9604AB437060}" dt="2022-01-26T01:31:47.202" v="1779" actId="552"/>
          <ac:picMkLst>
            <pc:docMk/>
            <pc:sldMk cId="3120425432" sldId="312"/>
            <ac:picMk id="1032" creationId="{5C7CDC9A-3529-463B-AB7F-C4B55823C686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4" creationId="{436A87D8-6B49-4178-9E4F-804F6F8F3556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6" creationId="{636C7358-A6ED-44D6-9478-1BDAE597FF48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8" creationId="{3D3ACCA2-6D6A-40DA-81AC-CAC89DDA7D20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40" creationId="{42A6D418-5422-480C-8A3A-6000CF316367}"/>
          </ac:picMkLst>
        </pc:picChg>
        <pc:picChg chg="add del">
          <ac:chgData name="Singletary, David S." userId="45c19336-5b87-4564-b40a-d17e89ba411b" providerId="ADAL" clId="{4E525A05-9674-4C08-8C6B-9604AB437060}" dt="2022-01-25T19:05:23.131" v="1700"/>
          <ac:picMkLst>
            <pc:docMk/>
            <pc:sldMk cId="3120425432" sldId="312"/>
            <ac:picMk id="1042" creationId="{2477DC12-C7EA-4BF9-B45A-B6D8C7AFD994}"/>
          </ac:picMkLst>
        </pc:picChg>
      </pc:sldChg>
      <pc:sldChg chg="modSp add mod ord">
        <pc:chgData name="Singletary, David S." userId="45c19336-5b87-4564-b40a-d17e89ba411b" providerId="ADAL" clId="{4E525A05-9674-4C08-8C6B-9604AB437060}" dt="2022-01-30T21:34:55.300" v="5408" actId="113"/>
        <pc:sldMkLst>
          <pc:docMk/>
          <pc:sldMk cId="1460762777" sldId="313"/>
        </pc:sldMkLst>
        <pc:spChg chg="mod">
          <ac:chgData name="Singletary, David S." userId="45c19336-5b87-4564-b40a-d17e89ba411b" providerId="ADAL" clId="{4E525A05-9674-4C08-8C6B-9604AB437060}" dt="2022-01-26T17:23:54.009" v="1890" actId="20577"/>
          <ac:spMkLst>
            <pc:docMk/>
            <pc:sldMk cId="1460762777" sldId="313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1:34:55.300" v="5408" actId="113"/>
          <ac:spMkLst>
            <pc:docMk/>
            <pc:sldMk cId="1460762777" sldId="313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4E525A05-9674-4C08-8C6B-9604AB437060}" dt="2022-01-26T17:55:25.785" v="3495" actId="403"/>
        <pc:sldMkLst>
          <pc:docMk/>
          <pc:sldMk cId="1195454121" sldId="314"/>
        </pc:sldMkLst>
        <pc:spChg chg="mod">
          <ac:chgData name="Singletary, David S." userId="45c19336-5b87-4564-b40a-d17e89ba411b" providerId="ADAL" clId="{4E525A05-9674-4C08-8C6B-9604AB437060}" dt="2022-01-26T17:52:45.185" v="3464" actId="20577"/>
          <ac:spMkLst>
            <pc:docMk/>
            <pc:sldMk cId="1195454121" sldId="314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6T17:55:25.785" v="3495" actId="403"/>
          <ac:spMkLst>
            <pc:docMk/>
            <pc:sldMk cId="1195454121" sldId="314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5" creationId="{96CD43F6-149F-43C4-89C4-B4F6B342974B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6" creationId="{2A3106F7-ECC5-4241-B157-D9C06F7D806B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7" creationId="{F7AE8C25-C8E3-496C-8583-64FC25712D9D}"/>
          </ac:spMkLst>
        </pc:spChg>
        <pc:spChg chg="add mod">
          <ac:chgData name="Singletary, David S." userId="45c19336-5b87-4564-b40a-d17e89ba411b" providerId="ADAL" clId="{4E525A05-9674-4C08-8C6B-9604AB437060}" dt="2022-01-26T17:48:11.255" v="3329" actId="1076"/>
          <ac:spMkLst>
            <pc:docMk/>
            <pc:sldMk cId="1195454121" sldId="314"/>
            <ac:spMk id="11" creationId="{0E7775B0-9762-4DF7-ABCB-95CEBC0F0315}"/>
          </ac:spMkLst>
        </pc:spChg>
        <pc:picChg chg="add mod">
          <ac:chgData name="Singletary, David S." userId="45c19336-5b87-4564-b40a-d17e89ba411b" providerId="ADAL" clId="{4E525A05-9674-4C08-8C6B-9604AB437060}" dt="2022-01-26T17:54:15.784" v="3488" actId="554"/>
          <ac:picMkLst>
            <pc:docMk/>
            <pc:sldMk cId="1195454121" sldId="314"/>
            <ac:picMk id="12" creationId="{95A942CC-2ADF-4FBB-9B18-3185AD6E364B}"/>
          </ac:picMkLst>
        </pc:picChg>
        <pc:picChg chg="add mod">
          <ac:chgData name="Singletary, David S." userId="45c19336-5b87-4564-b40a-d17e89ba411b" providerId="ADAL" clId="{4E525A05-9674-4C08-8C6B-9604AB437060}" dt="2022-01-26T17:54:15.784" v="3488" actId="554"/>
          <ac:picMkLst>
            <pc:docMk/>
            <pc:sldMk cId="1195454121" sldId="314"/>
            <ac:picMk id="14" creationId="{1AEE405E-E933-4D86-8DA1-DA17F85113E8}"/>
          </ac:picMkLst>
        </pc:picChg>
        <pc:picChg chg="add mod">
          <ac:chgData name="Singletary, David S." userId="45c19336-5b87-4564-b40a-d17e89ba411b" providerId="ADAL" clId="{4E525A05-9674-4C08-8C6B-9604AB437060}" dt="2022-01-26T17:47:58.243" v="3325" actId="208"/>
          <ac:picMkLst>
            <pc:docMk/>
            <pc:sldMk cId="1195454121" sldId="314"/>
            <ac:picMk id="1026" creationId="{B1A2308F-8FF0-4804-B0A7-80C735C8B3CB}"/>
          </ac:picMkLst>
        </pc:picChg>
        <pc:cxnChg chg="add del mod">
          <ac:chgData name="Singletary, David S." userId="45c19336-5b87-4564-b40a-d17e89ba411b" providerId="ADAL" clId="{4E525A05-9674-4C08-8C6B-9604AB437060}" dt="2022-01-26T17:46:55.679" v="3302" actId="478"/>
          <ac:cxnSpMkLst>
            <pc:docMk/>
            <pc:sldMk cId="1195454121" sldId="314"/>
            <ac:cxnSpMk id="8" creationId="{1B77147B-4239-45BE-938A-83417C84E805}"/>
          </ac:cxnSpMkLst>
        </pc:cxnChg>
        <pc:cxnChg chg="add del mod">
          <ac:chgData name="Singletary, David S." userId="45c19336-5b87-4564-b40a-d17e89ba411b" providerId="ADAL" clId="{4E525A05-9674-4C08-8C6B-9604AB437060}" dt="2022-01-26T17:46:55.679" v="3302" actId="478"/>
          <ac:cxnSpMkLst>
            <pc:docMk/>
            <pc:sldMk cId="1195454121" sldId="314"/>
            <ac:cxnSpMk id="9" creationId="{3D43A397-2AB8-45A6-AF22-C63569EE0A45}"/>
          </ac:cxnSpMkLst>
        </pc:cxnChg>
      </pc:sldChg>
      <pc:sldChg chg="delSp modSp add mod">
        <pc:chgData name="Singletary, David S." userId="45c19336-5b87-4564-b40a-d17e89ba411b" providerId="ADAL" clId="{4E525A05-9674-4C08-8C6B-9604AB437060}" dt="2022-01-30T21:36:32.692" v="5550" actId="20577"/>
        <pc:sldMkLst>
          <pc:docMk/>
          <pc:sldMk cId="990014364" sldId="315"/>
        </pc:sldMkLst>
        <pc:spChg chg="mod">
          <ac:chgData name="Singletary, David S." userId="45c19336-5b87-4564-b40a-d17e89ba411b" providerId="ADAL" clId="{4E525A05-9674-4C08-8C6B-9604AB437060}" dt="2022-01-29T19:03:16.677" v="4472" actId="20577"/>
          <ac:spMkLst>
            <pc:docMk/>
            <pc:sldMk cId="990014364" sldId="315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1:36:32.692" v="5550" actId="20577"/>
          <ac:spMkLst>
            <pc:docMk/>
            <pc:sldMk cId="990014364" sldId="315"/>
            <ac:spMk id="4" creationId="{8A416CDA-0C51-495F-B0B3-B6D505182592}"/>
          </ac:spMkLst>
        </pc:spChg>
        <pc:spChg chg="del">
          <ac:chgData name="Singletary, David S." userId="45c19336-5b87-4564-b40a-d17e89ba411b" providerId="ADAL" clId="{4E525A05-9674-4C08-8C6B-9604AB437060}" dt="2022-01-29T18:53:37.040" v="3554" actId="478"/>
          <ac:spMkLst>
            <pc:docMk/>
            <pc:sldMk cId="990014364" sldId="315"/>
            <ac:spMk id="11" creationId="{0E7775B0-9762-4DF7-ABCB-95CEBC0F0315}"/>
          </ac:spMkLst>
        </pc:spChg>
        <pc:picChg chg="del">
          <ac:chgData name="Singletary, David S." userId="45c19336-5b87-4564-b40a-d17e89ba411b" providerId="ADAL" clId="{4E525A05-9674-4C08-8C6B-9604AB437060}" dt="2022-01-29T18:53:32.551" v="3553" actId="478"/>
          <ac:picMkLst>
            <pc:docMk/>
            <pc:sldMk cId="990014364" sldId="315"/>
            <ac:picMk id="12" creationId="{95A942CC-2ADF-4FBB-9B18-3185AD6E364B}"/>
          </ac:picMkLst>
        </pc:picChg>
        <pc:picChg chg="del">
          <ac:chgData name="Singletary, David S." userId="45c19336-5b87-4564-b40a-d17e89ba411b" providerId="ADAL" clId="{4E525A05-9674-4C08-8C6B-9604AB437060}" dt="2022-01-29T18:53:30.773" v="3552" actId="478"/>
          <ac:picMkLst>
            <pc:docMk/>
            <pc:sldMk cId="990014364" sldId="315"/>
            <ac:picMk id="14" creationId="{1AEE405E-E933-4D86-8DA1-DA17F85113E8}"/>
          </ac:picMkLst>
        </pc:picChg>
        <pc:picChg chg="del">
          <ac:chgData name="Singletary, David S." userId="45c19336-5b87-4564-b40a-d17e89ba411b" providerId="ADAL" clId="{4E525A05-9674-4C08-8C6B-9604AB437060}" dt="2022-01-29T18:53:27.100" v="3551" actId="478"/>
          <ac:picMkLst>
            <pc:docMk/>
            <pc:sldMk cId="990014364" sldId="315"/>
            <ac:picMk id="1026" creationId="{B1A2308F-8FF0-4804-B0A7-80C735C8B3CB}"/>
          </ac:picMkLst>
        </pc:picChg>
      </pc:sldChg>
      <pc:sldChg chg="addSp delSp modSp add mod">
        <pc:chgData name="Singletary, David S." userId="45c19336-5b87-4564-b40a-d17e89ba411b" providerId="ADAL" clId="{4E525A05-9674-4C08-8C6B-9604AB437060}" dt="2022-01-29T19:10:30.293" v="4533" actId="14100"/>
        <pc:sldMkLst>
          <pc:docMk/>
          <pc:sldMk cId="394061396" sldId="316"/>
        </pc:sldMkLst>
        <pc:spChg chg="del mod">
          <ac:chgData name="Singletary, David S." userId="45c19336-5b87-4564-b40a-d17e89ba411b" providerId="ADAL" clId="{4E525A05-9674-4C08-8C6B-9604AB437060}" dt="2022-01-29T19:05:38.472" v="4480" actId="478"/>
          <ac:spMkLst>
            <pc:docMk/>
            <pc:sldMk cId="394061396" sldId="316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29T19:10:30.293" v="4533" actId="14100"/>
          <ac:spMkLst>
            <pc:docMk/>
            <pc:sldMk cId="394061396" sldId="316"/>
            <ac:spMk id="5" creationId="{3299CFC3-A620-46B0-88A3-BC2D022E7D50}"/>
          </ac:spMkLst>
        </pc:spChg>
        <pc:picChg chg="add mod">
          <ac:chgData name="Singletary, David S." userId="45c19336-5b87-4564-b40a-d17e89ba411b" providerId="ADAL" clId="{4E525A05-9674-4C08-8C6B-9604AB437060}" dt="2022-01-29T19:07:51.251" v="4529" actId="1076"/>
          <ac:picMkLst>
            <pc:docMk/>
            <pc:sldMk cId="394061396" sldId="316"/>
            <ac:picMk id="7" creationId="{68E9974A-3017-49B7-9ACB-265942D73A73}"/>
          </ac:picMkLst>
        </pc:picChg>
        <pc:picChg chg="add mod">
          <ac:chgData name="Singletary, David S." userId="45c19336-5b87-4564-b40a-d17e89ba411b" providerId="ADAL" clId="{4E525A05-9674-4C08-8C6B-9604AB437060}" dt="2022-01-29T19:07:16.296" v="4526" actId="552"/>
          <ac:picMkLst>
            <pc:docMk/>
            <pc:sldMk cId="394061396" sldId="316"/>
            <ac:picMk id="9" creationId="{D8FB084A-6586-40DB-84E9-3EBB05FD6A3D}"/>
          </ac:picMkLst>
        </pc:picChg>
        <pc:picChg chg="add mod">
          <ac:chgData name="Singletary, David S." userId="45c19336-5b87-4564-b40a-d17e89ba411b" providerId="ADAL" clId="{4E525A05-9674-4C08-8C6B-9604AB437060}" dt="2022-01-29T19:07:19.940" v="4527" actId="465"/>
          <ac:picMkLst>
            <pc:docMk/>
            <pc:sldMk cId="394061396" sldId="316"/>
            <ac:picMk id="11" creationId="{B30EC2E7-F203-4616-A92C-E9B7671046A3}"/>
          </ac:picMkLst>
        </pc:picChg>
        <pc:picChg chg="add mod">
          <ac:chgData name="Singletary, David S." userId="45c19336-5b87-4564-b40a-d17e89ba411b" providerId="ADAL" clId="{4E525A05-9674-4C08-8C6B-9604AB437060}" dt="2022-01-29T19:07:16.296" v="4526" actId="552"/>
          <ac:picMkLst>
            <pc:docMk/>
            <pc:sldMk cId="394061396" sldId="316"/>
            <ac:picMk id="13" creationId="{10CC2AC9-6CAF-4C16-84D2-7AA2BCFD3FB0}"/>
          </ac:picMkLst>
        </pc:picChg>
      </pc:sldChg>
      <pc:sldChg chg="modSp add mod ord">
        <pc:chgData name="Singletary, David S." userId="45c19336-5b87-4564-b40a-d17e89ba411b" providerId="ADAL" clId="{4E525A05-9674-4C08-8C6B-9604AB437060}" dt="2022-01-30T20:48:55.057" v="5326" actId="20577"/>
        <pc:sldMkLst>
          <pc:docMk/>
          <pc:sldMk cId="4225367422" sldId="317"/>
        </pc:sldMkLst>
        <pc:spChg chg="mod">
          <ac:chgData name="Singletary, David S." userId="45c19336-5b87-4564-b40a-d17e89ba411b" providerId="ADAL" clId="{4E525A05-9674-4C08-8C6B-9604AB437060}" dt="2022-01-30T20:48:55.057" v="5326" actId="20577"/>
          <ac:spMkLst>
            <pc:docMk/>
            <pc:sldMk cId="4225367422" sldId="317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0:43:19.972" v="5097" actId="115"/>
          <ac:spMkLst>
            <pc:docMk/>
            <pc:sldMk cId="4225367422" sldId="317"/>
            <ac:spMk id="4" creationId="{8A416CDA-0C51-495F-B0B3-B6D505182592}"/>
          </ac:spMkLst>
        </pc:spChg>
      </pc:sldChg>
      <pc:sldChg chg="addSp modSp add mod">
        <pc:chgData name="Singletary, David S." userId="45c19336-5b87-4564-b40a-d17e89ba411b" providerId="ADAL" clId="{4E525A05-9674-4C08-8C6B-9604AB437060}" dt="2022-01-30T20:50:30.221" v="5407" actId="14100"/>
        <pc:sldMkLst>
          <pc:docMk/>
          <pc:sldMk cId="2575623548" sldId="318"/>
        </pc:sldMkLst>
        <pc:spChg chg="mod">
          <ac:chgData name="Singletary, David S." userId="45c19336-5b87-4564-b40a-d17e89ba411b" providerId="ADAL" clId="{4E525A05-9674-4C08-8C6B-9604AB437060}" dt="2022-01-30T20:48:52.042" v="5325" actId="20577"/>
          <ac:spMkLst>
            <pc:docMk/>
            <pc:sldMk cId="2575623548" sldId="318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0:50:07.744" v="5403" actId="1076"/>
          <ac:spMkLst>
            <pc:docMk/>
            <pc:sldMk cId="2575623548" sldId="318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30T20:50:30.221" v="5407" actId="14100"/>
          <ac:spMkLst>
            <pc:docMk/>
            <pc:sldMk cId="2575623548" sldId="318"/>
            <ac:spMk id="6" creationId="{B81C92F8-3A0D-4E3A-8F88-AA0FECCD35BB}"/>
          </ac:spMkLst>
        </pc:spChg>
        <pc:picChg chg="add mod ord modCrop">
          <ac:chgData name="Singletary, David S." userId="45c19336-5b87-4564-b40a-d17e89ba411b" providerId="ADAL" clId="{4E525A05-9674-4C08-8C6B-9604AB437060}" dt="2022-01-30T20:48:14.223" v="5319" actId="208"/>
          <ac:picMkLst>
            <pc:docMk/>
            <pc:sldMk cId="2575623548" sldId="318"/>
            <ac:picMk id="3" creationId="{A806E90E-AD24-4AF9-BD04-00D87CA9BBDA}"/>
          </ac:picMkLst>
        </pc:picChg>
      </pc:sldChg>
      <pc:sldChg chg="addSp delSp modSp add mod ord">
        <pc:chgData name="Singletary, David S." userId="45c19336-5b87-4564-b40a-d17e89ba411b" providerId="ADAL" clId="{4E525A05-9674-4C08-8C6B-9604AB437060}" dt="2022-02-02T01:49:10.889" v="6673" actId="20577"/>
        <pc:sldMkLst>
          <pc:docMk/>
          <pc:sldMk cId="2630527172" sldId="319"/>
        </pc:sldMkLst>
        <pc:spChg chg="mod">
          <ac:chgData name="Singletary, David S." userId="45c19336-5b87-4564-b40a-d17e89ba411b" providerId="ADAL" clId="{4E525A05-9674-4C08-8C6B-9604AB437060}" dt="2022-02-02T01:10:42.676" v="5583" actId="20577"/>
          <ac:spMkLst>
            <pc:docMk/>
            <pc:sldMk cId="2630527172" sldId="319"/>
            <ac:spMk id="2" creationId="{62435AD5-6B8C-48C3-875A-0BB8003F362E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3" creationId="{F5030587-8079-46D2-9EA4-FF70879B642F}"/>
          </ac:spMkLst>
        </pc:spChg>
        <pc:spChg chg="mod">
          <ac:chgData name="Singletary, David S." userId="45c19336-5b87-4564-b40a-d17e89ba411b" providerId="ADAL" clId="{4E525A05-9674-4C08-8C6B-9604AB437060}" dt="2022-02-02T01:49:10.889" v="6673" actId="20577"/>
          <ac:spMkLst>
            <pc:docMk/>
            <pc:sldMk cId="2630527172" sldId="319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5" creationId="{507A5254-3F07-401B-837D-6CF802AA8EE2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6" creationId="{B1572B78-C372-4AD7-BBD3-3063CFD604F0}"/>
          </ac:spMkLst>
        </pc:spChg>
        <pc:spChg chg="add mod">
          <ac:chgData name="Singletary, David S." userId="45c19336-5b87-4564-b40a-d17e89ba411b" providerId="ADAL" clId="{4E525A05-9674-4C08-8C6B-9604AB437060}" dt="2022-02-02T01:19:31.715" v="5836" actId="207"/>
          <ac:spMkLst>
            <pc:docMk/>
            <pc:sldMk cId="2630527172" sldId="319"/>
            <ac:spMk id="7" creationId="{FC9DFDFA-DC74-4D22-91D1-586F27DB38A6}"/>
          </ac:spMkLst>
        </pc:spChg>
        <pc:spChg chg="add del mod">
          <ac:chgData name="Singletary, David S." userId="45c19336-5b87-4564-b40a-d17e89ba411b" providerId="ADAL" clId="{4E525A05-9674-4C08-8C6B-9604AB437060}" dt="2022-02-02T01:17:47.773" v="5818" actId="478"/>
          <ac:spMkLst>
            <pc:docMk/>
            <pc:sldMk cId="2630527172" sldId="319"/>
            <ac:spMk id="8" creationId="{7275D396-2F18-47F3-AF97-8887838FEBB7}"/>
          </ac:spMkLst>
        </pc:spChg>
        <pc:spChg chg="add del mod">
          <ac:chgData name="Singletary, David S." userId="45c19336-5b87-4564-b40a-d17e89ba411b" providerId="ADAL" clId="{4E525A05-9674-4C08-8C6B-9604AB437060}" dt="2022-02-02T01:17:48.570" v="5819" actId="478"/>
          <ac:spMkLst>
            <pc:docMk/>
            <pc:sldMk cId="2630527172" sldId="319"/>
            <ac:spMk id="9" creationId="{44A64923-BE4F-449E-8FAB-457BB632A29A}"/>
          </ac:spMkLst>
        </pc:spChg>
        <pc:spChg chg="add mod ord">
          <ac:chgData name="Singletary, David S." userId="45c19336-5b87-4564-b40a-d17e89ba411b" providerId="ADAL" clId="{4E525A05-9674-4C08-8C6B-9604AB437060}" dt="2022-02-02T01:18:38.567" v="5831" actId="207"/>
          <ac:spMkLst>
            <pc:docMk/>
            <pc:sldMk cId="2630527172" sldId="319"/>
            <ac:spMk id="10" creationId="{19D25348-D566-4691-9FD9-8D1D1F3CC5CE}"/>
          </ac:spMkLst>
        </pc:spChg>
        <pc:spChg chg="add del mod">
          <ac:chgData name="Singletary, David S." userId="45c19336-5b87-4564-b40a-d17e89ba411b" providerId="ADAL" clId="{4E525A05-9674-4C08-8C6B-9604AB437060}" dt="2022-02-02T01:17:57.596" v="5822"/>
          <ac:spMkLst>
            <pc:docMk/>
            <pc:sldMk cId="2630527172" sldId="319"/>
            <ac:spMk id="12" creationId="{65C0A939-AA17-4D14-A8BB-2CDD7A046DAE}"/>
          </ac:spMkLst>
        </pc:spChg>
        <pc:spChg chg="mod ord">
          <ac:chgData name="Singletary, David S." userId="45c19336-5b87-4564-b40a-d17e89ba411b" providerId="ADAL" clId="{4E525A05-9674-4C08-8C6B-9604AB437060}" dt="2022-02-02T01:18:58.222" v="5833" actId="171"/>
          <ac:spMkLst>
            <pc:docMk/>
            <pc:sldMk cId="2630527172" sldId="319"/>
            <ac:spMk id="14" creationId="{9DC74D2F-73EE-4327-823F-5837C44290EF}"/>
          </ac:spMkLst>
        </pc:spChg>
        <pc:spChg chg="mod">
          <ac:chgData name="Singletary, David S." userId="45c19336-5b87-4564-b40a-d17e89ba411b" providerId="ADAL" clId="{4E525A05-9674-4C08-8C6B-9604AB437060}" dt="2022-02-02T01:19:51.674" v="5839" actId="207"/>
          <ac:spMkLst>
            <pc:docMk/>
            <pc:sldMk cId="2630527172" sldId="319"/>
            <ac:spMk id="15" creationId="{69C5A2FC-4433-4374-ADDB-DEF38506425D}"/>
          </ac:spMkLst>
        </pc:spChg>
        <pc:spChg chg="mod">
          <ac:chgData name="Singletary, David S." userId="45c19336-5b87-4564-b40a-d17e89ba411b" providerId="ADAL" clId="{4E525A05-9674-4C08-8C6B-9604AB437060}" dt="2022-02-02T01:18:38.567" v="5831" actId="207"/>
          <ac:spMkLst>
            <pc:docMk/>
            <pc:sldMk cId="2630527172" sldId="319"/>
            <ac:spMk id="17" creationId="{6AE679F4-1953-4BAA-BC99-85518085D63C}"/>
          </ac:spMkLst>
        </pc:spChg>
        <pc:spChg chg="mod">
          <ac:chgData name="Singletary, David S." userId="45c19336-5b87-4564-b40a-d17e89ba411b" providerId="ADAL" clId="{4E525A05-9674-4C08-8C6B-9604AB437060}" dt="2022-02-02T01:20:00.298" v="5840" actId="207"/>
          <ac:spMkLst>
            <pc:docMk/>
            <pc:sldMk cId="2630527172" sldId="319"/>
            <ac:spMk id="18" creationId="{ECD3C166-A49D-4CE1-A300-0F637EB61A57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19" creationId="{8F84FE12-06C3-43FC-9700-B264B175CEE7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20" creationId="{2824A104-0460-4469-B832-38462D669A34}"/>
          </ac:spMkLst>
        </pc:spChg>
        <pc:grpChg chg="add del mo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1" creationId="{F4B718B5-8A83-4652-98A1-6F2E1630EC56}"/>
          </ac:grpSpMkLst>
        </pc:grpChg>
        <pc:grpChg chg="add del mo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3" creationId="{1B471B30-D94C-404E-AF97-013835EEDDCF}"/>
          </ac:grpSpMkLst>
        </pc:grpChg>
        <pc:grpChg chg="add del mod or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6" creationId="{04670F69-4E35-470E-B929-8059BAE99C83}"/>
          </ac:grpSpMkLst>
        </pc:grp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2" creationId="{FD48F08A-A0CA-4706-813C-D03DA83B381B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3" creationId="{E927A8CC-87D9-4F98-9A6E-9B62BB46A5E7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9" creationId="{D5AEE8A7-C2D3-4C92-984A-5926A86ECF96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31" creationId="{0421BFD0-A900-481C-A1E5-356ABB6B94D9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34" creationId="{AA0EF99D-A4B0-4C26-84D5-56F547711A00}"/>
          </ac:cxnSpMkLst>
        </pc:cxnChg>
      </pc:sldChg>
      <pc:sldChg chg="delSp modSp add mod">
        <pc:chgData name="Singletary, David S." userId="45c19336-5b87-4564-b40a-d17e89ba411b" providerId="ADAL" clId="{4E525A05-9674-4C08-8C6B-9604AB437060}" dt="2022-02-02T01:43:24.893" v="6625" actId="1076"/>
        <pc:sldMkLst>
          <pc:docMk/>
          <pc:sldMk cId="1134043943" sldId="320"/>
        </pc:sldMkLst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3" creationId="{F5030587-8079-46D2-9EA4-FF70879B642F}"/>
          </ac:spMkLst>
        </pc:spChg>
        <pc:spChg chg="del mod">
          <ac:chgData name="Singletary, David S." userId="45c19336-5b87-4564-b40a-d17e89ba411b" providerId="ADAL" clId="{4E525A05-9674-4C08-8C6B-9604AB437060}" dt="2022-02-02T01:43:16.973" v="6624" actId="478"/>
          <ac:spMkLst>
            <pc:docMk/>
            <pc:sldMk cId="1134043943" sldId="320"/>
            <ac:spMk id="4" creationId="{8A416CDA-0C51-495F-B0B3-B6D505182592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5" creationId="{507A5254-3F07-401B-837D-6CF802AA8EE2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6" creationId="{B1572B78-C372-4AD7-BBD3-3063CFD604F0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19" creationId="{8F84FE12-06C3-43FC-9700-B264B175CEE7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20" creationId="{2824A104-0460-4469-B832-38462D669A34}"/>
          </ac:spMkLst>
        </pc:s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1" creationId="{F4B718B5-8A83-4652-98A1-6F2E1630EC56}"/>
          </ac:grpSpMkLst>
        </pc:gr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3" creationId="{1B471B30-D94C-404E-AF97-013835EEDDCF}"/>
          </ac:grpSpMkLst>
        </pc:gr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6" creationId="{04670F69-4E35-470E-B929-8059BAE99C83}"/>
          </ac:grpSpMkLst>
        </pc:grp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2" creationId="{FD48F08A-A0CA-4706-813C-D03DA83B381B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3" creationId="{E927A8CC-87D9-4F98-9A6E-9B62BB46A5E7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9" creationId="{D5AEE8A7-C2D3-4C92-984A-5926A86ECF96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31" creationId="{0421BFD0-A900-481C-A1E5-356ABB6B94D9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34" creationId="{AA0EF99D-A4B0-4C26-84D5-56F547711A00}"/>
          </ac:cxnSpMkLst>
        </pc:cxnChg>
      </pc:sldChg>
      <pc:sldChg chg="addSp modSp add mod ord">
        <pc:chgData name="Singletary, David S." userId="45c19336-5b87-4564-b40a-d17e89ba411b" providerId="ADAL" clId="{4E525A05-9674-4C08-8C6B-9604AB437060}" dt="2022-02-07T00:53:00.581" v="7581" actId="20577"/>
        <pc:sldMkLst>
          <pc:docMk/>
          <pc:sldMk cId="407114174" sldId="321"/>
        </pc:sldMkLst>
        <pc:spChg chg="mod">
          <ac:chgData name="Singletary, David S." userId="45c19336-5b87-4564-b40a-d17e89ba411b" providerId="ADAL" clId="{4E525A05-9674-4C08-8C6B-9604AB437060}" dt="2022-02-07T00:30:35.892" v="6694" actId="20577"/>
          <ac:spMkLst>
            <pc:docMk/>
            <pc:sldMk cId="407114174" sldId="32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2-07T00:53:00.581" v="7581" actId="20577"/>
          <ac:spMkLst>
            <pc:docMk/>
            <pc:sldMk cId="407114174" sldId="321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5" creationId="{6359BF54-CE72-4509-8AB7-E7091A778A8F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6" creationId="{757BA391-480C-4FCE-88A6-6FD4CAA33D89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7" creationId="{BC3B4E7F-019D-4189-AC9B-BABE78697563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2" creationId="{D0AEF433-7934-41C0-BF77-3C3F010B9F80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3" creationId="{7D1E4E2B-9DEC-46DB-A30A-8F6308859AB6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4" creationId="{162990D1-A355-4B96-A23E-829BA50620CB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9" creationId="{A9D29987-F1F9-4756-A5BD-6982E334ED5B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20" creationId="{CC0E7A62-9DCA-4741-A7E4-0A5BE257A779}"/>
          </ac:spMkLst>
        </pc:spChg>
        <pc:spChg chg="add mod">
          <ac:chgData name="Singletary, David S." userId="45c19336-5b87-4564-b40a-d17e89ba411b" providerId="ADAL" clId="{4E525A05-9674-4C08-8C6B-9604AB437060}" dt="2022-02-07T00:45:22.397" v="7396" actId="1076"/>
          <ac:spMkLst>
            <pc:docMk/>
            <pc:sldMk cId="407114174" sldId="321"/>
            <ac:spMk id="24" creationId="{B8958653-2FF6-4155-B4ED-40CB9C8D0933}"/>
          </ac:spMkLst>
        </pc:spChg>
        <pc:spChg chg="add mod">
          <ac:chgData name="Singletary, David S." userId="45c19336-5b87-4564-b40a-d17e89ba411b" providerId="ADAL" clId="{4E525A05-9674-4C08-8C6B-9604AB437060}" dt="2022-02-07T00:45:32.165" v="7397" actId="164"/>
          <ac:spMkLst>
            <pc:docMk/>
            <pc:sldMk cId="407114174" sldId="321"/>
            <ac:spMk id="27" creationId="{64F9DB83-3688-4C80-8823-A6001512BD72}"/>
          </ac:spMkLst>
        </pc:spChg>
        <pc:spChg chg="add mod">
          <ac:chgData name="Singletary, David S." userId="45c19336-5b87-4564-b40a-d17e89ba411b" providerId="ADAL" clId="{4E525A05-9674-4C08-8C6B-9604AB437060}" dt="2022-02-07T00:46:15.961" v="7421" actId="207"/>
          <ac:spMkLst>
            <pc:docMk/>
            <pc:sldMk cId="407114174" sldId="321"/>
            <ac:spMk id="29" creationId="{9947C245-55D8-441C-A1CE-0EB641E63DD5}"/>
          </ac:spMkLst>
        </pc:spChg>
        <pc:grpChg chg="add mod">
          <ac:chgData name="Singletary, David S." userId="45c19336-5b87-4564-b40a-d17e89ba411b" providerId="ADAL" clId="{4E525A05-9674-4C08-8C6B-9604AB437060}" dt="2022-02-07T00:45:32.165" v="7397" actId="164"/>
          <ac:grpSpMkLst>
            <pc:docMk/>
            <pc:sldMk cId="407114174" sldId="321"/>
            <ac:grpSpMk id="28" creationId="{F58BD93B-1DDB-4FBC-9B5E-E8610AC36C85}"/>
          </ac:grpSpMkLst>
        </pc:grpChg>
        <pc:cxnChg chg="add mod">
          <ac:chgData name="Singletary, David S." userId="45c19336-5b87-4564-b40a-d17e89ba411b" providerId="ADAL" clId="{4E525A05-9674-4C08-8C6B-9604AB437060}" dt="2022-02-07T00:42:12.927" v="7327" actId="1076"/>
          <ac:cxnSpMkLst>
            <pc:docMk/>
            <pc:sldMk cId="407114174" sldId="321"/>
            <ac:cxnSpMk id="8" creationId="{58830EA4-4A74-4557-961A-A3BF6FB7C02F}"/>
          </ac:cxnSpMkLst>
        </pc:cxnChg>
        <pc:cxnChg chg="add mod">
          <ac:chgData name="Singletary, David S." userId="45c19336-5b87-4564-b40a-d17e89ba411b" providerId="ADAL" clId="{4E525A05-9674-4C08-8C6B-9604AB437060}" dt="2022-02-07T00:42:12.927" v="7327" actId="1076"/>
          <ac:cxnSpMkLst>
            <pc:docMk/>
            <pc:sldMk cId="407114174" sldId="321"/>
            <ac:cxnSpMk id="9" creationId="{670F6486-4E87-49E9-A03E-D2A9AD3E86B5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15" creationId="{ECCEEDD4-AEAC-4D4A-8F90-47A7AFE1D204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16" creationId="{D8453001-43F4-41C2-9BB7-E3BC4AC74309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21" creationId="{962C201C-6269-4AF0-BF0B-5CE6CD00E6FC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23" creationId="{A29891EE-D075-49D7-9AAB-0744EA2C8A68}"/>
          </ac:cxnSpMkLst>
        </pc:cxnChg>
        <pc:cxnChg chg="add mod">
          <ac:chgData name="Singletary, David S." userId="45c19336-5b87-4564-b40a-d17e89ba411b" providerId="ADAL" clId="{4E525A05-9674-4C08-8C6B-9604AB437060}" dt="2022-02-07T00:45:32.165" v="7397" actId="164"/>
          <ac:cxnSpMkLst>
            <pc:docMk/>
            <pc:sldMk cId="407114174" sldId="321"/>
            <ac:cxnSpMk id="25" creationId="{86B78534-A64B-41E2-B34E-970EE68AB48A}"/>
          </ac:cxnSpMkLst>
        </pc:cxnChg>
      </pc:sldChg>
      <pc:sldChg chg="addSp delSp modSp add mod">
        <pc:chgData name="Singletary, David S." userId="45c19336-5b87-4564-b40a-d17e89ba411b" providerId="ADAL" clId="{4E525A05-9674-4C08-8C6B-9604AB437060}" dt="2022-02-07T00:58:34.878" v="7617" actId="20577"/>
        <pc:sldMkLst>
          <pc:docMk/>
          <pc:sldMk cId="2349394144" sldId="322"/>
        </pc:sldMkLst>
        <pc:spChg chg="mod">
          <ac:chgData name="Singletary, David S." userId="45c19336-5b87-4564-b40a-d17e89ba411b" providerId="ADAL" clId="{4E525A05-9674-4C08-8C6B-9604AB437060}" dt="2022-02-07T00:58:34.878" v="7617" actId="20577"/>
          <ac:spMkLst>
            <pc:docMk/>
            <pc:sldMk cId="2349394144" sldId="322"/>
            <ac:spMk id="2" creationId="{62435AD5-6B8C-48C3-875A-0BB8003F362E}"/>
          </ac:spMkLst>
        </pc:spChg>
        <pc:spChg chg="add del">
          <ac:chgData name="Singletary, David S." userId="45c19336-5b87-4564-b40a-d17e89ba411b" providerId="ADAL" clId="{4E525A05-9674-4C08-8C6B-9604AB437060}" dt="2022-02-07T00:38:22.128" v="7258" actId="478"/>
          <ac:spMkLst>
            <pc:docMk/>
            <pc:sldMk cId="2349394144" sldId="322"/>
            <ac:spMk id="3" creationId="{C55082E3-EDE4-484B-9AD4-C1584E937C11}"/>
          </ac:spMkLst>
        </pc:spChg>
        <pc:spChg chg="mod">
          <ac:chgData name="Singletary, David S." userId="45c19336-5b87-4564-b40a-d17e89ba411b" providerId="ADAL" clId="{4E525A05-9674-4C08-8C6B-9604AB437060}" dt="2022-02-07T00:52:34.602" v="7558" actId="20577"/>
          <ac:spMkLst>
            <pc:docMk/>
            <pc:sldMk cId="2349394144" sldId="322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5" creationId="{F54C5905-A4FC-4A10-B650-CE820D8133C5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8" creationId="{9B72F76B-CBAC-4DF6-A0A0-827DCAF8317C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9" creationId="{CAA96504-5022-4B2F-B9AF-CE48829C8679}"/>
          </ac:spMkLst>
        </pc:spChg>
        <pc:spChg chg="add mod">
          <ac:chgData name="Singletary, David S." userId="45c19336-5b87-4564-b40a-d17e89ba411b" providerId="ADAL" clId="{4E525A05-9674-4C08-8C6B-9604AB437060}" dt="2022-02-07T00:48:02.284" v="7476" actId="1036"/>
          <ac:spMkLst>
            <pc:docMk/>
            <pc:sldMk cId="2349394144" sldId="322"/>
            <ac:spMk id="10" creationId="{C69D03FB-DF00-4F21-8CA3-8B8BBE2869EC}"/>
          </ac:spMkLst>
        </pc:spChg>
        <pc:spChg chg="add mod">
          <ac:chgData name="Singletary, David S." userId="45c19336-5b87-4564-b40a-d17e89ba411b" providerId="ADAL" clId="{4E525A05-9674-4C08-8C6B-9604AB437060}" dt="2022-02-07T00:52:01.825" v="7553" actId="1076"/>
          <ac:spMkLst>
            <pc:docMk/>
            <pc:sldMk cId="2349394144" sldId="322"/>
            <ac:spMk id="11" creationId="{F7FFB8E0-CB58-48A0-ACFE-0C7BE027D2B0}"/>
          </ac:spMkLst>
        </pc:spChg>
        <pc:spChg chg="add mod">
          <ac:chgData name="Singletary, David S." userId="45c19336-5b87-4564-b40a-d17e89ba411b" providerId="ADAL" clId="{4E525A05-9674-4C08-8C6B-9604AB437060}" dt="2022-02-07T00:48:02.284" v="7476" actId="1036"/>
          <ac:spMkLst>
            <pc:docMk/>
            <pc:sldMk cId="2349394144" sldId="322"/>
            <ac:spMk id="12" creationId="{DE2829E0-B312-4996-B728-830C7A610B12}"/>
          </ac:spMkLst>
        </pc:spChg>
        <pc:spChg chg="add mod">
          <ac:chgData name="Singletary, David S." userId="45c19336-5b87-4564-b40a-d17e89ba411b" providerId="ADAL" clId="{4E525A05-9674-4C08-8C6B-9604AB437060}" dt="2022-02-07T00:48:10.834" v="7480" actId="20577"/>
          <ac:spMkLst>
            <pc:docMk/>
            <pc:sldMk cId="2349394144" sldId="322"/>
            <ac:spMk id="15" creationId="{D6472FB3-A471-48EA-8B3F-0E136189C31E}"/>
          </ac:spMkLst>
        </pc:spChg>
        <pc:spChg chg="add mod">
          <ac:chgData name="Singletary, David S." userId="45c19336-5b87-4564-b40a-d17e89ba411b" providerId="ADAL" clId="{4E525A05-9674-4C08-8C6B-9604AB437060}" dt="2022-02-07T00:52:01.825" v="7553" actId="1076"/>
          <ac:spMkLst>
            <pc:docMk/>
            <pc:sldMk cId="2349394144" sldId="322"/>
            <ac:spMk id="16" creationId="{564F39B3-A0CD-4E81-8744-3E608320551E}"/>
          </ac:spMkLst>
        </pc:spChg>
        <pc:spChg chg="add mod">
          <ac:chgData name="Singletary, David S." userId="45c19336-5b87-4564-b40a-d17e89ba411b" providerId="ADAL" clId="{4E525A05-9674-4C08-8C6B-9604AB437060}" dt="2022-02-07T00:48:12.557" v="7481" actId="20577"/>
          <ac:spMkLst>
            <pc:docMk/>
            <pc:sldMk cId="2349394144" sldId="322"/>
            <ac:spMk id="19" creationId="{78EF3DA0-FDB2-4843-B92B-CE84C905A536}"/>
          </ac:spMkLst>
        </pc:spChg>
        <pc:spChg chg="add mod">
          <ac:chgData name="Singletary, David S." userId="45c19336-5b87-4564-b40a-d17e89ba411b" providerId="ADAL" clId="{4E525A05-9674-4C08-8C6B-9604AB437060}" dt="2022-02-07T00:48:19.600" v="7484" actId="20577"/>
          <ac:spMkLst>
            <pc:docMk/>
            <pc:sldMk cId="2349394144" sldId="322"/>
            <ac:spMk id="20" creationId="{437FC80F-425E-431E-BAAA-01103BFA2623}"/>
          </ac:spMkLst>
        </pc:spChg>
        <pc:grpChg chg="add mod">
          <ac:chgData name="Singletary, David S." userId="45c19336-5b87-4564-b40a-d17e89ba411b" providerId="ADAL" clId="{4E525A05-9674-4C08-8C6B-9604AB437060}" dt="2022-02-07T00:51:54.475" v="7552" actId="554"/>
          <ac:grpSpMkLst>
            <pc:docMk/>
            <pc:sldMk cId="2349394144" sldId="322"/>
            <ac:grpSpMk id="29" creationId="{6FCADE5E-45A6-4302-B340-36F60B9ED240}"/>
          </ac:grpSpMkLst>
        </pc:grpChg>
        <pc:grpChg chg="add mod">
          <ac:chgData name="Singletary, David S." userId="45c19336-5b87-4564-b40a-d17e89ba411b" providerId="ADAL" clId="{4E525A05-9674-4C08-8C6B-9604AB437060}" dt="2022-02-07T00:51:54.475" v="7552" actId="554"/>
          <ac:grpSpMkLst>
            <pc:docMk/>
            <pc:sldMk cId="2349394144" sldId="322"/>
            <ac:grpSpMk id="31" creationId="{ABCE2458-E853-49DD-A891-0037D7324669}"/>
          </ac:grpSpMkLst>
        </pc:grpChg>
        <pc:picChg chg="add del">
          <ac:chgData name="Singletary, David S." userId="45c19336-5b87-4564-b40a-d17e89ba411b" providerId="ADAL" clId="{4E525A05-9674-4C08-8C6B-9604AB437060}" dt="2022-02-07T00:38:37.940" v="7272" actId="22"/>
          <ac:picMkLst>
            <pc:docMk/>
            <pc:sldMk cId="2349394144" sldId="322"/>
            <ac:picMk id="7" creationId="{2885ABD7-C428-4AB2-80A3-61CDEE2824E1}"/>
          </ac:picMkLst>
        </pc:picChg>
        <pc:cxnChg chg="add mod">
          <ac:chgData name="Singletary, David S." userId="45c19336-5b87-4564-b40a-d17e89ba411b" providerId="ADAL" clId="{4E525A05-9674-4C08-8C6B-9604AB437060}" dt="2022-02-07T00:48:02.284" v="7476" actId="1036"/>
          <ac:cxnSpMkLst>
            <pc:docMk/>
            <pc:sldMk cId="2349394144" sldId="322"/>
            <ac:cxnSpMk id="13" creationId="{5BF1C139-ECB4-4F5D-B2C2-C0501FF297FA}"/>
          </ac:cxnSpMkLst>
        </pc:cxnChg>
        <pc:cxnChg chg="add mod">
          <ac:chgData name="Singletary, David S." userId="45c19336-5b87-4564-b40a-d17e89ba411b" providerId="ADAL" clId="{4E525A05-9674-4C08-8C6B-9604AB437060}" dt="2022-02-07T00:52:01.825" v="7553" actId="1076"/>
          <ac:cxnSpMkLst>
            <pc:docMk/>
            <pc:sldMk cId="2349394144" sldId="322"/>
            <ac:cxnSpMk id="14" creationId="{EB415A88-A12C-40DF-870A-36CD4E0C9D4A}"/>
          </ac:cxnSpMkLst>
        </pc:cxnChg>
        <pc:cxnChg chg="add del mod">
          <ac:chgData name="Singletary, David S." userId="45c19336-5b87-4564-b40a-d17e89ba411b" providerId="ADAL" clId="{4E525A05-9674-4C08-8C6B-9604AB437060}" dt="2022-02-07T00:51:17.643" v="7547" actId="478"/>
          <ac:cxnSpMkLst>
            <pc:docMk/>
            <pc:sldMk cId="2349394144" sldId="322"/>
            <ac:cxnSpMk id="17" creationId="{ABD27CB0-EED1-454D-A383-368CC5F02D1C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18" creationId="{D156D9E4-0F3D-4D44-8293-0EEA18E850A9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1" creationId="{0CE808B8-E7B6-4DE8-998E-95A279570398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6" creationId="{4ACCBD6E-9DDC-4156-A891-7BE08FA0B4E3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7" creationId="{0F7031C8-0406-4CC0-8A9D-99C642FCE762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8" creationId="{37820A60-7314-4CA7-A8FC-0A3F68FEAD2F}"/>
          </ac:cxnSpMkLst>
        </pc:cxnChg>
        <pc:cxnChg chg="mod">
          <ac:chgData name="Singletary, David S." userId="45c19336-5b87-4564-b40a-d17e89ba411b" providerId="ADAL" clId="{4E525A05-9674-4C08-8C6B-9604AB437060}" dt="2022-02-07T00:51:40.674" v="7550" actId="14100"/>
          <ac:cxnSpMkLst>
            <pc:docMk/>
            <pc:sldMk cId="2349394144" sldId="322"/>
            <ac:cxnSpMk id="32" creationId="{A1128B90-18F4-455D-8FE0-9B57D14CB010}"/>
          </ac:cxnSpMkLst>
        </pc:cxnChg>
        <pc:cxnChg chg="mod">
          <ac:chgData name="Singletary, David S." userId="45c19336-5b87-4564-b40a-d17e89ba411b" providerId="ADAL" clId="{4E525A05-9674-4C08-8C6B-9604AB437060}" dt="2022-02-07T00:52:20.132" v="7554"/>
          <ac:cxnSpMkLst>
            <pc:docMk/>
            <pc:sldMk cId="2349394144" sldId="322"/>
            <ac:cxnSpMk id="33" creationId="{305E5D58-174E-4DBB-AB59-284E7D842C01}"/>
          </ac:cxnSpMkLst>
        </pc:cxnChg>
        <pc:cxnChg chg="mod">
          <ac:chgData name="Singletary, David S." userId="45c19336-5b87-4564-b40a-d17e89ba411b" providerId="ADAL" clId="{4E525A05-9674-4C08-8C6B-9604AB437060}" dt="2022-02-07T00:51:11.941" v="7546"/>
          <ac:cxnSpMkLst>
            <pc:docMk/>
            <pc:sldMk cId="2349394144" sldId="322"/>
            <ac:cxnSpMk id="34" creationId="{8F8E9E8E-7DA0-49BF-AFBA-ACF14D12881F}"/>
          </ac:cxnSpMkLst>
        </pc:cxnChg>
        <pc:cxnChg chg="mod">
          <ac:chgData name="Singletary, David S." userId="45c19336-5b87-4564-b40a-d17e89ba411b" providerId="ADAL" clId="{4E525A05-9674-4C08-8C6B-9604AB437060}" dt="2022-02-07T00:50:53.358" v="7544"/>
          <ac:cxnSpMkLst>
            <pc:docMk/>
            <pc:sldMk cId="2349394144" sldId="322"/>
            <ac:cxnSpMk id="35" creationId="{B8995F6E-F0BF-4470-BF14-2EDBC7386ED9}"/>
          </ac:cxnSpMkLst>
        </pc:cxnChg>
        <pc:cxnChg chg="mod">
          <ac:chgData name="Singletary, David S." userId="45c19336-5b87-4564-b40a-d17e89ba411b" providerId="ADAL" clId="{4E525A05-9674-4C08-8C6B-9604AB437060}" dt="2022-02-07T00:51:03.909" v="7545"/>
          <ac:cxnSpMkLst>
            <pc:docMk/>
            <pc:sldMk cId="2349394144" sldId="322"/>
            <ac:cxnSpMk id="36" creationId="{3D589923-DA5C-4944-90C4-4840100992DB}"/>
          </ac:cxnSpMkLst>
        </pc:cxnChg>
      </pc:sldChg>
      <pc:sldChg chg="add del">
        <pc:chgData name="Singletary, David S." userId="45c19336-5b87-4564-b40a-d17e89ba411b" providerId="ADAL" clId="{4E525A05-9674-4C08-8C6B-9604AB437060}" dt="2022-02-07T00:46:43.188" v="7422" actId="2696"/>
        <pc:sldMkLst>
          <pc:docMk/>
          <pc:sldMk cId="1492676565" sldId="323"/>
        </pc:sldMkLst>
      </pc:sldChg>
      <pc:sldChg chg="addSp modSp add mod ord">
        <pc:chgData name="Singletary, David S." userId="45c19336-5b87-4564-b40a-d17e89ba411b" providerId="ADAL" clId="{4E525A05-9674-4C08-8C6B-9604AB437060}" dt="2022-02-07T01:13:15.802" v="8253" actId="20577"/>
        <pc:sldMkLst>
          <pc:docMk/>
          <pc:sldMk cId="2194021253" sldId="323"/>
        </pc:sldMkLst>
        <pc:spChg chg="mod">
          <ac:chgData name="Singletary, David S." userId="45c19336-5b87-4564-b40a-d17e89ba411b" providerId="ADAL" clId="{4E525A05-9674-4C08-8C6B-9604AB437060}" dt="2022-02-07T01:02:40.447" v="7880" actId="20577"/>
          <ac:spMkLst>
            <pc:docMk/>
            <pc:sldMk cId="2194021253" sldId="323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3" creationId="{565480D5-BB35-400F-8D3F-C5AE9781D0E8}"/>
          </ac:spMkLst>
        </pc:spChg>
        <pc:spChg chg="mod">
          <ac:chgData name="Singletary, David S." userId="45c19336-5b87-4564-b40a-d17e89ba411b" providerId="ADAL" clId="{4E525A05-9674-4C08-8C6B-9604AB437060}" dt="2022-02-07T01:13:15.802" v="8253" actId="20577"/>
          <ac:spMkLst>
            <pc:docMk/>
            <pc:sldMk cId="2194021253" sldId="32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6" creationId="{B9F92C22-EC6F-47E0-9845-4EB31B7FECF0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7" creationId="{008B6172-F8F6-475B-AEF2-037177E71574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8" creationId="{6956C80B-FBB9-4523-8C7F-D7E225304540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9" creationId="{0F135980-8BD3-460E-9C0E-552DBF599BAD}"/>
          </ac:spMkLst>
        </pc:spChg>
        <pc:spChg chg="add mod">
          <ac:chgData name="Singletary, David S." userId="45c19336-5b87-4564-b40a-d17e89ba411b" providerId="ADAL" clId="{4E525A05-9674-4C08-8C6B-9604AB437060}" dt="2022-02-07T01:12:14.842" v="8216" actId="1076"/>
          <ac:spMkLst>
            <pc:docMk/>
            <pc:sldMk cId="2194021253" sldId="323"/>
            <ac:spMk id="11" creationId="{8F09BE9A-7A14-4687-8EE1-98FB45D532D2}"/>
          </ac:spMkLst>
        </pc:spChg>
        <pc:grpChg chg="add mod">
          <ac:chgData name="Singletary, David S." userId="45c19336-5b87-4564-b40a-d17e89ba411b" providerId="ADAL" clId="{4E525A05-9674-4C08-8C6B-9604AB437060}" dt="2022-02-07T01:12:28.594" v="8217" actId="164"/>
          <ac:grpSpMkLst>
            <pc:docMk/>
            <pc:sldMk cId="2194021253" sldId="323"/>
            <ac:grpSpMk id="10" creationId="{D19A1445-1D50-466A-8FAF-83D39DE8517B}"/>
          </ac:grpSpMkLst>
        </pc:grpChg>
        <pc:picChg chg="add mod">
          <ac:chgData name="Singletary, David S." userId="45c19336-5b87-4564-b40a-d17e89ba411b" providerId="ADAL" clId="{4E525A05-9674-4C08-8C6B-9604AB437060}" dt="2022-02-07T01:12:28.594" v="8217" actId="164"/>
          <ac:picMkLst>
            <pc:docMk/>
            <pc:sldMk cId="2194021253" sldId="323"/>
            <ac:picMk id="1026" creationId="{80183DAF-1052-4935-AF5C-E2D66D504D7A}"/>
          </ac:picMkLst>
        </pc:picChg>
      </pc:sldChg>
    </pc:docChg>
  </pc:docChgLst>
  <pc:docChgLst>
    <pc:chgData name="Singletary, David S." userId="45c19336-5b87-4564-b40a-d17e89ba411b" providerId="ADAL" clId="{C11B4D13-0377-462B-8563-DC7AAA69FAB7}"/>
    <pc:docChg chg="undo custSel addSld delSld modSld">
      <pc:chgData name="Singletary, David S." userId="45c19336-5b87-4564-b40a-d17e89ba411b" providerId="ADAL" clId="{C11B4D13-0377-462B-8563-DC7AAA69FAB7}" dt="2021-08-05T22:09:32.601" v="635" actId="20577"/>
      <pc:docMkLst>
        <pc:docMk/>
      </pc:docMkLst>
      <pc:sldChg chg="del">
        <pc:chgData name="Singletary, David S." userId="45c19336-5b87-4564-b40a-d17e89ba411b" providerId="ADAL" clId="{C11B4D13-0377-462B-8563-DC7AAA69FAB7}" dt="2021-08-05T21:52:05.617" v="54" actId="2696"/>
        <pc:sldMkLst>
          <pc:docMk/>
          <pc:sldMk cId="3032039970" sldId="25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402958523" sldId="26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602319741" sldId="27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582727772" sldId="278"/>
        </pc:sldMkLst>
      </pc:sldChg>
      <pc:sldChg chg="modSp mod">
        <pc:chgData name="Singletary, David S." userId="45c19336-5b87-4564-b40a-d17e89ba411b" providerId="ADAL" clId="{C11B4D13-0377-462B-8563-DC7AAA69FAB7}" dt="2021-08-05T22:04:30.897" v="458" actId="113"/>
        <pc:sldMkLst>
          <pc:docMk/>
          <pc:sldMk cId="741210600" sldId="286"/>
        </pc:sldMkLst>
        <pc:spChg chg="mod">
          <ac:chgData name="Singletary, David S." userId="45c19336-5b87-4564-b40a-d17e89ba411b" providerId="ADAL" clId="{C11B4D13-0377-462B-8563-DC7AAA69FAB7}" dt="2021-08-05T22:03:50.531" v="384" actId="1076"/>
          <ac:spMkLst>
            <pc:docMk/>
            <pc:sldMk cId="741210600" sldId="286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C11B4D13-0377-462B-8563-DC7AAA69FAB7}" dt="2021-08-05T22:04:30.897" v="458" actId="113"/>
          <ac:spMkLst>
            <pc:docMk/>
            <pc:sldMk cId="741210600" sldId="286"/>
            <ac:spMk id="4" creationId="{8A416CDA-0C51-495F-B0B3-B6D505182592}"/>
          </ac:spMkLst>
        </pc:spChg>
        <pc:grpChg chg="mod">
          <ac:chgData name="Singletary, David S." userId="45c19336-5b87-4564-b40a-d17e89ba411b" providerId="ADAL" clId="{C11B4D13-0377-462B-8563-DC7AAA69FAB7}" dt="2021-08-05T22:03:58.896" v="386" actId="1076"/>
          <ac:grpSpMkLst>
            <pc:docMk/>
            <pc:sldMk cId="741210600" sldId="286"/>
            <ac:grpSpMk id="29" creationId="{A408F932-938B-4B03-A53D-C7DC72FDA521}"/>
          </ac:grpSpMkLst>
        </pc:grpChg>
      </pc:sldChg>
      <pc:sldChg chg="modSp del mod">
        <pc:chgData name="Singletary, David S." userId="45c19336-5b87-4564-b40a-d17e89ba411b" providerId="ADAL" clId="{C11B4D13-0377-462B-8563-DC7AAA69FAB7}" dt="2021-08-05T22:00:36.566" v="383" actId="2696"/>
        <pc:sldMkLst>
          <pc:docMk/>
          <pc:sldMk cId="3714045076" sldId="287"/>
        </pc:sldMkLst>
        <pc:spChg chg="mod">
          <ac:chgData name="Singletary, David S." userId="45c19336-5b87-4564-b40a-d17e89ba411b" providerId="ADAL" clId="{C11B4D13-0377-462B-8563-DC7AAA69FAB7}" dt="2021-08-05T21:52:32.851" v="83" actId="20577"/>
          <ac:spMkLst>
            <pc:docMk/>
            <pc:sldMk cId="3714045076" sldId="287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C11B4D13-0377-462B-8563-DC7AAA69FAB7}" dt="2021-08-05T21:57:51.498" v="382" actId="20577"/>
          <ac:spMkLst>
            <pc:docMk/>
            <pc:sldMk cId="3714045076" sldId="287"/>
            <ac:spMk id="3" creationId="{BC7C3BC0-24DB-44B2-93BB-13293EF90D16}"/>
          </ac:spMkLst>
        </pc:spChg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779987960" sldId="29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33577071" sldId="29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999048664" sldId="29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133457047" sldId="29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571363237" sldId="29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851558290" sldId="29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423169745" sldId="29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039851284" sldId="29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288493354" sldId="30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094747575" sldId="30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994951713" sldId="30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747222310" sldId="30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855584775" sldId="30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906692530" sldId="308"/>
        </pc:sldMkLst>
      </pc:sldChg>
      <pc:sldChg chg="modSp mod">
        <pc:chgData name="Singletary, David S." userId="45c19336-5b87-4564-b40a-d17e89ba411b" providerId="ADAL" clId="{C11B4D13-0377-462B-8563-DC7AAA69FAB7}" dt="2021-08-05T21:51:46.984" v="53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C11B4D13-0377-462B-8563-DC7AAA69FAB7}" dt="2021-08-05T21:51:46.984" v="53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addSp delSp modSp add mod">
        <pc:chgData name="Singletary, David S." userId="45c19336-5b87-4564-b40a-d17e89ba411b" providerId="ADAL" clId="{C11B4D13-0377-462B-8563-DC7AAA69FAB7}" dt="2021-08-05T22:09:32.601" v="635" actId="20577"/>
        <pc:sldMkLst>
          <pc:docMk/>
          <pc:sldMk cId="1554397322" sldId="310"/>
        </pc:sldMkLst>
        <pc:spChg chg="mod">
          <ac:chgData name="Singletary, David S." userId="45c19336-5b87-4564-b40a-d17e89ba411b" providerId="ADAL" clId="{C11B4D13-0377-462B-8563-DC7AAA69FAB7}" dt="2021-08-05T22:04:53.061" v="503" actId="20577"/>
          <ac:spMkLst>
            <pc:docMk/>
            <pc:sldMk cId="1554397322" sldId="310"/>
            <ac:spMk id="2" creationId="{62435AD5-6B8C-48C3-875A-0BB8003F362E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3" creationId="{59ED6907-8271-4EB8-8BE3-B538971D2EED}"/>
          </ac:spMkLst>
        </pc:spChg>
        <pc:spChg chg="mod">
          <ac:chgData name="Singletary, David S." userId="45c19336-5b87-4564-b40a-d17e89ba411b" providerId="ADAL" clId="{C11B4D13-0377-462B-8563-DC7AAA69FAB7}" dt="2021-08-05T22:09:32.601" v="635" actId="20577"/>
          <ac:spMkLst>
            <pc:docMk/>
            <pc:sldMk cId="1554397322" sldId="310"/>
            <ac:spMk id="4" creationId="{8A416CDA-0C51-495F-B0B3-B6D505182592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5" creationId="{2C4287FC-7FDA-4DA2-8C68-EAA653C52148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6" creationId="{F6757F8B-B850-4A61-8532-576771105A6B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7" creationId="{5FA16CEE-EC9E-4F64-AC96-64E64AE30EAB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8" creationId="{2812274D-ABEA-4E32-AB59-F195FA63D010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9" creationId="{9FBCC4B7-69DE-4E6D-A071-D2C231027438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0" creationId="{96E74D4C-E78D-42BE-AB9D-1C0C3FA2492F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1" creationId="{648832DF-C475-4598-9C1E-D05624AE3C05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2" creationId="{650CB617-529E-45C3-B93C-731E8E678E70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3" creationId="{2040280E-B3A4-4DEC-BF81-C6FAC885E95D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4" creationId="{5832C40F-F642-4C93-86DC-5667860DD133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5" creationId="{B7C15E54-4020-4CC6-98D0-4D33123E9F16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6" creationId="{280EC5B0-397F-44FB-B9A8-BAB21EAC5A16}"/>
          </ac:spMkLst>
        </pc:spChg>
        <pc:spChg chg="add mod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4" creationId="{334AAF99-D765-4050-8069-0CC493AF65B5}"/>
          </ac:spMkLst>
        </pc:spChg>
        <pc:spChg chg="add mod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6" creationId="{6115FD67-3F25-473F-81D4-D1FC6E9D6142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8" creationId="{23DDFCE4-5C32-41D4-ADDC-04322970F7AB}"/>
          </ac:spMkLst>
        </pc:spChg>
        <pc:grpChg chg="del mod">
          <ac:chgData name="Singletary, David S." userId="45c19336-5b87-4564-b40a-d17e89ba411b" providerId="ADAL" clId="{C11B4D13-0377-462B-8563-DC7AAA69FAB7}" dt="2021-08-05T22:08:20.639" v="531" actId="165"/>
          <ac:grpSpMkLst>
            <pc:docMk/>
            <pc:sldMk cId="1554397322" sldId="310"/>
            <ac:grpSpMk id="29" creationId="{A408F932-938B-4B03-A53D-C7DC72FDA521}"/>
          </ac:grpSpMkLst>
        </pc:grpChg>
        <pc:grpChg chg="add mod">
          <ac:chgData name="Singletary, David S." userId="45c19336-5b87-4564-b40a-d17e89ba411b" providerId="ADAL" clId="{C11B4D13-0377-462B-8563-DC7AAA69FAB7}" dt="2021-08-05T22:08:59.025" v="537" actId="164"/>
          <ac:grpSpMkLst>
            <pc:docMk/>
            <pc:sldMk cId="1554397322" sldId="310"/>
            <ac:grpSpMk id="35" creationId="{A6E02320-47E3-4A0A-907B-7B2847F22211}"/>
          </ac:grpSpMkLst>
        </pc:grp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1" creationId="{3F808B7A-15A2-4994-A6F6-DF6CB5E78BA2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3" creationId="{E047F008-EF97-4E97-8506-05CE76C68962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5" creationId="{0373A40F-28EF-49F3-A2CF-3C947C0EDB86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7" creationId="{B02803E7-7528-441D-8E17-1DE68E5CD8FA}"/>
          </ac:cxnSpMkLst>
        </pc:cxnChg>
        <pc:cxnChg chg="add mod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30" creationId="{50A69371-E6B1-49EF-9214-16043CCE1294}"/>
          </ac:cxnSpMkLst>
        </pc:cxnChg>
        <pc:cxnChg chg="add mod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31" creationId="{3AA7AF0A-27CB-458C-80DA-395143E6211B}"/>
          </ac:cxnSpMkLst>
        </pc:cxnChg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947498934" sldId="310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214161723" sldId="31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809995698" sldId="31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169398044" sldId="31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116543228" sldId="31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191799325" sldId="31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683141826" sldId="31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70258069" sldId="31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053375373" sldId="31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82879549" sldId="319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513452279" sldId="320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497230634" sldId="32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680782488" sldId="32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766605600" sldId="323"/>
        </pc:sldMkLst>
      </pc:sldChg>
      <pc:sldMasterChg chg="delSldLayout">
        <pc:chgData name="Singletary, David S." userId="45c19336-5b87-4564-b40a-d17e89ba411b" providerId="ADAL" clId="{C11B4D13-0377-462B-8563-DC7AAA69FAB7}" dt="2021-08-05T21:52:10.832" v="55" actId="2696"/>
        <pc:sldMasterMkLst>
          <pc:docMk/>
          <pc:sldMasterMk cId="2576061158" sldId="2147483660"/>
        </pc:sldMasterMkLst>
        <pc:sldLayoutChg chg="del">
          <pc:chgData name="Singletary, David S." userId="45c19336-5b87-4564-b40a-d17e89ba411b" providerId="ADAL" clId="{C11B4D13-0377-462B-8563-DC7AAA69FAB7}" dt="2021-08-05T21:52:10.832" v="55" actId="2696"/>
          <pc:sldLayoutMkLst>
            <pc:docMk/>
            <pc:sldMasterMk cId="2576061158" sldId="2147483660"/>
            <pc:sldLayoutMk cId="3830232927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311-1294-4C0E-AEBB-651D56357DC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ngodb.com/" TargetMode="External"/><Relationship Id="rId2" Type="http://schemas.openxmlformats.org/officeDocument/2006/relationships/hyperlink" Target="https://neo4j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neptune/" TargetMode="External"/><Relationship Id="rId4" Type="http://schemas.openxmlformats.org/officeDocument/2006/relationships/hyperlink" Target="https://dgraph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4CE-2D9C-44F1-9570-A43659FA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208"/>
          </a:xfrm>
        </p:spPr>
        <p:txBody>
          <a:bodyPr/>
          <a:lstStyle/>
          <a:p>
            <a:r>
              <a:rPr lang="en-US" dirty="0"/>
              <a:t>CIS 2349C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4D05-8FCF-4F4C-A6C9-49405FCD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9296"/>
            <a:ext cx="8791575" cy="676048"/>
          </a:xfrm>
        </p:spPr>
        <p:txBody>
          <a:bodyPr>
            <a:normAutofit lnSpcReduction="10000"/>
          </a:bodyPr>
          <a:lstStyle/>
          <a:p>
            <a:r>
              <a:rPr lang="en-US" sz="3600" cap="none" dirty="0"/>
              <a:t>Introduction To Big Data Using Hadoop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35DF90-D6F6-42F2-AED5-E74C11067F20}"/>
              </a:ext>
            </a:extLst>
          </p:cNvPr>
          <p:cNvSpPr txBox="1">
            <a:spLocks/>
          </p:cNvSpPr>
          <p:nvPr/>
        </p:nvSpPr>
        <p:spPr>
          <a:xfrm>
            <a:off x="1876423" y="3123069"/>
            <a:ext cx="8791575" cy="295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cap="none"/>
              <a:t>Module 6: Data Storage with NoSQL Databases</a:t>
            </a:r>
          </a:p>
          <a:p>
            <a:pPr>
              <a:lnSpc>
                <a:spcPct val="100000"/>
              </a:lnSpc>
            </a:pPr>
            <a:r>
              <a:rPr lang="en-US" sz="2400" cap="none"/>
              <a:t>                Textbook (Bahga) Ch. 4 NoSQL</a:t>
            </a:r>
          </a:p>
          <a:p>
            <a:pPr>
              <a:lnSpc>
                <a:spcPct val="100000"/>
              </a:lnSpc>
            </a:pPr>
            <a:r>
              <a:rPr lang="en-US" sz="2400" cap="none"/>
              <a:t>                              (White) Ch. 20 HBase</a:t>
            </a:r>
          </a:p>
        </p:txBody>
      </p:sp>
    </p:spTree>
    <p:extLst>
      <p:ext uri="{BB962C8B-B14F-4D97-AF65-F5344CB8AC3E}">
        <p14:creationId xmlns:p14="http://schemas.microsoft.com/office/powerpoint/2010/main" val="198905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Columnar Databases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1E7B8-CAD4-4CED-845B-1957D3CA714D}"/>
              </a:ext>
            </a:extLst>
          </p:cNvPr>
          <p:cNvSpPr/>
          <p:nvPr/>
        </p:nvSpPr>
        <p:spPr>
          <a:xfrm>
            <a:off x="1942010" y="1445622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FD6EF-6F75-42C1-96B5-6C715D310C71}"/>
              </a:ext>
            </a:extLst>
          </p:cNvPr>
          <p:cNvSpPr/>
          <p:nvPr/>
        </p:nvSpPr>
        <p:spPr>
          <a:xfrm>
            <a:off x="3265713" y="1445622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570A9-40F0-44A7-A315-DD51DC63B669}"/>
              </a:ext>
            </a:extLst>
          </p:cNvPr>
          <p:cNvSpPr/>
          <p:nvPr/>
        </p:nvSpPr>
        <p:spPr>
          <a:xfrm>
            <a:off x="4589416" y="1445622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376B3-286D-4856-9715-31EED9573CBA}"/>
              </a:ext>
            </a:extLst>
          </p:cNvPr>
          <p:cNvSpPr/>
          <p:nvPr/>
        </p:nvSpPr>
        <p:spPr>
          <a:xfrm>
            <a:off x="5913119" y="1445622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443DE-F4D4-48BB-9782-2D04D21E2DC4}"/>
              </a:ext>
            </a:extLst>
          </p:cNvPr>
          <p:cNvSpPr/>
          <p:nvPr/>
        </p:nvSpPr>
        <p:spPr>
          <a:xfrm>
            <a:off x="7236822" y="1445622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B517E-1724-47C4-8001-BB339AE1DC6F}"/>
              </a:ext>
            </a:extLst>
          </p:cNvPr>
          <p:cNvSpPr/>
          <p:nvPr/>
        </p:nvSpPr>
        <p:spPr>
          <a:xfrm>
            <a:off x="1942011" y="4071251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AF831-0138-4B8D-BF7C-DAAA438B1779}"/>
              </a:ext>
            </a:extLst>
          </p:cNvPr>
          <p:cNvSpPr/>
          <p:nvPr/>
        </p:nvSpPr>
        <p:spPr>
          <a:xfrm>
            <a:off x="3611882" y="4071251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CA708-A457-4DC2-9A96-5E0F9BB983D0}"/>
              </a:ext>
            </a:extLst>
          </p:cNvPr>
          <p:cNvSpPr/>
          <p:nvPr/>
        </p:nvSpPr>
        <p:spPr>
          <a:xfrm>
            <a:off x="5264335" y="4071251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DB420-A7A6-4B3C-87E9-1C2955DF2794}"/>
              </a:ext>
            </a:extLst>
          </p:cNvPr>
          <p:cNvSpPr/>
          <p:nvPr/>
        </p:nvSpPr>
        <p:spPr>
          <a:xfrm>
            <a:off x="6916788" y="4071251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DB8C1-6E90-4793-B9E5-038E43E7D9DA}"/>
              </a:ext>
            </a:extLst>
          </p:cNvPr>
          <p:cNvSpPr/>
          <p:nvPr/>
        </p:nvSpPr>
        <p:spPr>
          <a:xfrm>
            <a:off x="8569240" y="4071251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17A44-75BA-4762-9120-F63B5F8DB89F}"/>
              </a:ext>
            </a:extLst>
          </p:cNvPr>
          <p:cNvSpPr/>
          <p:nvPr/>
        </p:nvSpPr>
        <p:spPr>
          <a:xfrm>
            <a:off x="1942010" y="2116486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0F32F-5EDB-4C5C-96FB-5847152A9B61}"/>
              </a:ext>
            </a:extLst>
          </p:cNvPr>
          <p:cNvSpPr/>
          <p:nvPr/>
        </p:nvSpPr>
        <p:spPr>
          <a:xfrm>
            <a:off x="3265713" y="2116486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Smith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E9BE2-5AD6-4998-8B1D-BDB474AFF90F}"/>
              </a:ext>
            </a:extLst>
          </p:cNvPr>
          <p:cNvSpPr/>
          <p:nvPr/>
        </p:nvSpPr>
        <p:spPr>
          <a:xfrm>
            <a:off x="4589416" y="2116486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Jacksonville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8CC59-A4FF-481D-B706-CA695E8B9BF4}"/>
              </a:ext>
            </a:extLst>
          </p:cNvPr>
          <p:cNvSpPr/>
          <p:nvPr/>
        </p:nvSpPr>
        <p:spPr>
          <a:xfrm>
            <a:off x="5913119" y="2116486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7FEA-2993-4FD8-8549-87F44EB5B3A6}"/>
              </a:ext>
            </a:extLst>
          </p:cNvPr>
          <p:cNvSpPr/>
          <p:nvPr/>
        </p:nvSpPr>
        <p:spPr>
          <a:xfrm>
            <a:off x="7236822" y="2116486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615A6-1770-4BB9-90DF-719B9F03899C}"/>
              </a:ext>
            </a:extLst>
          </p:cNvPr>
          <p:cNvSpPr/>
          <p:nvPr/>
        </p:nvSpPr>
        <p:spPr>
          <a:xfrm>
            <a:off x="1942010" y="2588620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E7DAB-D4BE-4245-AE9C-68F5FAFF3591}"/>
              </a:ext>
            </a:extLst>
          </p:cNvPr>
          <p:cNvSpPr/>
          <p:nvPr/>
        </p:nvSpPr>
        <p:spPr>
          <a:xfrm>
            <a:off x="3265713" y="2588620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80A7B1-8DBD-4FDF-A139-BC708252B616}"/>
              </a:ext>
            </a:extLst>
          </p:cNvPr>
          <p:cNvSpPr/>
          <p:nvPr/>
        </p:nvSpPr>
        <p:spPr>
          <a:xfrm>
            <a:off x="4589416" y="2588620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Orlando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0140-3446-4039-85E1-526045F570E8}"/>
              </a:ext>
            </a:extLst>
          </p:cNvPr>
          <p:cNvSpPr/>
          <p:nvPr/>
        </p:nvSpPr>
        <p:spPr>
          <a:xfrm>
            <a:off x="5913119" y="2588620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ABAF5-1DA2-457F-AF15-C725986BFBB0}"/>
              </a:ext>
            </a:extLst>
          </p:cNvPr>
          <p:cNvSpPr/>
          <p:nvPr/>
        </p:nvSpPr>
        <p:spPr>
          <a:xfrm>
            <a:off x="7236822" y="2588620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65A19-4753-470F-BAFA-936C1D04DEE7}"/>
              </a:ext>
            </a:extLst>
          </p:cNvPr>
          <p:cNvSpPr/>
          <p:nvPr/>
        </p:nvSpPr>
        <p:spPr>
          <a:xfrm>
            <a:off x="1942010" y="3045823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D8E2D-5926-4C90-BA7F-7CCEBB2FD843}"/>
              </a:ext>
            </a:extLst>
          </p:cNvPr>
          <p:cNvSpPr/>
          <p:nvPr/>
        </p:nvSpPr>
        <p:spPr>
          <a:xfrm>
            <a:off x="3265713" y="3045823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James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7C52E-F333-43FE-84AC-01F963BC099B}"/>
              </a:ext>
            </a:extLst>
          </p:cNvPr>
          <p:cNvSpPr/>
          <p:nvPr/>
        </p:nvSpPr>
        <p:spPr>
          <a:xfrm>
            <a:off x="4589416" y="3045823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Miami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8A407D-97A5-4FCC-8BEA-7F7BFA6C4DEA}"/>
              </a:ext>
            </a:extLst>
          </p:cNvPr>
          <p:cNvSpPr/>
          <p:nvPr/>
        </p:nvSpPr>
        <p:spPr>
          <a:xfrm>
            <a:off x="5913119" y="3045823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5C0E3B-A274-4A23-9B4A-8C2AE7D29097}"/>
              </a:ext>
            </a:extLst>
          </p:cNvPr>
          <p:cNvSpPr/>
          <p:nvPr/>
        </p:nvSpPr>
        <p:spPr>
          <a:xfrm>
            <a:off x="7236822" y="3045823"/>
            <a:ext cx="1323703" cy="478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5C49FA-1A54-4A41-8B2F-037DD09C17A0}"/>
              </a:ext>
            </a:extLst>
          </p:cNvPr>
          <p:cNvSpPr/>
          <p:nvPr/>
        </p:nvSpPr>
        <p:spPr>
          <a:xfrm>
            <a:off x="1942011" y="4735278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36B65-D4A6-4210-B06C-3138C8679AD0}"/>
              </a:ext>
            </a:extLst>
          </p:cNvPr>
          <p:cNvSpPr/>
          <p:nvPr/>
        </p:nvSpPr>
        <p:spPr>
          <a:xfrm>
            <a:off x="3611882" y="4735278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Smith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DD4D6-CFE3-4E9F-97D8-7B20E5B1DBC5}"/>
              </a:ext>
            </a:extLst>
          </p:cNvPr>
          <p:cNvSpPr/>
          <p:nvPr/>
        </p:nvSpPr>
        <p:spPr>
          <a:xfrm>
            <a:off x="5264335" y="4735278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Jacksonville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B9CBB-F484-4657-A656-749F2EDB335A}"/>
              </a:ext>
            </a:extLst>
          </p:cNvPr>
          <p:cNvSpPr/>
          <p:nvPr/>
        </p:nvSpPr>
        <p:spPr>
          <a:xfrm>
            <a:off x="6916788" y="4735278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EB14-E028-4958-9E4B-EA5C70C8392D}"/>
              </a:ext>
            </a:extLst>
          </p:cNvPr>
          <p:cNvSpPr/>
          <p:nvPr/>
        </p:nvSpPr>
        <p:spPr>
          <a:xfrm>
            <a:off x="8569240" y="4735278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8F3C6E-6D6E-46BB-B265-07D24FFD1C74}"/>
              </a:ext>
            </a:extLst>
          </p:cNvPr>
          <p:cNvSpPr/>
          <p:nvPr/>
        </p:nvSpPr>
        <p:spPr>
          <a:xfrm>
            <a:off x="2076994" y="5214249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CE646-9592-40C1-833E-67A4B5BC180C}"/>
              </a:ext>
            </a:extLst>
          </p:cNvPr>
          <p:cNvSpPr/>
          <p:nvPr/>
        </p:nvSpPr>
        <p:spPr>
          <a:xfrm>
            <a:off x="3746865" y="5214249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5A829-EFBD-4197-BEA6-DE9A2F376EAD}"/>
              </a:ext>
            </a:extLst>
          </p:cNvPr>
          <p:cNvSpPr/>
          <p:nvPr/>
        </p:nvSpPr>
        <p:spPr>
          <a:xfrm>
            <a:off x="5399318" y="5214249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Orlando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19984-D703-40C7-B2AA-093007B7ED0A}"/>
              </a:ext>
            </a:extLst>
          </p:cNvPr>
          <p:cNvSpPr/>
          <p:nvPr/>
        </p:nvSpPr>
        <p:spPr>
          <a:xfrm>
            <a:off x="7051771" y="5214249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1054D-F1A0-4060-9580-6342FB5AFDB4}"/>
              </a:ext>
            </a:extLst>
          </p:cNvPr>
          <p:cNvSpPr/>
          <p:nvPr/>
        </p:nvSpPr>
        <p:spPr>
          <a:xfrm>
            <a:off x="8704223" y="5214249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81E7AE-A534-419D-814F-178E0582AC17}"/>
              </a:ext>
            </a:extLst>
          </p:cNvPr>
          <p:cNvSpPr/>
          <p:nvPr/>
        </p:nvSpPr>
        <p:spPr>
          <a:xfrm>
            <a:off x="2253343" y="5693220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61701-FD2B-4422-BF06-1BBA8DCBAFD2}"/>
              </a:ext>
            </a:extLst>
          </p:cNvPr>
          <p:cNvSpPr/>
          <p:nvPr/>
        </p:nvSpPr>
        <p:spPr>
          <a:xfrm>
            <a:off x="3923214" y="5693220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James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00E910-B43E-402E-AA61-40B67152262A}"/>
              </a:ext>
            </a:extLst>
          </p:cNvPr>
          <p:cNvSpPr/>
          <p:nvPr/>
        </p:nvSpPr>
        <p:spPr>
          <a:xfrm>
            <a:off x="5575667" y="5693220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Miami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EE83B7-F9FA-4C03-9CD8-D35DB824EACE}"/>
              </a:ext>
            </a:extLst>
          </p:cNvPr>
          <p:cNvSpPr/>
          <p:nvPr/>
        </p:nvSpPr>
        <p:spPr>
          <a:xfrm>
            <a:off x="7228120" y="5693220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44C30D-C756-442B-AF9A-D1F048F75554}"/>
              </a:ext>
            </a:extLst>
          </p:cNvPr>
          <p:cNvSpPr/>
          <p:nvPr/>
        </p:nvSpPr>
        <p:spPr>
          <a:xfrm>
            <a:off x="8880572" y="5693220"/>
            <a:ext cx="1323703" cy="4789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372262-F68F-46FD-A4A4-CBA77DFD3286}"/>
              </a:ext>
            </a:extLst>
          </p:cNvPr>
          <p:cNvSpPr/>
          <p:nvPr/>
        </p:nvSpPr>
        <p:spPr>
          <a:xfrm>
            <a:off x="1942010" y="1085611"/>
            <a:ext cx="1323703" cy="274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DDEDE9-568B-4036-9665-A7B2ABEE9BDC}"/>
              </a:ext>
            </a:extLst>
          </p:cNvPr>
          <p:cNvSpPr/>
          <p:nvPr/>
        </p:nvSpPr>
        <p:spPr>
          <a:xfrm>
            <a:off x="1942010" y="3704403"/>
            <a:ext cx="1323703" cy="274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Columnar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365D25-44DF-4BE4-8555-8EA87A83AD83}"/>
              </a:ext>
            </a:extLst>
          </p:cNvPr>
          <p:cNvSpPr/>
          <p:nvPr/>
        </p:nvSpPr>
        <p:spPr>
          <a:xfrm>
            <a:off x="1733006" y="2002971"/>
            <a:ext cx="9677399" cy="6836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B60CF-1B3B-493E-AEB0-AB942841D7B6}"/>
              </a:ext>
            </a:extLst>
          </p:cNvPr>
          <p:cNvSpPr/>
          <p:nvPr/>
        </p:nvSpPr>
        <p:spPr>
          <a:xfrm>
            <a:off x="8793482" y="2160971"/>
            <a:ext cx="2466701" cy="434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Row-based reads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4E33F9-6199-418C-98B4-17D6202226A6}"/>
              </a:ext>
            </a:extLst>
          </p:cNvPr>
          <p:cNvSpPr/>
          <p:nvPr/>
        </p:nvSpPr>
        <p:spPr>
          <a:xfrm>
            <a:off x="3577044" y="3787829"/>
            <a:ext cx="3339743" cy="29874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498DD3-E594-459B-A2C7-4342F962E36B}"/>
              </a:ext>
            </a:extLst>
          </p:cNvPr>
          <p:cNvSpPr/>
          <p:nvPr/>
        </p:nvSpPr>
        <p:spPr>
          <a:xfrm>
            <a:off x="3802381" y="6238370"/>
            <a:ext cx="2466701" cy="434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Column-based reads</a:t>
            </a:r>
          </a:p>
        </p:txBody>
      </p:sp>
    </p:spTree>
    <p:extLst>
      <p:ext uri="{BB962C8B-B14F-4D97-AF65-F5344CB8AC3E}">
        <p14:creationId xmlns:p14="http://schemas.microsoft.com/office/powerpoint/2010/main" val="173172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Columnar Database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Amazon Redshift: fast, fully managed, petabyte-scale cloud-based data warehouse service</a:t>
            </a:r>
          </a:p>
          <a:p>
            <a:pPr>
              <a:lnSpc>
                <a:spcPct val="100000"/>
              </a:lnSpc>
            </a:pPr>
            <a:r>
              <a:rPr lang="en-US" sz="2800"/>
              <a:t>Casandra: distributed, scaleable, fault-tolerant, supports MapReduce, uses Cassandra Query Language (CQL)</a:t>
            </a:r>
          </a:p>
          <a:p>
            <a:pPr>
              <a:lnSpc>
                <a:spcPct val="100000"/>
              </a:lnSpc>
            </a:pPr>
            <a:r>
              <a:rPr lang="en-US" sz="2800"/>
              <a:t>Azure Cosmos DB: distributed, scaleable, multi-language/open-source APIs, automatic indexing</a:t>
            </a:r>
          </a:p>
          <a:p>
            <a:pPr>
              <a:lnSpc>
                <a:spcPct val="100000"/>
              </a:lnSpc>
            </a:pPr>
            <a:r>
              <a:rPr lang="en-US" sz="2800"/>
              <a:t>Google Cloud Bigtable: compressed, high-performance, proprietary data storage system built on Google File System</a:t>
            </a:r>
          </a:p>
          <a:p>
            <a:pPr>
              <a:lnSpc>
                <a:spcPct val="100000"/>
              </a:lnSpc>
            </a:pPr>
            <a:r>
              <a:rPr lang="en-US" sz="2800"/>
              <a:t>Apache HBase: scalable, distributed database that supports structured data storage for large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Graph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/>
              <a:t>Graph databases store data as a graph structure with nodes and edges</a:t>
            </a:r>
          </a:p>
          <a:p>
            <a:pPr>
              <a:lnSpc>
                <a:spcPct val="100000"/>
              </a:lnSpc>
            </a:pPr>
            <a:r>
              <a:rPr lang="en-US" sz="2800"/>
              <a:t>Nodes represent entities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Nodes have a set of attributes</a:t>
            </a:r>
          </a:p>
          <a:p>
            <a:pPr>
              <a:lnSpc>
                <a:spcPct val="100000"/>
              </a:lnSpc>
            </a:pPr>
            <a:r>
              <a:rPr lang="en-US" sz="2800"/>
              <a:t>Edges represent relationships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Edges can also have attributes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Edges can be directed (unidirectional) or undirected (bidirectional)</a:t>
            </a:r>
          </a:p>
          <a:p>
            <a:pPr>
              <a:lnSpc>
                <a:spcPct val="100000"/>
              </a:lnSpc>
            </a:pPr>
            <a:r>
              <a:rPr lang="en-US" sz="2800"/>
              <a:t>Useful for modeling entity-relationships social media, finance, network, and some enterprise applications where the primary focus is on querying and analyzing relationships between entities</a:t>
            </a:r>
          </a:p>
          <a:p>
            <a:pPr>
              <a:lnSpc>
                <a:spcPct val="100000"/>
              </a:lnSpc>
            </a:pPr>
            <a:r>
              <a:rPr lang="en-US" sz="2800"/>
              <a:t>Querying for related entities is faster than relational databases since complex joins are avoided</a:t>
            </a:r>
          </a:p>
        </p:txBody>
      </p:sp>
    </p:spTree>
    <p:extLst>
      <p:ext uri="{BB962C8B-B14F-4D97-AF65-F5344CB8AC3E}">
        <p14:creationId xmlns:p14="http://schemas.microsoft.com/office/powerpoint/2010/main" val="35175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Graph Databases</a:t>
            </a:r>
          </a:p>
        </p:txBody>
      </p:sp>
      <p:pic>
        <p:nvPicPr>
          <p:cNvPr id="2050" name="Picture 2" descr="movie-data-set labels">
            <a:extLst>
              <a:ext uri="{FF2B5EF4-FFF2-40B4-BE49-F238E27FC236}">
                <a16:creationId xmlns:a16="http://schemas.microsoft.com/office/drawing/2014/main" id="{65E3516A-2BD7-44AB-A13D-1787EE89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90" y="1125311"/>
            <a:ext cx="7429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3DB8DF-A212-4A46-A174-D62EE1EB1068}"/>
              </a:ext>
            </a:extLst>
          </p:cNvPr>
          <p:cNvSpPr/>
          <p:nvPr/>
        </p:nvSpPr>
        <p:spPr>
          <a:xfrm>
            <a:off x="3854441" y="6336688"/>
            <a:ext cx="392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https://neo4j.com/blog/neo4j-2-0-ga-graphs-for-everyone/</a:t>
            </a:r>
          </a:p>
        </p:txBody>
      </p:sp>
    </p:spTree>
    <p:extLst>
      <p:ext uri="{BB962C8B-B14F-4D97-AF65-F5344CB8AC3E}">
        <p14:creationId xmlns:p14="http://schemas.microsoft.com/office/powerpoint/2010/main" val="53927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Graph Database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Neo4j</a:t>
            </a:r>
            <a:endParaRPr lang="en-US" sz="2800"/>
          </a:p>
          <a:p>
            <a:pPr lvl="1">
              <a:lnSpc>
                <a:spcPct val="110000"/>
              </a:lnSpc>
            </a:pPr>
            <a:r>
              <a:rPr lang="en-US" sz="2400"/>
              <a:t>market leader.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community edition is free under GPL v3 license.</a:t>
            </a:r>
          </a:p>
          <a:p>
            <a:pPr>
              <a:lnSpc>
                <a:spcPct val="100000"/>
              </a:lnSpc>
            </a:pPr>
            <a:r>
              <a:rPr lang="en-US" sz="2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ArangoDB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JSON document support, key-value store, full-text search engine</a:t>
            </a:r>
          </a:p>
          <a:p>
            <a:pPr>
              <a:lnSpc>
                <a:spcPct val="100000"/>
              </a:lnSpc>
            </a:pPr>
            <a:r>
              <a:rPr lang="en-US" sz="28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Dgraph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High performance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Open source, hosted, enterprise options</a:t>
            </a:r>
          </a:p>
          <a:p>
            <a:pPr>
              <a:lnSpc>
                <a:spcPct val="100000"/>
              </a:lnSpc>
            </a:pPr>
            <a:r>
              <a:rPr lang="en-US" sz="2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Neptune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fully-managed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4116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NoSQL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NoSQL databases are </a:t>
            </a:r>
            <a:r>
              <a:rPr lang="en-US" b="1"/>
              <a:t>non-relational</a:t>
            </a:r>
            <a:r>
              <a:rPr lang="en-US"/>
              <a:t> data stores </a:t>
            </a:r>
          </a:p>
          <a:p>
            <a:pPr>
              <a:lnSpc>
                <a:spcPct val="100000"/>
              </a:lnSpc>
            </a:pPr>
            <a:r>
              <a:rPr lang="en-US"/>
              <a:t>Advantages</a:t>
            </a:r>
          </a:p>
          <a:p>
            <a:pPr lvl="1">
              <a:lnSpc>
                <a:spcPct val="100000"/>
              </a:lnSpc>
            </a:pPr>
            <a:r>
              <a:rPr lang="en-US"/>
              <a:t>better suited for very large unstructured data stores</a:t>
            </a:r>
          </a:p>
          <a:p>
            <a:pPr lvl="1">
              <a:lnSpc>
                <a:spcPct val="100000"/>
              </a:lnSpc>
            </a:pPr>
            <a:r>
              <a:rPr lang="en-US"/>
              <a:t>horizontal scalability</a:t>
            </a:r>
          </a:p>
          <a:p>
            <a:pPr lvl="1">
              <a:lnSpc>
                <a:spcPct val="100000"/>
              </a:lnSpc>
            </a:pPr>
            <a:r>
              <a:rPr lang="en-US"/>
              <a:t>real-time performance vs. consistency</a:t>
            </a:r>
          </a:p>
          <a:p>
            <a:pPr lvl="1">
              <a:lnSpc>
                <a:spcPct val="100000"/>
              </a:lnSpc>
            </a:pPr>
            <a:r>
              <a:rPr lang="en-US"/>
              <a:t>schema changes can be made without having to stop the database.</a:t>
            </a:r>
          </a:p>
          <a:p>
            <a:pPr lvl="1">
              <a:lnSpc>
                <a:spcPct val="100000"/>
              </a:lnSpc>
            </a:pPr>
            <a:r>
              <a:rPr lang="en-US"/>
              <a:t>can run on low-resource devices</a:t>
            </a:r>
          </a:p>
          <a:p>
            <a:pPr lvl="1">
              <a:lnSpc>
                <a:spcPct val="100000"/>
              </a:lnSpc>
            </a:pPr>
            <a:r>
              <a:rPr lang="en-US"/>
              <a:t>queries can be optimizated on databases designed for large amounts of data</a:t>
            </a:r>
          </a:p>
          <a:p>
            <a:pPr>
              <a:lnSpc>
                <a:spcPct val="100000"/>
              </a:lnSpc>
            </a:pPr>
            <a:r>
              <a:rPr lang="en-US"/>
              <a:t>Disadvantages</a:t>
            </a:r>
          </a:p>
          <a:p>
            <a:pPr lvl="1">
              <a:lnSpc>
                <a:spcPct val="100000"/>
              </a:lnSpc>
            </a:pPr>
            <a:r>
              <a:rPr lang="en-US"/>
              <a:t>operations can impact data integrity</a:t>
            </a:r>
          </a:p>
          <a:p>
            <a:pPr lvl="1">
              <a:lnSpc>
                <a:spcPct val="100000"/>
              </a:lnSpc>
            </a:pPr>
            <a:r>
              <a:rPr lang="en-US"/>
              <a:t>incompatible with some SQL commands</a:t>
            </a:r>
          </a:p>
          <a:p>
            <a:pPr lvl="1">
              <a:lnSpc>
                <a:spcPct val="100000"/>
              </a:lnSpc>
            </a:pPr>
            <a:r>
              <a:rPr lang="en-US"/>
              <a:t>lack of standardization</a:t>
            </a:r>
          </a:p>
          <a:p>
            <a:pPr lvl="1">
              <a:lnSpc>
                <a:spcPct val="100000"/>
              </a:lnSpc>
            </a:pPr>
            <a:r>
              <a:rPr lang="en-US"/>
              <a:t>lack of cross-platform support (improving with maturity of products)</a:t>
            </a:r>
          </a:p>
          <a:p>
            <a:pPr lvl="1">
              <a:lnSpc>
                <a:spcPct val="100000"/>
              </a:lnSpc>
            </a:pPr>
            <a:r>
              <a:rPr lang="en-US"/>
              <a:t>less-than-useful management tools (improving with maturity of products)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0F80-737D-449F-BB62-C0F8B03C48B4}"/>
              </a:ext>
            </a:extLst>
          </p:cNvPr>
          <p:cNvSpPr txBox="1"/>
          <p:nvPr/>
        </p:nvSpPr>
        <p:spPr>
          <a:xfrm>
            <a:off x="4281550" y="6510023"/>
            <a:ext cx="399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https://pandorafms.com/blog/nosql-vs-sql-key-differences/</a:t>
            </a:r>
          </a:p>
        </p:txBody>
      </p:sp>
    </p:spTree>
    <p:extLst>
      <p:ext uri="{BB962C8B-B14F-4D97-AF65-F5344CB8AC3E}">
        <p14:creationId xmlns:p14="http://schemas.microsoft.com/office/powerpoint/2010/main" val="25717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Key-Value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Key-value are the simplest form of NoSQL databases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Data is stored in key-value pairs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Key determines storage location (distributed architectures)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Hash functions used to partition data evenly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Values can be almost any type, but may be size-limited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Query types are limited, since fast storage and retrieval is more important than providing underlying structure for enhanced queries</a:t>
            </a:r>
          </a:p>
          <a:p>
            <a:pPr>
              <a:lnSpc>
                <a:spcPct val="100000"/>
              </a:lnSpc>
            </a:pPr>
            <a:r>
              <a:rPr lang="en-US" sz="2800"/>
              <a:t>Examples of data types stored in key-value databases: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configuration data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user data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transient/intermediate data (e.g. shopping cart)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BLOBs (audio/images)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Key-Value Databases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EFDE-2C93-4565-A4EF-3B243068D421}"/>
              </a:ext>
            </a:extLst>
          </p:cNvPr>
          <p:cNvGrpSpPr/>
          <p:nvPr/>
        </p:nvGrpSpPr>
        <p:grpSpPr>
          <a:xfrm>
            <a:off x="2284414" y="1135690"/>
            <a:ext cx="7349705" cy="5365630"/>
            <a:chOff x="4320248" y="1101184"/>
            <a:chExt cx="7349705" cy="53656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2131D9-C442-4EF6-B3A8-49BEF7171BDF}"/>
                </a:ext>
              </a:extLst>
            </p:cNvPr>
            <p:cNvSpPr/>
            <p:nvPr/>
          </p:nvSpPr>
          <p:spPr>
            <a:xfrm>
              <a:off x="4320248" y="1101184"/>
              <a:ext cx="7349705" cy="5365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&lt;Key = CustomerID&gt;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6337C1-0E75-464E-B661-0CA5DC9271EF}"/>
                </a:ext>
              </a:extLst>
            </p:cNvPr>
            <p:cNvSpPr/>
            <p:nvPr/>
          </p:nvSpPr>
          <p:spPr>
            <a:xfrm>
              <a:off x="4781762" y="1716656"/>
              <a:ext cx="6426679" cy="452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&lt;Value = Object&gt;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45BB25-A565-4C5F-A848-007F3B1236B4}"/>
                </a:ext>
              </a:extLst>
            </p:cNvPr>
            <p:cNvSpPr/>
            <p:nvPr/>
          </p:nvSpPr>
          <p:spPr>
            <a:xfrm>
              <a:off x="5374257" y="2224117"/>
              <a:ext cx="2147977" cy="4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Customer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4BC21E-1E84-4051-8C55-980C30515E65}"/>
                </a:ext>
              </a:extLst>
            </p:cNvPr>
            <p:cNvSpPr/>
            <p:nvPr/>
          </p:nvSpPr>
          <p:spPr>
            <a:xfrm>
              <a:off x="5374257" y="2880638"/>
              <a:ext cx="2147977" cy="4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BillingAddress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C1D8C7-7A7D-4798-96CA-F4BA07B1B9A1}"/>
                </a:ext>
              </a:extLst>
            </p:cNvPr>
            <p:cNvSpPr/>
            <p:nvPr/>
          </p:nvSpPr>
          <p:spPr>
            <a:xfrm>
              <a:off x="5374257" y="3537159"/>
              <a:ext cx="5313871" cy="242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Orders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7735FE-2BD4-4DF8-B2EE-E8E80D4C4522}"/>
                </a:ext>
              </a:extLst>
            </p:cNvPr>
            <p:cNvSpPr/>
            <p:nvPr/>
          </p:nvSpPr>
          <p:spPr>
            <a:xfrm>
              <a:off x="5742317" y="3911676"/>
              <a:ext cx="2147977" cy="4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ShippingAddress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6F2783-386D-485C-9022-74A481B9DB32}"/>
                </a:ext>
              </a:extLst>
            </p:cNvPr>
            <p:cNvSpPr/>
            <p:nvPr/>
          </p:nvSpPr>
          <p:spPr>
            <a:xfrm>
              <a:off x="5742316" y="4525186"/>
              <a:ext cx="2147977" cy="4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OrderPayment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B36B4B-6AFC-495E-A45E-6160614BDE04}"/>
                </a:ext>
              </a:extLst>
            </p:cNvPr>
            <p:cNvSpPr/>
            <p:nvPr/>
          </p:nvSpPr>
          <p:spPr>
            <a:xfrm>
              <a:off x="5763882" y="5194470"/>
              <a:ext cx="2147977" cy="4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OrderItem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9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Key-Value Database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Amazon DynamoDB: widely used, contributed to initial popularity of NoSQL</a:t>
            </a:r>
          </a:p>
          <a:p>
            <a:pPr>
              <a:lnSpc>
                <a:spcPct val="100000"/>
              </a:lnSpc>
            </a:pPr>
            <a:r>
              <a:rPr lang="en-US" sz="2800"/>
              <a:t>Aerospike: open-source, optimized for in-memory storage</a:t>
            </a:r>
          </a:p>
          <a:p>
            <a:pPr>
              <a:lnSpc>
                <a:spcPct val="100000"/>
              </a:lnSpc>
            </a:pPr>
            <a:r>
              <a:rPr lang="en-US" sz="2800"/>
              <a:t>Berkeley DB: open-source, high-performance basic database</a:t>
            </a:r>
          </a:p>
          <a:p>
            <a:pPr>
              <a:lnSpc>
                <a:spcPct val="100000"/>
              </a:lnSpc>
            </a:pPr>
            <a:r>
              <a:rPr lang="en-US" sz="2800"/>
              <a:t>Couchbase: allows for text searches and SQL-style querying.</a:t>
            </a:r>
          </a:p>
          <a:p>
            <a:pPr>
              <a:lnSpc>
                <a:spcPct val="100000"/>
              </a:lnSpc>
            </a:pPr>
            <a:r>
              <a:rPr lang="en-US" sz="2800"/>
              <a:t>Memcached: open-source, optimizes websites by storing cache data in RAM</a:t>
            </a:r>
          </a:p>
          <a:p>
            <a:pPr>
              <a:lnSpc>
                <a:spcPct val="100000"/>
              </a:lnSpc>
            </a:pPr>
            <a:r>
              <a:rPr lang="en-US" sz="2800"/>
              <a:t>Redis: also acts as memory cache and message broker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F7AFD-74C5-4BB7-930D-D9B2E683BB72}"/>
              </a:ext>
            </a:extLst>
          </p:cNvPr>
          <p:cNvSpPr txBox="1"/>
          <p:nvPr/>
        </p:nvSpPr>
        <p:spPr>
          <a:xfrm>
            <a:off x="2952293" y="5844540"/>
            <a:ext cx="54188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https://www.kdnuggets.com/2021/04/nosql-explained-understanding-key-value-databases.html</a:t>
            </a:r>
          </a:p>
        </p:txBody>
      </p:sp>
    </p:spTree>
    <p:extLst>
      <p:ext uri="{BB962C8B-B14F-4D97-AF65-F5344CB8AC3E}">
        <p14:creationId xmlns:p14="http://schemas.microsoft.com/office/powerpoint/2010/main" val="9384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Document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Document databases store </a:t>
            </a:r>
            <a:r>
              <a:rPr lang="en-US" b="1"/>
              <a:t>semi-structured</a:t>
            </a:r>
            <a:r>
              <a:rPr lang="en-US"/>
              <a:t> data in the form of documents</a:t>
            </a:r>
          </a:p>
          <a:p>
            <a:pPr lvl="1">
              <a:lnSpc>
                <a:spcPct val="100000"/>
              </a:lnSpc>
            </a:pPr>
            <a:r>
              <a:rPr lang="en-US"/>
              <a:t>Semi-structured: similar keys, fields, attributes, but no strict schema</a:t>
            </a:r>
          </a:p>
          <a:p>
            <a:pPr lvl="1">
              <a:lnSpc>
                <a:spcPct val="100000"/>
              </a:lnSpc>
            </a:pPr>
            <a:r>
              <a:rPr lang="en-US"/>
              <a:t>Encoded in various standards, e.g. JSON, XML, BSON, YAML</a:t>
            </a:r>
          </a:p>
          <a:p>
            <a:pPr>
              <a:lnSpc>
                <a:spcPct val="100000"/>
              </a:lnSpc>
            </a:pPr>
            <a:r>
              <a:rPr lang="en-US"/>
              <a:t>Documents are organized as collections, buckets, or tags</a:t>
            </a:r>
          </a:p>
          <a:p>
            <a:pPr lvl="1">
              <a:lnSpc>
                <a:spcPct val="100000"/>
              </a:lnSpc>
            </a:pPr>
            <a:r>
              <a:rPr lang="en-US"/>
              <a:t>Each document has named fields and associated values</a:t>
            </a:r>
          </a:p>
          <a:p>
            <a:pPr lvl="1">
              <a:lnSpc>
                <a:spcPct val="100000"/>
              </a:lnSpc>
            </a:pPr>
            <a:r>
              <a:rPr lang="en-US"/>
              <a:t>Queries are faster than simple key-value databases</a:t>
            </a:r>
          </a:p>
          <a:p>
            <a:pPr>
              <a:lnSpc>
                <a:spcPct val="100000"/>
              </a:lnSpc>
            </a:pPr>
            <a:r>
              <a:rPr lang="en-US"/>
              <a:t>Document databases are </a:t>
            </a:r>
            <a:r>
              <a:rPr lang="en-US" b="1"/>
              <a:t>not</a:t>
            </a:r>
            <a:r>
              <a:rPr lang="en-US"/>
              <a:t> normalized</a:t>
            </a:r>
          </a:p>
          <a:p>
            <a:pPr lvl="1">
              <a:lnSpc>
                <a:spcPct val="100000"/>
              </a:lnSpc>
            </a:pPr>
            <a:r>
              <a:rPr lang="en-US"/>
              <a:t>Cannot do joins that are possible in relational databases</a:t>
            </a:r>
          </a:p>
          <a:p>
            <a:pPr lvl="1">
              <a:lnSpc>
                <a:spcPct val="100000"/>
              </a:lnSpc>
            </a:pPr>
            <a:r>
              <a:rPr lang="en-US"/>
              <a:t>All data that must be retrieved is stored in a document</a:t>
            </a:r>
          </a:p>
          <a:p>
            <a:pPr>
              <a:lnSpc>
                <a:spcPct val="100000"/>
              </a:lnSpc>
            </a:pPr>
            <a:r>
              <a:rPr lang="en-US"/>
              <a:t>Example: eCommerce data</a:t>
            </a:r>
          </a:p>
          <a:p>
            <a:pPr lvl="1">
              <a:lnSpc>
                <a:spcPct val="100000"/>
              </a:lnSpc>
            </a:pPr>
            <a:r>
              <a:rPr lang="en-US"/>
              <a:t>Each product stored as a separate document</a:t>
            </a:r>
          </a:p>
          <a:p>
            <a:pPr lvl="1">
              <a:lnSpc>
                <a:spcPct val="100000"/>
              </a:lnSpc>
            </a:pPr>
            <a:r>
              <a:rPr lang="en-US"/>
              <a:t>All product features and attributes are stored in the document</a:t>
            </a:r>
          </a:p>
          <a:p>
            <a:pPr lvl="1">
              <a:lnSpc>
                <a:spcPct val="100000"/>
              </a:lnSpc>
            </a:pPr>
            <a:r>
              <a:rPr lang="en-US"/>
              <a:t>All data related to that single product is retrieved together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Document Databases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5AC917-BF64-4F29-B442-0754C6DB91A2}"/>
              </a:ext>
            </a:extLst>
          </p:cNvPr>
          <p:cNvGrpSpPr/>
          <p:nvPr/>
        </p:nvGrpSpPr>
        <p:grpSpPr>
          <a:xfrm>
            <a:off x="1485180" y="1573731"/>
            <a:ext cx="3368137" cy="3391364"/>
            <a:chOff x="2656114" y="1686143"/>
            <a:chExt cx="3368137" cy="33913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D0F67E-F0E4-470F-933E-CC516D6E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6114" y="1686143"/>
              <a:ext cx="3368137" cy="3391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r>
                <a:rPr lang="en-US"/>
                <a:t>Collection 1</a:t>
              </a:r>
            </a:p>
            <a:p>
              <a:pPr algn="ctr"/>
              <a:r>
                <a:rPr lang="en-US"/>
                <a:t>Books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4A7D85-F43A-499F-B87F-C346A0304060}"/>
                </a:ext>
              </a:extLst>
            </p:cNvPr>
            <p:cNvSpPr/>
            <p:nvPr/>
          </p:nvSpPr>
          <p:spPr>
            <a:xfrm>
              <a:off x="3647538" y="2964613"/>
              <a:ext cx="1121433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8B04B4-BC3C-4B17-9BC0-CFFB16F939DE}"/>
                </a:ext>
              </a:extLst>
            </p:cNvPr>
            <p:cNvSpPr/>
            <p:nvPr/>
          </p:nvSpPr>
          <p:spPr>
            <a:xfrm>
              <a:off x="3799938" y="3117013"/>
              <a:ext cx="1121433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CCCDC9-9DF3-4243-9341-D1CF554CBF90}"/>
                </a:ext>
              </a:extLst>
            </p:cNvPr>
            <p:cNvSpPr/>
            <p:nvPr/>
          </p:nvSpPr>
          <p:spPr>
            <a:xfrm>
              <a:off x="3952338" y="3269413"/>
              <a:ext cx="1189005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  <a:endParaRPr lang="en-US" sz="1050"/>
            </a:p>
            <a:p>
              <a:endParaRPr lang="en-US" sz="600"/>
            </a:p>
            <a:p>
              <a:r>
                <a:rPr lang="en-US" sz="700"/>
                <a:t>{</a:t>
              </a:r>
            </a:p>
            <a:p>
              <a:r>
                <a:rPr lang="en-US" sz="700"/>
                <a:t>"ID" : "001",</a:t>
              </a:r>
            </a:p>
            <a:p>
              <a:r>
                <a:rPr lang="en-US" sz="700"/>
                <a:t>"Book" : "Dune",</a:t>
              </a:r>
            </a:p>
            <a:p>
              <a:r>
                <a:rPr lang="en-US" sz="700"/>
                <a:t>"Genre" : "SciFi/Fantasy",</a:t>
              </a:r>
            </a:p>
            <a:p>
              <a:r>
                <a:rPr lang="en-US" sz="700"/>
                <a:t>"Author" : "Frank Herbert",</a:t>
              </a:r>
            </a:p>
            <a:p>
              <a:r>
                <a:rPr lang="en-US" sz="700"/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02AEFD-813D-4FC9-B415-8BEE50757CAE}"/>
              </a:ext>
            </a:extLst>
          </p:cNvPr>
          <p:cNvGrpSpPr/>
          <p:nvPr/>
        </p:nvGrpSpPr>
        <p:grpSpPr>
          <a:xfrm>
            <a:off x="5949031" y="1573731"/>
            <a:ext cx="3369189" cy="3392424"/>
            <a:chOff x="5949031" y="1573732"/>
            <a:chExt cx="3369189" cy="339242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767DA3-A7DB-4FFD-A892-678FA4932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031" y="1573732"/>
              <a:ext cx="3369189" cy="3392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Collection 2</a:t>
              </a:r>
            </a:p>
            <a:p>
              <a:pPr algn="ctr"/>
              <a:r>
                <a:rPr lang="en-US"/>
                <a:t>Movies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EE8C93-19B5-4353-82F3-6D7B9A49FBAC}"/>
                </a:ext>
              </a:extLst>
            </p:cNvPr>
            <p:cNvSpPr/>
            <p:nvPr/>
          </p:nvSpPr>
          <p:spPr>
            <a:xfrm>
              <a:off x="7052097" y="2964613"/>
              <a:ext cx="1121433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7FD3B8-7884-4468-9AB4-091CD6FA6F2E}"/>
                </a:ext>
              </a:extLst>
            </p:cNvPr>
            <p:cNvSpPr/>
            <p:nvPr/>
          </p:nvSpPr>
          <p:spPr>
            <a:xfrm>
              <a:off x="7204497" y="3117013"/>
              <a:ext cx="1121433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92EC3D-FADA-48B3-8AD1-328B851938E3}"/>
                </a:ext>
              </a:extLst>
            </p:cNvPr>
            <p:cNvSpPr/>
            <p:nvPr/>
          </p:nvSpPr>
          <p:spPr>
            <a:xfrm>
              <a:off x="7356897" y="3269413"/>
              <a:ext cx="1200249" cy="125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Document</a:t>
              </a:r>
            </a:p>
            <a:p>
              <a:endParaRPr lang="en-US" sz="600"/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{</a:t>
              </a:r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"ID" : "101",</a:t>
              </a:r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"Movie" : "Star Wars",</a:t>
              </a:r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"Genre" : "SciFi/Fantasy",</a:t>
              </a:r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"Author" : "George Lucas",</a:t>
              </a:r>
            </a:p>
            <a:p>
              <a:pPr lvl="0"/>
              <a:r>
                <a:rPr lang="en-US" sz="700">
                  <a:solidFill>
                    <a:prstClr val="white"/>
                  </a:solidFill>
                </a:rPr>
                <a:t>}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2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Document Database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MongoDB: One of the top NoSQL database engines, uses something similar to JSON and has its own query language. </a:t>
            </a:r>
          </a:p>
          <a:p>
            <a:pPr>
              <a:lnSpc>
                <a:spcPct val="100000"/>
              </a:lnSpc>
            </a:pPr>
            <a:r>
              <a:rPr lang="en-US"/>
              <a:t>Elasticsearch: A search engine based on the document-store data model, used for searching and indexing databases.</a:t>
            </a:r>
          </a:p>
          <a:p>
            <a:pPr>
              <a:lnSpc>
                <a:spcPct val="100000"/>
              </a:lnSpc>
            </a:pPr>
            <a:r>
              <a:rPr lang="en-US"/>
              <a:t>CouchDB: Used with both Ubuntu and Facebook, uses Javascript, written in Erlang.</a:t>
            </a:r>
          </a:p>
          <a:p>
            <a:pPr>
              <a:lnSpc>
                <a:spcPct val="100000"/>
              </a:lnSpc>
            </a:pPr>
            <a:r>
              <a:rPr lang="en-US"/>
              <a:t>BaseX: A lightweight open-source XML-based DBM, uses Java.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9EB3A-C4C7-4EFD-99E0-04826EDCAFDF}"/>
              </a:ext>
            </a:extLst>
          </p:cNvPr>
          <p:cNvSpPr txBox="1"/>
          <p:nvPr/>
        </p:nvSpPr>
        <p:spPr>
          <a:xfrm>
            <a:off x="3253085" y="6181544"/>
            <a:ext cx="60994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https://www.kdnuggets.com/2021/03/understanding-nosql-database-types-document.html</a:t>
            </a:r>
          </a:p>
        </p:txBody>
      </p:sp>
    </p:spTree>
    <p:extLst>
      <p:ext uri="{BB962C8B-B14F-4D97-AF65-F5344CB8AC3E}">
        <p14:creationId xmlns:p14="http://schemas.microsoft.com/office/powerpoint/2010/main" val="7810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/>
              <a:t>Columnar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13460"/>
            <a:ext cx="9862434" cy="560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Columnar databases organize data into a collection of columns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A column has a name and a value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A collection of columns make up a row, identified by a key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No fixed schema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No fixed number of columns in a row, the number can vary across rows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Only relevant data is read</a:t>
            </a:r>
          </a:p>
          <a:p>
            <a:pPr>
              <a:lnSpc>
                <a:spcPct val="100000"/>
              </a:lnSpc>
            </a:pPr>
            <a:r>
              <a:rPr lang="en-US" sz="2800"/>
              <a:t>Columnar databases are </a:t>
            </a:r>
            <a:r>
              <a:rPr lang="en-US" sz="2800" b="1"/>
              <a:t>not</a:t>
            </a:r>
            <a:r>
              <a:rPr lang="en-US" sz="2800"/>
              <a:t> normalized</a:t>
            </a:r>
          </a:p>
          <a:p>
            <a:pPr>
              <a:lnSpc>
                <a:spcPct val="100000"/>
              </a:lnSpc>
            </a:pPr>
            <a:r>
              <a:rPr lang="en-US" sz="2800"/>
              <a:t>All relevant information needed to represent an entity can be retrieved by reading a single row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High throughput for reads and writes, well-suited for analytical query processing (e.g. data warehouses)</a:t>
            </a:r>
          </a:p>
          <a:p>
            <a:pPr>
              <a:lnSpc>
                <a:spcPct val="100000"/>
              </a:lnSpc>
            </a:pPr>
            <a:r>
              <a:rPr lang="en-US" sz="2800"/>
              <a:t>Distributed, highly available architectures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11212</TotalTime>
  <Words>972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CIS 2349C</vt:lpstr>
      <vt:lpstr>NoSQL Databases</vt:lpstr>
      <vt:lpstr>Key-Value Databases</vt:lpstr>
      <vt:lpstr>Key-Value Databases</vt:lpstr>
      <vt:lpstr>Key-Value Database Examples</vt:lpstr>
      <vt:lpstr>Document Databases</vt:lpstr>
      <vt:lpstr>Document Databases</vt:lpstr>
      <vt:lpstr>Document Database Examples</vt:lpstr>
      <vt:lpstr>Columnar Databases</vt:lpstr>
      <vt:lpstr>Columnar Databases</vt:lpstr>
      <vt:lpstr>Columnar Database Examples</vt:lpstr>
      <vt:lpstr>Graph Databases</vt:lpstr>
      <vt:lpstr>Graph Databases</vt:lpstr>
      <vt:lpstr>Graph Database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2349C</dc:title>
  <dc:creator>Singletary, David S.</dc:creator>
  <cp:lastModifiedBy>Singletary, David S.</cp:lastModifiedBy>
  <cp:revision>76</cp:revision>
  <dcterms:created xsi:type="dcterms:W3CDTF">2020-04-19T18:12:41Z</dcterms:created>
  <dcterms:modified xsi:type="dcterms:W3CDTF">2022-02-18T21:01:57Z</dcterms:modified>
</cp:coreProperties>
</file>