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311" r:id="rId3"/>
    <p:sldId id="312" r:id="rId4"/>
    <p:sldId id="313" r:id="rId5"/>
    <p:sldId id="314" r:id="rId6"/>
    <p:sldId id="323" r:id="rId7"/>
    <p:sldId id="324" r:id="rId8"/>
    <p:sldId id="325" r:id="rId9"/>
    <p:sldId id="315" r:id="rId10"/>
    <p:sldId id="322" r:id="rId11"/>
    <p:sldId id="319" r:id="rId12"/>
    <p:sldId id="330" r:id="rId13"/>
    <p:sldId id="327" r:id="rId14"/>
    <p:sldId id="326" r:id="rId15"/>
    <p:sldId id="328" r:id="rId16"/>
    <p:sldId id="329" r:id="rId17"/>
    <p:sldId id="332" r:id="rId18"/>
    <p:sldId id="333" r:id="rId19"/>
    <p:sldId id="32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letary, David S." userId="45c19336-5b87-4564-b40a-d17e89ba411b" providerId="ADAL" clId="{9A88E19D-2D78-4FAA-B91D-2D16A8E8AE4C}"/>
    <pc:docChg chg="undo custSel addSld delSld modSld sldOrd delSection modSection">
      <pc:chgData name="Singletary, David S." userId="45c19336-5b87-4564-b40a-d17e89ba411b" providerId="ADAL" clId="{9A88E19D-2D78-4FAA-B91D-2D16A8E8AE4C}" dt="2021-04-05T16:55:11.853" v="4013" actId="208"/>
      <pc:docMkLst>
        <pc:docMk/>
      </pc:docMkLst>
      <pc:sldChg chg="modSp del mod">
        <pc:chgData name="Singletary, David S." userId="45c19336-5b87-4564-b40a-d17e89ba411b" providerId="ADAL" clId="{9A88E19D-2D78-4FAA-B91D-2D16A8E8AE4C}" dt="2021-04-01T20:12:42.999" v="3731" actId="2696"/>
        <pc:sldMkLst>
          <pc:docMk/>
          <pc:sldMk cId="3894654276" sldId="256"/>
        </pc:sldMkLst>
        <pc:spChg chg="mod">
          <ac:chgData name="Singletary, David S." userId="45c19336-5b87-4564-b40a-d17e89ba411b" providerId="ADAL" clId="{9A88E19D-2D78-4FAA-B91D-2D16A8E8AE4C}" dt="2021-03-09T00:53:59.583" v="1" actId="403"/>
          <ac:spMkLst>
            <pc:docMk/>
            <pc:sldMk cId="3894654276" sldId="256"/>
            <ac:spMk id="3" creationId="{0B6C4D05-8FCF-4F4C-A6C9-49405FCDCC82}"/>
          </ac:spMkLst>
        </pc:spChg>
      </pc:sldChg>
      <pc:sldChg chg="modSp mod">
        <pc:chgData name="Singletary, David S." userId="45c19336-5b87-4564-b40a-d17e89ba411b" providerId="ADAL" clId="{9A88E19D-2D78-4FAA-B91D-2D16A8E8AE4C}" dt="2021-03-16T15:43:45.867" v="696" actId="20577"/>
        <pc:sldMkLst>
          <pc:docMk/>
          <pc:sldMk cId="3032039970" sldId="257"/>
        </pc:sldMkLst>
        <pc:spChg chg="mod">
          <ac:chgData name="Singletary, David S." userId="45c19336-5b87-4564-b40a-d17e89ba411b" providerId="ADAL" clId="{9A88E19D-2D78-4FAA-B91D-2D16A8E8AE4C}" dt="2021-03-16T15:43:45.867" v="696" actId="20577"/>
          <ac:spMkLst>
            <pc:docMk/>
            <pc:sldMk cId="3032039970" sldId="257"/>
            <ac:spMk id="3" creationId="{35D1B827-00A2-4D2C-BE31-BCA8BA73A3FF}"/>
          </ac:spMkLst>
        </pc:spChg>
      </pc:sldChg>
      <pc:sldChg chg="modSp del mod">
        <pc:chgData name="Singletary, David S." userId="45c19336-5b87-4564-b40a-d17e89ba411b" providerId="ADAL" clId="{9A88E19D-2D78-4FAA-B91D-2D16A8E8AE4C}" dt="2021-04-01T20:12:10.971" v="3702" actId="2696"/>
        <pc:sldMkLst>
          <pc:docMk/>
          <pc:sldMk cId="1638751928" sldId="258"/>
        </pc:sldMkLst>
        <pc:spChg chg="mod">
          <ac:chgData name="Singletary, David S." userId="45c19336-5b87-4564-b40a-d17e89ba411b" providerId="ADAL" clId="{9A88E19D-2D78-4FAA-B91D-2D16A8E8AE4C}" dt="2021-03-16T15:44:03.320" v="698" actId="1076"/>
          <ac:spMkLst>
            <pc:docMk/>
            <pc:sldMk cId="1638751928" sldId="258"/>
            <ac:spMk id="2" creationId="{5214CB4A-F17D-42CA-9111-1B864248F18A}"/>
          </ac:spMkLst>
        </pc:spChg>
      </pc:sldChg>
      <pc:sldChg chg="modSp del mod">
        <pc:chgData name="Singletary, David S." userId="45c19336-5b87-4564-b40a-d17e89ba411b" providerId="ADAL" clId="{9A88E19D-2D78-4FAA-B91D-2D16A8E8AE4C}" dt="2021-04-01T20:12:10.971" v="3702" actId="2696"/>
        <pc:sldMkLst>
          <pc:docMk/>
          <pc:sldMk cId="2800757808" sldId="259"/>
        </pc:sldMkLst>
        <pc:spChg chg="mod">
          <ac:chgData name="Singletary, David S." userId="45c19336-5b87-4564-b40a-d17e89ba411b" providerId="ADAL" clId="{9A88E19D-2D78-4FAA-B91D-2D16A8E8AE4C}" dt="2021-03-16T15:44:14.064" v="701" actId="1076"/>
          <ac:spMkLst>
            <pc:docMk/>
            <pc:sldMk cId="2800757808" sldId="259"/>
            <ac:spMk id="7" creationId="{04601845-5D1D-4D2A-8614-557A5CD1BC10}"/>
          </ac:spMkLst>
        </pc:spChg>
      </pc:sldChg>
      <pc:sldChg chg="del">
        <pc:chgData name="Singletary, David S." userId="45c19336-5b87-4564-b40a-d17e89ba411b" providerId="ADAL" clId="{9A88E19D-2D78-4FAA-B91D-2D16A8E8AE4C}" dt="2021-04-01T20:12:10.971" v="3702" actId="2696"/>
        <pc:sldMkLst>
          <pc:docMk/>
          <pc:sldMk cId="901784377" sldId="260"/>
        </pc:sldMkLst>
      </pc:sldChg>
      <pc:sldChg chg="del">
        <pc:chgData name="Singletary, David S." userId="45c19336-5b87-4564-b40a-d17e89ba411b" providerId="ADAL" clId="{9A88E19D-2D78-4FAA-B91D-2D16A8E8AE4C}" dt="2021-04-01T20:12:10.971" v="3702" actId="2696"/>
        <pc:sldMkLst>
          <pc:docMk/>
          <pc:sldMk cId="960912479" sldId="261"/>
        </pc:sldMkLst>
      </pc:sldChg>
      <pc:sldChg chg="addSp modSp del mod">
        <pc:chgData name="Singletary, David S." userId="45c19336-5b87-4564-b40a-d17e89ba411b" providerId="ADAL" clId="{9A88E19D-2D78-4FAA-B91D-2D16A8E8AE4C}" dt="2021-04-01T20:06:01.170" v="3700" actId="2696"/>
        <pc:sldMkLst>
          <pc:docMk/>
          <pc:sldMk cId="2297142421" sldId="262"/>
        </pc:sldMkLst>
        <pc:spChg chg="mod">
          <ac:chgData name="Singletary, David S." userId="45c19336-5b87-4564-b40a-d17e89ba411b" providerId="ADAL" clId="{9A88E19D-2D78-4FAA-B91D-2D16A8E8AE4C}" dt="2021-03-25T20:53:38.805" v="2522" actId="14100"/>
          <ac:spMkLst>
            <pc:docMk/>
            <pc:sldMk cId="2297142421" sldId="262"/>
            <ac:spMk id="2" creationId="{58C33BDB-6046-4130-99CF-0821343B5A65}"/>
          </ac:spMkLst>
        </pc:spChg>
        <pc:spChg chg="mod">
          <ac:chgData name="Singletary, David S." userId="45c19336-5b87-4564-b40a-d17e89ba411b" providerId="ADAL" clId="{9A88E19D-2D78-4FAA-B91D-2D16A8E8AE4C}" dt="2021-03-25T20:53:44" v="2525" actId="27636"/>
          <ac:spMkLst>
            <pc:docMk/>
            <pc:sldMk cId="2297142421" sldId="262"/>
            <ac:spMk id="3" creationId="{5D2EE84E-69DF-40CC-8BC9-55C2E53EBCA1}"/>
          </ac:spMkLst>
        </pc:spChg>
        <pc:picChg chg="add mod">
          <ac:chgData name="Singletary, David S." userId="45c19336-5b87-4564-b40a-d17e89ba411b" providerId="ADAL" clId="{9A88E19D-2D78-4FAA-B91D-2D16A8E8AE4C}" dt="2021-03-25T20:53:41.717" v="2523" actId="1076"/>
          <ac:picMkLst>
            <pc:docMk/>
            <pc:sldMk cId="2297142421" sldId="262"/>
            <ac:picMk id="1026" creationId="{1B913D7B-9DEA-4FAB-B696-3A9678D0E106}"/>
          </ac:picMkLst>
        </pc:picChg>
      </pc:sldChg>
      <pc:sldChg chg="addSp delSp modSp del mod">
        <pc:chgData name="Singletary, David S." userId="45c19336-5b87-4564-b40a-d17e89ba411b" providerId="ADAL" clId="{9A88E19D-2D78-4FAA-B91D-2D16A8E8AE4C}" dt="2021-04-01T20:06:01.170" v="3700" actId="2696"/>
        <pc:sldMkLst>
          <pc:docMk/>
          <pc:sldMk cId="3056446675" sldId="263"/>
        </pc:sldMkLst>
        <pc:spChg chg="mod">
          <ac:chgData name="Singletary, David S." userId="45c19336-5b87-4564-b40a-d17e89ba411b" providerId="ADAL" clId="{9A88E19D-2D78-4FAA-B91D-2D16A8E8AE4C}" dt="2021-04-01T17:57:37.655" v="2572" actId="1076"/>
          <ac:spMkLst>
            <pc:docMk/>
            <pc:sldMk cId="3056446675" sldId="263"/>
            <ac:spMk id="2" creationId="{58C33BDB-6046-4130-99CF-0821343B5A65}"/>
          </ac:spMkLst>
        </pc:spChg>
        <pc:spChg chg="del mod">
          <ac:chgData name="Singletary, David S." userId="45c19336-5b87-4564-b40a-d17e89ba411b" providerId="ADAL" clId="{9A88E19D-2D78-4FAA-B91D-2D16A8E8AE4C}" dt="2021-04-01T17:09:34.748" v="2553"/>
          <ac:spMkLst>
            <pc:docMk/>
            <pc:sldMk cId="3056446675" sldId="263"/>
            <ac:spMk id="3" creationId="{5D2EE84E-69DF-40CC-8BC9-55C2E53EBCA1}"/>
          </ac:spMkLst>
        </pc:spChg>
        <pc:spChg chg="add mod">
          <ac:chgData name="Singletary, David S." userId="45c19336-5b87-4564-b40a-d17e89ba411b" providerId="ADAL" clId="{9A88E19D-2D78-4FAA-B91D-2D16A8E8AE4C}" dt="2021-04-01T19:24:39.707" v="3084" actId="1076"/>
          <ac:spMkLst>
            <pc:docMk/>
            <pc:sldMk cId="3056446675" sldId="263"/>
            <ac:spMk id="4" creationId="{D942392C-E274-4611-83EC-DB4390D4DF62}"/>
          </ac:spMkLst>
        </pc:spChg>
        <pc:spChg chg="add del mod">
          <ac:chgData name="Singletary, David S." userId="45c19336-5b87-4564-b40a-d17e89ba411b" providerId="ADAL" clId="{9A88E19D-2D78-4FAA-B91D-2D16A8E8AE4C}" dt="2021-04-01T18:13:33.961" v="2592"/>
          <ac:spMkLst>
            <pc:docMk/>
            <pc:sldMk cId="3056446675" sldId="263"/>
            <ac:spMk id="5" creationId="{44934646-EA3E-4D37-9515-B04505C909D9}"/>
          </ac:spMkLst>
        </pc:spChg>
        <pc:picChg chg="add del mod">
          <ac:chgData name="Singletary, David S." userId="45c19336-5b87-4564-b40a-d17e89ba411b" providerId="ADAL" clId="{9A88E19D-2D78-4FAA-B91D-2D16A8E8AE4C}" dt="2021-04-01T18:13:29.760" v="2591" actId="478"/>
          <ac:picMkLst>
            <pc:docMk/>
            <pc:sldMk cId="3056446675" sldId="263"/>
            <ac:picMk id="1026" creationId="{CE8B3A34-9AF9-48E5-B693-A9E49878B64B}"/>
          </ac:picMkLst>
        </pc:picChg>
        <pc:picChg chg="add mod">
          <ac:chgData name="Singletary, David S." userId="45c19336-5b87-4564-b40a-d17e89ba411b" providerId="ADAL" clId="{9A88E19D-2D78-4FAA-B91D-2D16A8E8AE4C}" dt="2021-04-01T18:13:38.664" v="2594" actId="14100"/>
          <ac:picMkLst>
            <pc:docMk/>
            <pc:sldMk cId="3056446675" sldId="263"/>
            <ac:picMk id="1028" creationId="{4504099B-7023-4B19-93CD-B82474E834BD}"/>
          </ac:picMkLst>
        </pc:picChg>
      </pc:sldChg>
      <pc:sldChg chg="del">
        <pc:chgData name="Singletary, David S." userId="45c19336-5b87-4564-b40a-d17e89ba411b" providerId="ADAL" clId="{9A88E19D-2D78-4FAA-B91D-2D16A8E8AE4C}" dt="2021-04-01T20:06:01.170" v="3700" actId="2696"/>
        <pc:sldMkLst>
          <pc:docMk/>
          <pc:sldMk cId="2362699074" sldId="264"/>
        </pc:sldMkLst>
      </pc:sldChg>
      <pc:sldChg chg="del">
        <pc:chgData name="Singletary, David S." userId="45c19336-5b87-4564-b40a-d17e89ba411b" providerId="ADAL" clId="{9A88E19D-2D78-4FAA-B91D-2D16A8E8AE4C}" dt="2021-04-01T20:06:01.170" v="3700" actId="2696"/>
        <pc:sldMkLst>
          <pc:docMk/>
          <pc:sldMk cId="249038756" sldId="265"/>
        </pc:sldMkLst>
      </pc:sldChg>
      <pc:sldChg chg="del">
        <pc:chgData name="Singletary, David S." userId="45c19336-5b87-4564-b40a-d17e89ba411b" providerId="ADAL" clId="{9A88E19D-2D78-4FAA-B91D-2D16A8E8AE4C}" dt="2021-04-01T20:06:01.170" v="3700" actId="2696"/>
        <pc:sldMkLst>
          <pc:docMk/>
          <pc:sldMk cId="115787789" sldId="266"/>
        </pc:sldMkLst>
      </pc:sldChg>
      <pc:sldChg chg="del">
        <pc:chgData name="Singletary, David S." userId="45c19336-5b87-4564-b40a-d17e89ba411b" providerId="ADAL" clId="{9A88E19D-2D78-4FAA-B91D-2D16A8E8AE4C}" dt="2021-04-01T20:06:01.170" v="3700" actId="2696"/>
        <pc:sldMkLst>
          <pc:docMk/>
          <pc:sldMk cId="1891299287" sldId="267"/>
        </pc:sldMkLst>
      </pc:sldChg>
      <pc:sldChg chg="del">
        <pc:chgData name="Singletary, David S." userId="45c19336-5b87-4564-b40a-d17e89ba411b" providerId="ADAL" clId="{9A88E19D-2D78-4FAA-B91D-2D16A8E8AE4C}" dt="2021-04-01T20:06:01.170" v="3700" actId="2696"/>
        <pc:sldMkLst>
          <pc:docMk/>
          <pc:sldMk cId="1839948731" sldId="268"/>
        </pc:sldMkLst>
      </pc:sldChg>
      <pc:sldChg chg="del">
        <pc:chgData name="Singletary, David S." userId="45c19336-5b87-4564-b40a-d17e89ba411b" providerId="ADAL" clId="{9A88E19D-2D78-4FAA-B91D-2D16A8E8AE4C}" dt="2021-04-01T20:06:01.170" v="3700" actId="2696"/>
        <pc:sldMkLst>
          <pc:docMk/>
          <pc:sldMk cId="3802525896" sldId="269"/>
        </pc:sldMkLst>
      </pc:sldChg>
      <pc:sldChg chg="del">
        <pc:chgData name="Singletary, David S." userId="45c19336-5b87-4564-b40a-d17e89ba411b" providerId="ADAL" clId="{9A88E19D-2D78-4FAA-B91D-2D16A8E8AE4C}" dt="2021-04-01T20:06:01.170" v="3700" actId="2696"/>
        <pc:sldMkLst>
          <pc:docMk/>
          <pc:sldMk cId="574213918" sldId="270"/>
        </pc:sldMkLst>
      </pc:sldChg>
      <pc:sldChg chg="del">
        <pc:chgData name="Singletary, David S." userId="45c19336-5b87-4564-b40a-d17e89ba411b" providerId="ADAL" clId="{9A88E19D-2D78-4FAA-B91D-2D16A8E8AE4C}" dt="2021-04-01T20:06:01.170" v="3700" actId="2696"/>
        <pc:sldMkLst>
          <pc:docMk/>
          <pc:sldMk cId="4182072686" sldId="271"/>
        </pc:sldMkLst>
      </pc:sldChg>
      <pc:sldChg chg="addSp modSp mod">
        <pc:chgData name="Singletary, David S." userId="45c19336-5b87-4564-b40a-d17e89ba411b" providerId="ADAL" clId="{9A88E19D-2D78-4FAA-B91D-2D16A8E8AE4C}" dt="2021-03-24T17:22:42.509" v="1490" actId="20577"/>
        <pc:sldMkLst>
          <pc:docMk/>
          <pc:sldMk cId="602319741" sldId="277"/>
        </pc:sldMkLst>
        <pc:spChg chg="mod">
          <ac:chgData name="Singletary, David S." userId="45c19336-5b87-4564-b40a-d17e89ba411b" providerId="ADAL" clId="{9A88E19D-2D78-4FAA-B91D-2D16A8E8AE4C}" dt="2021-03-24T17:09:49.282" v="1009" actId="1076"/>
          <ac:spMkLst>
            <pc:docMk/>
            <pc:sldMk cId="602319741" sldId="277"/>
            <ac:spMk id="2" creationId="{46DBDF51-8084-47E9-A51E-B15EA26E753F}"/>
          </ac:spMkLst>
        </pc:spChg>
        <pc:spChg chg="mod">
          <ac:chgData name="Singletary, David S." userId="45c19336-5b87-4564-b40a-d17e89ba411b" providerId="ADAL" clId="{9A88E19D-2D78-4FAA-B91D-2D16A8E8AE4C}" dt="2021-03-24T17:22:42.509" v="1490" actId="20577"/>
          <ac:spMkLst>
            <pc:docMk/>
            <pc:sldMk cId="602319741" sldId="277"/>
            <ac:spMk id="3" creationId="{AF6B37D8-59D5-45D2-8169-2020078F9291}"/>
          </ac:spMkLst>
        </pc:spChg>
        <pc:spChg chg="add mod">
          <ac:chgData name="Singletary, David S." userId="45c19336-5b87-4564-b40a-d17e89ba411b" providerId="ADAL" clId="{9A88E19D-2D78-4FAA-B91D-2D16A8E8AE4C}" dt="2021-03-24T17:20:06.917" v="1345" actId="2085"/>
          <ac:spMkLst>
            <pc:docMk/>
            <pc:sldMk cId="602319741" sldId="277"/>
            <ac:spMk id="4" creationId="{D4079F99-0916-4291-A64A-CA7F295CC725}"/>
          </ac:spMkLst>
        </pc:spChg>
        <pc:spChg chg="add mod">
          <ac:chgData name="Singletary, David S." userId="45c19336-5b87-4564-b40a-d17e89ba411b" providerId="ADAL" clId="{9A88E19D-2D78-4FAA-B91D-2D16A8E8AE4C}" dt="2021-03-24T17:20:10.493" v="1346" actId="2085"/>
          <ac:spMkLst>
            <pc:docMk/>
            <pc:sldMk cId="602319741" sldId="277"/>
            <ac:spMk id="5" creationId="{91915434-D7A0-47E7-8157-424809F7E585}"/>
          </ac:spMkLst>
        </pc:spChg>
        <pc:spChg chg="add mod">
          <ac:chgData name="Singletary, David S." userId="45c19336-5b87-4564-b40a-d17e89ba411b" providerId="ADAL" clId="{9A88E19D-2D78-4FAA-B91D-2D16A8E8AE4C}" dt="2021-03-24T17:20:13.667" v="1347" actId="2085"/>
          <ac:spMkLst>
            <pc:docMk/>
            <pc:sldMk cId="602319741" sldId="277"/>
            <ac:spMk id="6" creationId="{2A510A7A-161E-4151-A840-90DCFE74E6CA}"/>
          </ac:spMkLst>
        </pc:spChg>
        <pc:spChg chg="add mod">
          <ac:chgData name="Singletary, David S." userId="45c19336-5b87-4564-b40a-d17e89ba411b" providerId="ADAL" clId="{9A88E19D-2D78-4FAA-B91D-2D16A8E8AE4C}" dt="2021-03-24T17:22:17.167" v="1374" actId="20577"/>
          <ac:spMkLst>
            <pc:docMk/>
            <pc:sldMk cId="602319741" sldId="277"/>
            <ac:spMk id="7" creationId="{C23CFE61-1D8F-47DD-93F0-F103C2FB21F0}"/>
          </ac:spMkLst>
        </pc:spChg>
      </pc:sldChg>
      <pc:sldChg chg="addSp delSp modSp mod">
        <pc:chgData name="Singletary, David S." userId="45c19336-5b87-4564-b40a-d17e89ba411b" providerId="ADAL" clId="{9A88E19D-2D78-4FAA-B91D-2D16A8E8AE4C}" dt="2021-04-01T19:37:03.350" v="3368" actId="15"/>
        <pc:sldMkLst>
          <pc:docMk/>
          <pc:sldMk cId="2582727772" sldId="278"/>
        </pc:sldMkLst>
        <pc:spChg chg="mod">
          <ac:chgData name="Singletary, David S." userId="45c19336-5b87-4564-b40a-d17e89ba411b" providerId="ADAL" clId="{9A88E19D-2D78-4FAA-B91D-2D16A8E8AE4C}" dt="2021-04-01T19:35:10.332" v="3320" actId="1076"/>
          <ac:spMkLst>
            <pc:docMk/>
            <pc:sldMk cId="2582727772" sldId="278"/>
            <ac:spMk id="2" creationId="{A51CA90D-0F7F-4353-B8CA-F774FBF8B1D0}"/>
          </ac:spMkLst>
        </pc:spChg>
        <pc:spChg chg="mod">
          <ac:chgData name="Singletary, David S." userId="45c19336-5b87-4564-b40a-d17e89ba411b" providerId="ADAL" clId="{9A88E19D-2D78-4FAA-B91D-2D16A8E8AE4C}" dt="2021-04-01T19:37:03.350" v="3368" actId="15"/>
          <ac:spMkLst>
            <pc:docMk/>
            <pc:sldMk cId="2582727772" sldId="278"/>
            <ac:spMk id="3" creationId="{90197461-0FAC-4EA0-A546-3B9388E992E6}"/>
          </ac:spMkLst>
        </pc:spChg>
        <pc:spChg chg="add del mod">
          <ac:chgData name="Singletary, David S." userId="45c19336-5b87-4564-b40a-d17e89ba411b" providerId="ADAL" clId="{9A88E19D-2D78-4FAA-B91D-2D16A8E8AE4C}" dt="2021-04-01T19:34:54.966" v="3314" actId="478"/>
          <ac:spMkLst>
            <pc:docMk/>
            <pc:sldMk cId="2582727772" sldId="278"/>
            <ac:spMk id="4" creationId="{966FB571-5274-44C5-8CD2-72EC498AD528}"/>
          </ac:spMkLst>
        </pc:spChg>
      </pc:sldChg>
      <pc:sldChg chg="del">
        <pc:chgData name="Singletary, David S." userId="45c19336-5b87-4564-b40a-d17e89ba411b" providerId="ADAL" clId="{9A88E19D-2D78-4FAA-B91D-2D16A8E8AE4C}" dt="2021-04-01T20:13:40.962" v="3750" actId="2696"/>
        <pc:sldMkLst>
          <pc:docMk/>
          <pc:sldMk cId="890307057" sldId="279"/>
        </pc:sldMkLst>
      </pc:sldChg>
      <pc:sldChg chg="del">
        <pc:chgData name="Singletary, David S." userId="45c19336-5b87-4564-b40a-d17e89ba411b" providerId="ADAL" clId="{9A88E19D-2D78-4FAA-B91D-2D16A8E8AE4C}" dt="2021-04-01T20:13:40.962" v="3750" actId="2696"/>
        <pc:sldMkLst>
          <pc:docMk/>
          <pc:sldMk cId="2245198573" sldId="280"/>
        </pc:sldMkLst>
      </pc:sldChg>
      <pc:sldChg chg="del">
        <pc:chgData name="Singletary, David S." userId="45c19336-5b87-4564-b40a-d17e89ba411b" providerId="ADAL" clId="{9A88E19D-2D78-4FAA-B91D-2D16A8E8AE4C}" dt="2021-04-01T20:13:40.962" v="3750" actId="2696"/>
        <pc:sldMkLst>
          <pc:docMk/>
          <pc:sldMk cId="3074094957" sldId="281"/>
        </pc:sldMkLst>
      </pc:sldChg>
      <pc:sldChg chg="del">
        <pc:chgData name="Singletary, David S." userId="45c19336-5b87-4564-b40a-d17e89ba411b" providerId="ADAL" clId="{9A88E19D-2D78-4FAA-B91D-2D16A8E8AE4C}" dt="2021-04-01T20:13:40.962" v="3750" actId="2696"/>
        <pc:sldMkLst>
          <pc:docMk/>
          <pc:sldMk cId="4196031819" sldId="282"/>
        </pc:sldMkLst>
      </pc:sldChg>
      <pc:sldChg chg="del">
        <pc:chgData name="Singletary, David S." userId="45c19336-5b87-4564-b40a-d17e89ba411b" providerId="ADAL" clId="{9A88E19D-2D78-4FAA-B91D-2D16A8E8AE4C}" dt="2021-04-01T20:13:40.962" v="3750" actId="2696"/>
        <pc:sldMkLst>
          <pc:docMk/>
          <pc:sldMk cId="2389612633" sldId="283"/>
        </pc:sldMkLst>
      </pc:sldChg>
      <pc:sldChg chg="del">
        <pc:chgData name="Singletary, David S." userId="45c19336-5b87-4564-b40a-d17e89ba411b" providerId="ADAL" clId="{9A88E19D-2D78-4FAA-B91D-2D16A8E8AE4C}" dt="2021-04-01T20:13:40.962" v="3750" actId="2696"/>
        <pc:sldMkLst>
          <pc:docMk/>
          <pc:sldMk cId="1944540645" sldId="284"/>
        </pc:sldMkLst>
      </pc:sldChg>
      <pc:sldChg chg="del">
        <pc:chgData name="Singletary, David S." userId="45c19336-5b87-4564-b40a-d17e89ba411b" providerId="ADAL" clId="{9A88E19D-2D78-4FAA-B91D-2D16A8E8AE4C}" dt="2021-04-01T20:13:40.962" v="3750" actId="2696"/>
        <pc:sldMkLst>
          <pc:docMk/>
          <pc:sldMk cId="261251216" sldId="285"/>
        </pc:sldMkLst>
      </pc:sldChg>
      <pc:sldChg chg="del">
        <pc:chgData name="Singletary, David S." userId="45c19336-5b87-4564-b40a-d17e89ba411b" providerId="ADAL" clId="{9A88E19D-2D78-4FAA-B91D-2D16A8E8AE4C}" dt="2021-04-01T20:12:10.971" v="3702" actId="2696"/>
        <pc:sldMkLst>
          <pc:docMk/>
          <pc:sldMk cId="2608394459" sldId="286"/>
        </pc:sldMkLst>
      </pc:sldChg>
      <pc:sldChg chg="modSp mod">
        <pc:chgData name="Singletary, David S." userId="45c19336-5b87-4564-b40a-d17e89ba411b" providerId="ADAL" clId="{9A88E19D-2D78-4FAA-B91D-2D16A8E8AE4C}" dt="2021-04-01T20:03:00.139" v="3630" actId="2085"/>
        <pc:sldMkLst>
          <pc:docMk/>
          <pc:sldMk cId="3714045076" sldId="287"/>
        </pc:sldMkLst>
        <pc:spChg chg="mod">
          <ac:chgData name="Singletary, David S." userId="45c19336-5b87-4564-b40a-d17e89ba411b" providerId="ADAL" clId="{9A88E19D-2D78-4FAA-B91D-2D16A8E8AE4C}" dt="2021-04-01T20:03:00.139" v="3630" actId="2085"/>
          <ac:spMkLst>
            <pc:docMk/>
            <pc:sldMk cId="3714045076" sldId="287"/>
            <ac:spMk id="2" creationId="{5AC44517-82AE-435D-9A6A-24EEE68E2E3B}"/>
          </ac:spMkLst>
        </pc:spChg>
      </pc:sldChg>
      <pc:sldChg chg="del">
        <pc:chgData name="Singletary, David S." userId="45c19336-5b87-4564-b40a-d17e89ba411b" providerId="ADAL" clId="{9A88E19D-2D78-4FAA-B91D-2D16A8E8AE4C}" dt="2021-04-01T20:13:25.286" v="3749" actId="2696"/>
        <pc:sldMkLst>
          <pc:docMk/>
          <pc:sldMk cId="1838023327" sldId="290"/>
        </pc:sldMkLst>
      </pc:sldChg>
      <pc:sldChg chg="modSp mod">
        <pc:chgData name="Singletary, David S." userId="45c19336-5b87-4564-b40a-d17e89ba411b" providerId="ADAL" clId="{9A88E19D-2D78-4FAA-B91D-2D16A8E8AE4C}" dt="2021-04-01T20:02:51.246" v="3629" actId="2085"/>
        <pc:sldMkLst>
          <pc:docMk/>
          <pc:sldMk cId="3779987960" sldId="291"/>
        </pc:sldMkLst>
        <pc:spChg chg="mod">
          <ac:chgData name="Singletary, David S." userId="45c19336-5b87-4564-b40a-d17e89ba411b" providerId="ADAL" clId="{9A88E19D-2D78-4FAA-B91D-2D16A8E8AE4C}" dt="2021-04-01T20:02:51.246" v="3629" actId="2085"/>
          <ac:spMkLst>
            <pc:docMk/>
            <pc:sldMk cId="3779987960" sldId="291"/>
            <ac:spMk id="2" creationId="{5AC44517-82AE-435D-9A6A-24EEE68E2E3B}"/>
          </ac:spMkLst>
        </pc:spChg>
      </pc:sldChg>
      <pc:sldChg chg="modSp mod">
        <pc:chgData name="Singletary, David S." userId="45c19336-5b87-4564-b40a-d17e89ba411b" providerId="ADAL" clId="{9A88E19D-2D78-4FAA-B91D-2D16A8E8AE4C}" dt="2021-04-01T20:02:26.638" v="3625" actId="2085"/>
        <pc:sldMkLst>
          <pc:docMk/>
          <pc:sldMk cId="133577071" sldId="292"/>
        </pc:sldMkLst>
        <pc:spChg chg="mod">
          <ac:chgData name="Singletary, David S." userId="45c19336-5b87-4564-b40a-d17e89ba411b" providerId="ADAL" clId="{9A88E19D-2D78-4FAA-B91D-2D16A8E8AE4C}" dt="2021-04-01T20:02:26.638" v="3625" actId="2085"/>
          <ac:spMkLst>
            <pc:docMk/>
            <pc:sldMk cId="133577071" sldId="292"/>
            <ac:spMk id="2" creationId="{5AC44517-82AE-435D-9A6A-24EEE68E2E3B}"/>
          </ac:spMkLst>
        </pc:spChg>
        <pc:spChg chg="mod">
          <ac:chgData name="Singletary, David S." userId="45c19336-5b87-4564-b40a-d17e89ba411b" providerId="ADAL" clId="{9A88E19D-2D78-4FAA-B91D-2D16A8E8AE4C}" dt="2021-03-09T23:56:20.940" v="502" actId="20577"/>
          <ac:spMkLst>
            <pc:docMk/>
            <pc:sldMk cId="133577071" sldId="292"/>
            <ac:spMk id="3" creationId="{BC7C3BC0-24DB-44B2-93BB-13293EF90D16}"/>
          </ac:spMkLst>
        </pc:spChg>
      </pc:sldChg>
      <pc:sldChg chg="modSp mod">
        <pc:chgData name="Singletary, David S." userId="45c19336-5b87-4564-b40a-d17e89ba411b" providerId="ADAL" clId="{9A88E19D-2D78-4FAA-B91D-2D16A8E8AE4C}" dt="2021-04-01T20:02:20.035" v="3624" actId="2085"/>
        <pc:sldMkLst>
          <pc:docMk/>
          <pc:sldMk cId="999048664" sldId="293"/>
        </pc:sldMkLst>
        <pc:spChg chg="mod">
          <ac:chgData name="Singletary, David S." userId="45c19336-5b87-4564-b40a-d17e89ba411b" providerId="ADAL" clId="{9A88E19D-2D78-4FAA-B91D-2D16A8E8AE4C}" dt="2021-04-01T20:02:20.035" v="3624" actId="2085"/>
          <ac:spMkLst>
            <pc:docMk/>
            <pc:sldMk cId="999048664" sldId="293"/>
            <ac:spMk id="2" creationId="{5AC44517-82AE-435D-9A6A-24EEE68E2E3B}"/>
          </ac:spMkLst>
        </pc:spChg>
        <pc:spChg chg="mod">
          <ac:chgData name="Singletary, David S." userId="45c19336-5b87-4564-b40a-d17e89ba411b" providerId="ADAL" clId="{9A88E19D-2D78-4FAA-B91D-2D16A8E8AE4C}" dt="2021-03-10T00:01:44.256" v="692" actId="20577"/>
          <ac:spMkLst>
            <pc:docMk/>
            <pc:sldMk cId="999048664" sldId="293"/>
            <ac:spMk id="3" creationId="{BC7C3BC0-24DB-44B2-93BB-13293EF90D16}"/>
          </ac:spMkLst>
        </pc:spChg>
      </pc:sldChg>
      <pc:sldChg chg="modSp mod">
        <pc:chgData name="Singletary, David S." userId="45c19336-5b87-4564-b40a-d17e89ba411b" providerId="ADAL" clId="{9A88E19D-2D78-4FAA-B91D-2D16A8E8AE4C}" dt="2021-04-01T20:02:38.990" v="3627" actId="2085"/>
        <pc:sldMkLst>
          <pc:docMk/>
          <pc:sldMk cId="4133457047" sldId="294"/>
        </pc:sldMkLst>
        <pc:spChg chg="mod">
          <ac:chgData name="Singletary, David S." userId="45c19336-5b87-4564-b40a-d17e89ba411b" providerId="ADAL" clId="{9A88E19D-2D78-4FAA-B91D-2D16A8E8AE4C}" dt="2021-04-01T20:02:38.990" v="3627" actId="2085"/>
          <ac:spMkLst>
            <pc:docMk/>
            <pc:sldMk cId="4133457047" sldId="294"/>
            <ac:spMk id="2" creationId="{5AC44517-82AE-435D-9A6A-24EEE68E2E3B}"/>
          </ac:spMkLst>
        </pc:spChg>
        <pc:spChg chg="mod">
          <ac:chgData name="Singletary, David S." userId="45c19336-5b87-4564-b40a-d17e89ba411b" providerId="ADAL" clId="{9A88E19D-2D78-4FAA-B91D-2D16A8E8AE4C}" dt="2021-03-09T00:55:07.489" v="3" actId="403"/>
          <ac:spMkLst>
            <pc:docMk/>
            <pc:sldMk cId="4133457047" sldId="294"/>
            <ac:spMk id="3" creationId="{BC7C3BC0-24DB-44B2-93BB-13293EF90D16}"/>
          </ac:spMkLst>
        </pc:spChg>
      </pc:sldChg>
      <pc:sldChg chg="modSp mod">
        <pc:chgData name="Singletary, David S." userId="45c19336-5b87-4564-b40a-d17e89ba411b" providerId="ADAL" clId="{9A88E19D-2D78-4FAA-B91D-2D16A8E8AE4C}" dt="2021-04-01T20:02:44.710" v="3628" actId="2085"/>
        <pc:sldMkLst>
          <pc:docMk/>
          <pc:sldMk cId="3571363237" sldId="295"/>
        </pc:sldMkLst>
        <pc:spChg chg="mod">
          <ac:chgData name="Singletary, David S." userId="45c19336-5b87-4564-b40a-d17e89ba411b" providerId="ADAL" clId="{9A88E19D-2D78-4FAA-B91D-2D16A8E8AE4C}" dt="2021-04-01T20:02:44.710" v="3628" actId="2085"/>
          <ac:spMkLst>
            <pc:docMk/>
            <pc:sldMk cId="3571363237" sldId="295"/>
            <ac:spMk id="2" creationId="{5AC44517-82AE-435D-9A6A-24EEE68E2E3B}"/>
          </ac:spMkLst>
        </pc:spChg>
      </pc:sldChg>
      <pc:sldChg chg="modSp mod">
        <pc:chgData name="Singletary, David S." userId="45c19336-5b87-4564-b40a-d17e89ba411b" providerId="ADAL" clId="{9A88E19D-2D78-4FAA-B91D-2D16A8E8AE4C}" dt="2021-04-01T20:02:33.682" v="3626" actId="2085"/>
        <pc:sldMkLst>
          <pc:docMk/>
          <pc:sldMk cId="851558290" sldId="296"/>
        </pc:sldMkLst>
        <pc:spChg chg="mod">
          <ac:chgData name="Singletary, David S." userId="45c19336-5b87-4564-b40a-d17e89ba411b" providerId="ADAL" clId="{9A88E19D-2D78-4FAA-B91D-2D16A8E8AE4C}" dt="2021-04-01T20:02:33.682" v="3626" actId="2085"/>
          <ac:spMkLst>
            <pc:docMk/>
            <pc:sldMk cId="851558290" sldId="296"/>
            <ac:spMk id="2" creationId="{5AC44517-82AE-435D-9A6A-24EEE68E2E3B}"/>
          </ac:spMkLst>
        </pc:spChg>
        <pc:spChg chg="mod">
          <ac:chgData name="Singletary, David S." userId="45c19336-5b87-4564-b40a-d17e89ba411b" providerId="ADAL" clId="{9A88E19D-2D78-4FAA-B91D-2D16A8E8AE4C}" dt="2021-03-09T00:55:14.954" v="5" actId="403"/>
          <ac:spMkLst>
            <pc:docMk/>
            <pc:sldMk cId="851558290" sldId="296"/>
            <ac:spMk id="3" creationId="{BC7C3BC0-24DB-44B2-93BB-13293EF90D16}"/>
          </ac:spMkLst>
        </pc:spChg>
      </pc:sldChg>
      <pc:sldChg chg="addSp delSp modSp add mod">
        <pc:chgData name="Singletary, David S." userId="45c19336-5b87-4564-b40a-d17e89ba411b" providerId="ADAL" clId="{9A88E19D-2D78-4FAA-B91D-2D16A8E8AE4C}" dt="2021-04-01T20:02:11.676" v="3623" actId="2085"/>
        <pc:sldMkLst>
          <pc:docMk/>
          <pc:sldMk cId="1423169745" sldId="297"/>
        </pc:sldMkLst>
        <pc:spChg chg="mod">
          <ac:chgData name="Singletary, David S." userId="45c19336-5b87-4564-b40a-d17e89ba411b" providerId="ADAL" clId="{9A88E19D-2D78-4FAA-B91D-2D16A8E8AE4C}" dt="2021-04-01T20:02:11.676" v="3623" actId="2085"/>
          <ac:spMkLst>
            <pc:docMk/>
            <pc:sldMk cId="1423169745" sldId="297"/>
            <ac:spMk id="2" creationId="{5AC44517-82AE-435D-9A6A-24EEE68E2E3B}"/>
          </ac:spMkLst>
        </pc:spChg>
        <pc:spChg chg="del mod">
          <ac:chgData name="Singletary, David S." userId="45c19336-5b87-4564-b40a-d17e89ba411b" providerId="ADAL" clId="{9A88E19D-2D78-4FAA-B91D-2D16A8E8AE4C}" dt="2021-03-16T16:03:13.053" v="958" actId="478"/>
          <ac:spMkLst>
            <pc:docMk/>
            <pc:sldMk cId="1423169745" sldId="297"/>
            <ac:spMk id="3" creationId="{BC7C3BC0-24DB-44B2-93BB-13293EF90D16}"/>
          </ac:spMkLst>
        </pc:spChg>
        <pc:spChg chg="add del mod">
          <ac:chgData name="Singletary, David S." userId="45c19336-5b87-4564-b40a-d17e89ba411b" providerId="ADAL" clId="{9A88E19D-2D78-4FAA-B91D-2D16A8E8AE4C}" dt="2021-03-16T16:03:16.360" v="959" actId="478"/>
          <ac:spMkLst>
            <pc:docMk/>
            <pc:sldMk cId="1423169745" sldId="297"/>
            <ac:spMk id="6" creationId="{B3150011-EDA6-4DCF-A1E3-5E13E8ED7E5C}"/>
          </ac:spMkLst>
        </pc:spChg>
        <pc:graphicFrameChg chg="add mod">
          <ac:chgData name="Singletary, David S." userId="45c19336-5b87-4564-b40a-d17e89ba411b" providerId="ADAL" clId="{9A88E19D-2D78-4FAA-B91D-2D16A8E8AE4C}" dt="2021-03-16T16:03:44.510" v="962" actId="14100"/>
          <ac:graphicFrameMkLst>
            <pc:docMk/>
            <pc:sldMk cId="1423169745" sldId="297"/>
            <ac:graphicFrameMk id="4" creationId="{F1165407-564F-45F2-BBFD-561C0CC3462F}"/>
          </ac:graphicFrameMkLst>
        </pc:graphicFrameChg>
      </pc:sldChg>
      <pc:sldChg chg="modSp add mod ord">
        <pc:chgData name="Singletary, David S." userId="45c19336-5b87-4564-b40a-d17e89ba411b" providerId="ADAL" clId="{9A88E19D-2D78-4FAA-B91D-2D16A8E8AE4C}" dt="2021-04-01T19:32:49.204" v="3238" actId="20577"/>
        <pc:sldMkLst>
          <pc:docMk/>
          <pc:sldMk cId="3039851284" sldId="298"/>
        </pc:sldMkLst>
        <pc:spChg chg="mod">
          <ac:chgData name="Singletary, David S." userId="45c19336-5b87-4564-b40a-d17e89ba411b" providerId="ADAL" clId="{9A88E19D-2D78-4FAA-B91D-2D16A8E8AE4C}" dt="2021-04-01T19:32:49.204" v="3238" actId="20577"/>
          <ac:spMkLst>
            <pc:docMk/>
            <pc:sldMk cId="3039851284" sldId="298"/>
            <ac:spMk id="3" creationId="{AF6B37D8-59D5-45D2-8169-2020078F9291}"/>
          </ac:spMkLst>
        </pc:spChg>
      </pc:sldChg>
      <pc:sldChg chg="addSp modSp add del mod">
        <pc:chgData name="Singletary, David S." userId="45c19336-5b87-4564-b40a-d17e89ba411b" providerId="ADAL" clId="{9A88E19D-2D78-4FAA-B91D-2D16A8E8AE4C}" dt="2021-04-01T18:19:01.759" v="2744" actId="2696"/>
        <pc:sldMkLst>
          <pc:docMk/>
          <pc:sldMk cId="1355978583" sldId="299"/>
        </pc:sldMkLst>
        <pc:spChg chg="mod">
          <ac:chgData name="Singletary, David S." userId="45c19336-5b87-4564-b40a-d17e89ba411b" providerId="ADAL" clId="{9A88E19D-2D78-4FAA-B91D-2D16A8E8AE4C}" dt="2021-03-31T17:57:23.099" v="2549" actId="27636"/>
          <ac:spMkLst>
            <pc:docMk/>
            <pc:sldMk cId="1355978583" sldId="299"/>
            <ac:spMk id="3" creationId="{5D2EE84E-69DF-40CC-8BC9-55C2E53EBCA1}"/>
          </ac:spMkLst>
        </pc:spChg>
        <pc:picChg chg="add mod">
          <ac:chgData name="Singletary, David S." userId="45c19336-5b87-4564-b40a-d17e89ba411b" providerId="ADAL" clId="{9A88E19D-2D78-4FAA-B91D-2D16A8E8AE4C}" dt="2021-04-01T18:10:04.806" v="2590" actId="1076"/>
          <ac:picMkLst>
            <pc:docMk/>
            <pc:sldMk cId="1355978583" sldId="299"/>
            <ac:picMk id="2050" creationId="{11422481-3230-4DDB-8397-23BA3B08630D}"/>
          </ac:picMkLst>
        </pc:picChg>
      </pc:sldChg>
      <pc:sldChg chg="addSp delSp modSp add del mod">
        <pc:chgData name="Singletary, David S." userId="45c19336-5b87-4564-b40a-d17e89ba411b" providerId="ADAL" clId="{9A88E19D-2D78-4FAA-B91D-2D16A8E8AE4C}" dt="2021-04-01T20:06:01.170" v="3700" actId="2696"/>
        <pc:sldMkLst>
          <pc:docMk/>
          <pc:sldMk cId="3649250894" sldId="300"/>
        </pc:sldMkLst>
        <pc:spChg chg="mod">
          <ac:chgData name="Singletary, David S." userId="45c19336-5b87-4564-b40a-d17e89ba411b" providerId="ADAL" clId="{9A88E19D-2D78-4FAA-B91D-2D16A8E8AE4C}" dt="2021-04-01T18:31:25.385" v="3061" actId="20577"/>
          <ac:spMkLst>
            <pc:docMk/>
            <pc:sldMk cId="3649250894" sldId="300"/>
            <ac:spMk id="2" creationId="{58C33BDB-6046-4130-99CF-0821343B5A65}"/>
          </ac:spMkLst>
        </pc:spChg>
        <pc:spChg chg="mod">
          <ac:chgData name="Singletary, David S." userId="45c19336-5b87-4564-b40a-d17e89ba411b" providerId="ADAL" clId="{9A88E19D-2D78-4FAA-B91D-2D16A8E8AE4C}" dt="2021-04-01T18:17:56.328" v="2743" actId="20577"/>
          <ac:spMkLst>
            <pc:docMk/>
            <pc:sldMk cId="3649250894" sldId="300"/>
            <ac:spMk id="3" creationId="{5D2EE84E-69DF-40CC-8BC9-55C2E53EBCA1}"/>
          </ac:spMkLst>
        </pc:spChg>
        <pc:grpChg chg="add mod">
          <ac:chgData name="Singletary, David S." userId="45c19336-5b87-4564-b40a-d17e89ba411b" providerId="ADAL" clId="{9A88E19D-2D78-4FAA-B91D-2D16A8E8AE4C}" dt="2021-04-01T18:15:43.579" v="2617" actId="1076"/>
          <ac:grpSpMkLst>
            <pc:docMk/>
            <pc:sldMk cId="3649250894" sldId="300"/>
            <ac:grpSpMk id="7" creationId="{5AE34BB1-9A25-4EB9-9478-5E1CB2E9ED1A}"/>
          </ac:grpSpMkLst>
        </pc:grpChg>
        <pc:picChg chg="add del mod modCrop">
          <ac:chgData name="Singletary, David S." userId="45c19336-5b87-4564-b40a-d17e89ba411b" providerId="ADAL" clId="{9A88E19D-2D78-4FAA-B91D-2D16A8E8AE4C}" dt="2021-04-01T18:14:20.908" v="2599" actId="478"/>
          <ac:picMkLst>
            <pc:docMk/>
            <pc:sldMk cId="3649250894" sldId="300"/>
            <ac:picMk id="4" creationId="{A989B64F-5867-4130-B82C-D24F9F29BC1E}"/>
          </ac:picMkLst>
        </pc:picChg>
        <pc:picChg chg="add mod modCrop">
          <ac:chgData name="Singletary, David S." userId="45c19336-5b87-4564-b40a-d17e89ba411b" providerId="ADAL" clId="{9A88E19D-2D78-4FAA-B91D-2D16A8E8AE4C}" dt="2021-04-01T18:15:18.480" v="2610" actId="164"/>
          <ac:picMkLst>
            <pc:docMk/>
            <pc:sldMk cId="3649250894" sldId="300"/>
            <ac:picMk id="5" creationId="{1C93F706-EBE1-4649-A9C7-C559E4DF5386}"/>
          </ac:picMkLst>
        </pc:picChg>
        <pc:picChg chg="add mod modCrop">
          <ac:chgData name="Singletary, David S." userId="45c19336-5b87-4564-b40a-d17e89ba411b" providerId="ADAL" clId="{9A88E19D-2D78-4FAA-B91D-2D16A8E8AE4C}" dt="2021-04-01T18:15:18.480" v="2610" actId="164"/>
          <ac:picMkLst>
            <pc:docMk/>
            <pc:sldMk cId="3649250894" sldId="300"/>
            <ac:picMk id="6" creationId="{88543270-3551-4451-AC9E-EC48D282A9B4}"/>
          </ac:picMkLst>
        </pc:picChg>
      </pc:sldChg>
      <pc:sldChg chg="addSp delSp modSp add del mod">
        <pc:chgData name="Singletary, David S." userId="45c19336-5b87-4564-b40a-d17e89ba411b" providerId="ADAL" clId="{9A88E19D-2D78-4FAA-B91D-2D16A8E8AE4C}" dt="2021-04-01T20:06:01.170" v="3700" actId="2696"/>
        <pc:sldMkLst>
          <pc:docMk/>
          <pc:sldMk cId="145635897" sldId="301"/>
        </pc:sldMkLst>
        <pc:spChg chg="mod">
          <ac:chgData name="Singletary, David S." userId="45c19336-5b87-4564-b40a-d17e89ba411b" providerId="ADAL" clId="{9A88E19D-2D78-4FAA-B91D-2D16A8E8AE4C}" dt="2021-04-01T18:30:46.321" v="3035" actId="20577"/>
          <ac:spMkLst>
            <pc:docMk/>
            <pc:sldMk cId="145635897" sldId="301"/>
            <ac:spMk id="2" creationId="{58C33BDB-6046-4130-99CF-0821343B5A65}"/>
          </ac:spMkLst>
        </pc:spChg>
        <pc:spChg chg="mod">
          <ac:chgData name="Singletary, David S." userId="45c19336-5b87-4564-b40a-d17e89ba411b" providerId="ADAL" clId="{9A88E19D-2D78-4FAA-B91D-2D16A8E8AE4C}" dt="2021-04-01T18:55:47.271" v="3083" actId="20577"/>
          <ac:spMkLst>
            <pc:docMk/>
            <pc:sldMk cId="145635897" sldId="301"/>
            <ac:spMk id="3" creationId="{5D2EE84E-69DF-40CC-8BC9-55C2E53EBCA1}"/>
          </ac:spMkLst>
        </pc:spChg>
        <pc:grpChg chg="del">
          <ac:chgData name="Singletary, David S." userId="45c19336-5b87-4564-b40a-d17e89ba411b" providerId="ADAL" clId="{9A88E19D-2D78-4FAA-B91D-2D16A8E8AE4C}" dt="2021-04-01T18:20:18.675" v="2746" actId="478"/>
          <ac:grpSpMkLst>
            <pc:docMk/>
            <pc:sldMk cId="145635897" sldId="301"/>
            <ac:grpSpMk id="7" creationId="{5AE34BB1-9A25-4EB9-9478-5E1CB2E9ED1A}"/>
          </ac:grpSpMkLst>
        </pc:grpChg>
        <pc:picChg chg="add mod modCrop">
          <ac:chgData name="Singletary, David S." userId="45c19336-5b87-4564-b40a-d17e89ba411b" providerId="ADAL" clId="{9A88E19D-2D78-4FAA-B91D-2D16A8E8AE4C}" dt="2021-04-01T18:31:15.672" v="3040" actId="732"/>
          <ac:picMkLst>
            <pc:docMk/>
            <pc:sldMk cId="145635897" sldId="301"/>
            <ac:picMk id="4" creationId="{86ED6064-52F0-4B4D-896B-A864B6ECB648}"/>
          </ac:picMkLst>
        </pc:picChg>
      </pc:sldChg>
      <pc:sldChg chg="addSp delSp modSp add del mod">
        <pc:chgData name="Singletary, David S." userId="45c19336-5b87-4564-b40a-d17e89ba411b" providerId="ADAL" clId="{9A88E19D-2D78-4FAA-B91D-2D16A8E8AE4C}" dt="2021-04-01T20:06:01.170" v="3700" actId="2696"/>
        <pc:sldMkLst>
          <pc:docMk/>
          <pc:sldMk cId="3484179968" sldId="302"/>
        </pc:sldMkLst>
        <pc:spChg chg="mod">
          <ac:chgData name="Singletary, David S." userId="45c19336-5b87-4564-b40a-d17e89ba411b" providerId="ADAL" clId="{9A88E19D-2D78-4FAA-B91D-2D16A8E8AE4C}" dt="2021-04-01T18:31:32.829" v="3069" actId="20577"/>
          <ac:spMkLst>
            <pc:docMk/>
            <pc:sldMk cId="3484179968" sldId="302"/>
            <ac:spMk id="2" creationId="{58C33BDB-6046-4130-99CF-0821343B5A65}"/>
          </ac:spMkLst>
        </pc:spChg>
        <pc:spChg chg="mod">
          <ac:chgData name="Singletary, David S." userId="45c19336-5b87-4564-b40a-d17e89ba411b" providerId="ADAL" clId="{9A88E19D-2D78-4FAA-B91D-2D16A8E8AE4C}" dt="2021-04-01T18:55:41.201" v="3082" actId="403"/>
          <ac:spMkLst>
            <pc:docMk/>
            <pc:sldMk cId="3484179968" sldId="302"/>
            <ac:spMk id="3" creationId="{5D2EE84E-69DF-40CC-8BC9-55C2E53EBCA1}"/>
          </ac:spMkLst>
        </pc:spChg>
        <pc:picChg chg="del">
          <ac:chgData name="Singletary, David S." userId="45c19336-5b87-4564-b40a-d17e89ba411b" providerId="ADAL" clId="{9A88E19D-2D78-4FAA-B91D-2D16A8E8AE4C}" dt="2021-04-01T18:28:42.409" v="2960" actId="478"/>
          <ac:picMkLst>
            <pc:docMk/>
            <pc:sldMk cId="3484179968" sldId="302"/>
            <ac:picMk id="4" creationId="{86ED6064-52F0-4B4D-896B-A864B6ECB648}"/>
          </ac:picMkLst>
        </pc:picChg>
        <pc:picChg chg="add mod modCrop">
          <ac:chgData name="Singletary, David S." userId="45c19336-5b87-4564-b40a-d17e89ba411b" providerId="ADAL" clId="{9A88E19D-2D78-4FAA-B91D-2D16A8E8AE4C}" dt="2021-04-01T18:38:52.282" v="3077" actId="732"/>
          <ac:picMkLst>
            <pc:docMk/>
            <pc:sldMk cId="3484179968" sldId="302"/>
            <ac:picMk id="5" creationId="{99908AB1-4018-4705-A89A-F9EEED72B64B}"/>
          </ac:picMkLst>
        </pc:picChg>
      </pc:sldChg>
      <pc:sldChg chg="modSp mod">
        <pc:chgData name="Singletary, David S." userId="45c19336-5b87-4564-b40a-d17e89ba411b" providerId="ADAL" clId="{9A88E19D-2D78-4FAA-B91D-2D16A8E8AE4C}" dt="2021-04-05T16:48:25.360" v="3832" actId="20577"/>
        <pc:sldMkLst>
          <pc:docMk/>
          <pc:sldMk cId="3912213653" sldId="303"/>
        </pc:sldMkLst>
        <pc:spChg chg="mod">
          <ac:chgData name="Singletary, David S." userId="45c19336-5b87-4564-b40a-d17e89ba411b" providerId="ADAL" clId="{9A88E19D-2D78-4FAA-B91D-2D16A8E8AE4C}" dt="2021-04-01T19:39:22.372" v="3372" actId="1076"/>
          <ac:spMkLst>
            <pc:docMk/>
            <pc:sldMk cId="3912213653" sldId="303"/>
            <ac:spMk id="2" creationId="{C00B6E76-B3BF-4129-932A-38B538031F19}"/>
          </ac:spMkLst>
        </pc:spChg>
        <pc:spChg chg="mod">
          <ac:chgData name="Singletary, David S." userId="45c19336-5b87-4564-b40a-d17e89ba411b" providerId="ADAL" clId="{9A88E19D-2D78-4FAA-B91D-2D16A8E8AE4C}" dt="2021-04-05T16:48:25.360" v="3832" actId="20577"/>
          <ac:spMkLst>
            <pc:docMk/>
            <pc:sldMk cId="3912213653" sldId="303"/>
            <ac:spMk id="5" creationId="{9A05574B-8937-4007-8E6B-0DF340E2031C}"/>
          </ac:spMkLst>
        </pc:spChg>
      </pc:sldChg>
      <pc:sldChg chg="modSp mod">
        <pc:chgData name="Singletary, David S." userId="45c19336-5b87-4564-b40a-d17e89ba411b" providerId="ADAL" clId="{9A88E19D-2D78-4FAA-B91D-2D16A8E8AE4C}" dt="2021-04-01T20:14:45.928" v="3765" actId="113"/>
        <pc:sldMkLst>
          <pc:docMk/>
          <pc:sldMk cId="1747222310" sldId="306"/>
        </pc:sldMkLst>
        <pc:spChg chg="mod">
          <ac:chgData name="Singletary, David S." userId="45c19336-5b87-4564-b40a-d17e89ba411b" providerId="ADAL" clId="{9A88E19D-2D78-4FAA-B91D-2D16A8E8AE4C}" dt="2021-04-01T20:14:45.928" v="3765" actId="113"/>
          <ac:spMkLst>
            <pc:docMk/>
            <pc:sldMk cId="1747222310" sldId="306"/>
            <ac:spMk id="3" creationId="{5D2EE84E-69DF-40CC-8BC9-55C2E53EBCA1}"/>
          </ac:spMkLst>
        </pc:spChg>
      </pc:sldChg>
      <pc:sldChg chg="modSp mod">
        <pc:chgData name="Singletary, David S." userId="45c19336-5b87-4564-b40a-d17e89ba411b" providerId="ADAL" clId="{9A88E19D-2D78-4FAA-B91D-2D16A8E8AE4C}" dt="2021-04-05T16:41:59.191" v="3767" actId="1076"/>
        <pc:sldMkLst>
          <pc:docMk/>
          <pc:sldMk cId="2855584775" sldId="307"/>
        </pc:sldMkLst>
        <pc:spChg chg="mod">
          <ac:chgData name="Singletary, David S." userId="45c19336-5b87-4564-b40a-d17e89ba411b" providerId="ADAL" clId="{9A88E19D-2D78-4FAA-B91D-2D16A8E8AE4C}" dt="2021-04-05T16:41:59.191" v="3767" actId="1076"/>
          <ac:spMkLst>
            <pc:docMk/>
            <pc:sldMk cId="2855584775" sldId="307"/>
            <ac:spMk id="3" creationId="{5D2EE84E-69DF-40CC-8BC9-55C2E53EBCA1}"/>
          </ac:spMkLst>
        </pc:spChg>
      </pc:sldChg>
      <pc:sldChg chg="modSp mod">
        <pc:chgData name="Singletary, David S." userId="45c19336-5b87-4564-b40a-d17e89ba411b" providerId="ADAL" clId="{9A88E19D-2D78-4FAA-B91D-2D16A8E8AE4C}" dt="2021-04-05T16:42:02.975" v="3768" actId="1076"/>
        <pc:sldMkLst>
          <pc:docMk/>
          <pc:sldMk cId="906692530" sldId="308"/>
        </pc:sldMkLst>
        <pc:spChg chg="mod">
          <ac:chgData name="Singletary, David S." userId="45c19336-5b87-4564-b40a-d17e89ba411b" providerId="ADAL" clId="{9A88E19D-2D78-4FAA-B91D-2D16A8E8AE4C}" dt="2021-04-05T16:42:02.975" v="3768" actId="1076"/>
          <ac:spMkLst>
            <pc:docMk/>
            <pc:sldMk cId="906692530" sldId="308"/>
            <ac:spMk id="3" creationId="{5D2EE84E-69DF-40CC-8BC9-55C2E53EBCA1}"/>
          </ac:spMkLst>
        </pc:spChg>
      </pc:sldChg>
      <pc:sldChg chg="modSp mod">
        <pc:chgData name="Singletary, David S." userId="45c19336-5b87-4564-b40a-d17e89ba411b" providerId="ADAL" clId="{9A88E19D-2D78-4FAA-B91D-2D16A8E8AE4C}" dt="2021-04-01T20:13:14.419" v="3748" actId="20577"/>
        <pc:sldMkLst>
          <pc:docMk/>
          <pc:sldMk cId="1989059223" sldId="309"/>
        </pc:sldMkLst>
        <pc:spChg chg="mod">
          <ac:chgData name="Singletary, David S." userId="45c19336-5b87-4564-b40a-d17e89ba411b" providerId="ADAL" clId="{9A88E19D-2D78-4FAA-B91D-2D16A8E8AE4C}" dt="2021-04-01T20:13:14.419" v="3748" actId="20577"/>
          <ac:spMkLst>
            <pc:docMk/>
            <pc:sldMk cId="1989059223" sldId="309"/>
            <ac:spMk id="4" creationId="{B835DF90-D6F6-42F2-AED5-E74C11067F20}"/>
          </ac:spMkLst>
        </pc:spChg>
      </pc:sldChg>
      <pc:sldChg chg="addSp delSp modSp new mod">
        <pc:chgData name="Singletary, David S." userId="45c19336-5b87-4564-b40a-d17e89ba411b" providerId="ADAL" clId="{9A88E19D-2D78-4FAA-B91D-2D16A8E8AE4C}" dt="2021-04-05T16:42:52.334" v="3823" actId="20577"/>
        <pc:sldMkLst>
          <pc:docMk/>
          <pc:sldMk cId="2947498934" sldId="310"/>
        </pc:sldMkLst>
        <pc:spChg chg="mod">
          <ac:chgData name="Singletary, David S." userId="45c19336-5b87-4564-b40a-d17e89ba411b" providerId="ADAL" clId="{9A88E19D-2D78-4FAA-B91D-2D16A8E8AE4C}" dt="2021-04-05T16:42:52.334" v="3823" actId="20577"/>
          <ac:spMkLst>
            <pc:docMk/>
            <pc:sldMk cId="2947498934" sldId="310"/>
            <ac:spMk id="2" creationId="{69A341A0-E988-4B2E-A3FC-27137F4BC064}"/>
          </ac:spMkLst>
        </pc:spChg>
        <pc:spChg chg="del mod">
          <ac:chgData name="Singletary, David S." userId="45c19336-5b87-4564-b40a-d17e89ba411b" providerId="ADAL" clId="{9A88E19D-2D78-4FAA-B91D-2D16A8E8AE4C}" dt="2021-04-01T20:14:19.240" v="3760" actId="478"/>
          <ac:spMkLst>
            <pc:docMk/>
            <pc:sldMk cId="2947498934" sldId="310"/>
            <ac:spMk id="3" creationId="{2171E916-0FE2-4D5B-9968-9A14E59D7E82}"/>
          </ac:spMkLst>
        </pc:spChg>
        <pc:spChg chg="add del mod">
          <ac:chgData name="Singletary, David S." userId="45c19336-5b87-4564-b40a-d17e89ba411b" providerId="ADAL" clId="{9A88E19D-2D78-4FAA-B91D-2D16A8E8AE4C}" dt="2021-04-01T20:14:21.320" v="3761" actId="478"/>
          <ac:spMkLst>
            <pc:docMk/>
            <pc:sldMk cId="2947498934" sldId="310"/>
            <ac:spMk id="5" creationId="{ECF0CB66-4348-42BA-8A84-C3C50FF31757}"/>
          </ac:spMkLst>
        </pc:spChg>
      </pc:sldChg>
      <pc:sldChg chg="addSp delSp modSp add mod">
        <pc:chgData name="Singletary, David S." userId="45c19336-5b87-4564-b40a-d17e89ba411b" providerId="ADAL" clId="{9A88E19D-2D78-4FAA-B91D-2D16A8E8AE4C}" dt="2021-04-05T16:55:11.853" v="4013" actId="208"/>
        <pc:sldMkLst>
          <pc:docMk/>
          <pc:sldMk cId="3214161723" sldId="311"/>
        </pc:sldMkLst>
        <pc:spChg chg="mod">
          <ac:chgData name="Singletary, David S." userId="45c19336-5b87-4564-b40a-d17e89ba411b" providerId="ADAL" clId="{9A88E19D-2D78-4FAA-B91D-2D16A8E8AE4C}" dt="2021-04-05T16:49:56.563" v="3838" actId="20577"/>
          <ac:spMkLst>
            <pc:docMk/>
            <pc:sldMk cId="3214161723" sldId="311"/>
            <ac:spMk id="2" creationId="{58C33BDB-6046-4130-99CF-0821343B5A65}"/>
          </ac:spMkLst>
        </pc:spChg>
        <pc:spChg chg="mod">
          <ac:chgData name="Singletary, David S." userId="45c19336-5b87-4564-b40a-d17e89ba411b" providerId="ADAL" clId="{9A88E19D-2D78-4FAA-B91D-2D16A8E8AE4C}" dt="2021-04-05T16:54:29.399" v="4000" actId="1076"/>
          <ac:spMkLst>
            <pc:docMk/>
            <pc:sldMk cId="3214161723" sldId="311"/>
            <ac:spMk id="3" creationId="{5D2EE84E-69DF-40CC-8BC9-55C2E53EBCA1}"/>
          </ac:spMkLst>
        </pc:spChg>
        <pc:picChg chg="add mod">
          <ac:chgData name="Singletary, David S." userId="45c19336-5b87-4564-b40a-d17e89ba411b" providerId="ADAL" clId="{9A88E19D-2D78-4FAA-B91D-2D16A8E8AE4C}" dt="2021-04-05T16:55:03.313" v="4009" actId="1076"/>
          <ac:picMkLst>
            <pc:docMk/>
            <pc:sldMk cId="3214161723" sldId="311"/>
            <ac:picMk id="4" creationId="{E551B3AA-E1DB-47E7-B6F9-5D29F11B7073}"/>
          </ac:picMkLst>
        </pc:picChg>
        <pc:picChg chg="del mod">
          <ac:chgData name="Singletary, David S." userId="45c19336-5b87-4564-b40a-d17e89ba411b" providerId="ADAL" clId="{9A88E19D-2D78-4FAA-B91D-2D16A8E8AE4C}" dt="2021-04-05T16:54:33.507" v="4002" actId="478"/>
          <ac:picMkLst>
            <pc:docMk/>
            <pc:sldMk cId="3214161723" sldId="311"/>
            <ac:picMk id="5" creationId="{99908AB1-4018-4705-A89A-F9EEED72B64B}"/>
          </ac:picMkLst>
        </pc:picChg>
        <pc:picChg chg="add mod">
          <ac:chgData name="Singletary, David S." userId="45c19336-5b87-4564-b40a-d17e89ba411b" providerId="ADAL" clId="{9A88E19D-2D78-4FAA-B91D-2D16A8E8AE4C}" dt="2021-04-05T16:55:11.853" v="4013" actId="208"/>
          <ac:picMkLst>
            <pc:docMk/>
            <pc:sldMk cId="3214161723" sldId="311"/>
            <ac:picMk id="1026" creationId="{435FB926-866F-470B-BA3A-896CC29F8F0D}"/>
          </ac:picMkLst>
        </pc:picChg>
      </pc:sldChg>
    </pc:docChg>
  </pc:docChgLst>
  <pc:docChgLst>
    <pc:chgData name="Singletary, David S." userId="45c19336-5b87-4564-b40a-d17e89ba411b" providerId="ADAL" clId="{4E525A05-9674-4C08-8C6B-9604AB437060}"/>
    <pc:docChg chg="undo custSel addSld delSld modSld sldOrd">
      <pc:chgData name="Singletary, David S." userId="45c19336-5b87-4564-b40a-d17e89ba411b" providerId="ADAL" clId="{4E525A05-9674-4C08-8C6B-9604AB437060}" dt="2022-02-07T01:13:15.802" v="8253" actId="20577"/>
      <pc:docMkLst>
        <pc:docMk/>
      </pc:docMkLst>
      <pc:sldChg chg="modSp mod">
        <pc:chgData name="Singletary, David S." userId="45c19336-5b87-4564-b40a-d17e89ba411b" providerId="ADAL" clId="{4E525A05-9674-4C08-8C6B-9604AB437060}" dt="2022-01-25T18:25:52.818" v="52" actId="20577"/>
        <pc:sldMkLst>
          <pc:docMk/>
          <pc:sldMk cId="741210600" sldId="286"/>
        </pc:sldMkLst>
        <pc:spChg chg="mod">
          <ac:chgData name="Singletary, David S." userId="45c19336-5b87-4564-b40a-d17e89ba411b" providerId="ADAL" clId="{4E525A05-9674-4C08-8C6B-9604AB437060}" dt="2022-01-25T18:25:52.818" v="52" actId="20577"/>
          <ac:spMkLst>
            <pc:docMk/>
            <pc:sldMk cId="741210600" sldId="286"/>
            <ac:spMk id="4" creationId="{8A416CDA-0C51-495F-B0B3-B6D505182592}"/>
          </ac:spMkLst>
        </pc:spChg>
      </pc:sldChg>
      <pc:sldChg chg="modSp mod">
        <pc:chgData name="Singletary, David S." userId="45c19336-5b87-4564-b40a-d17e89ba411b" providerId="ADAL" clId="{4E525A05-9674-4C08-8C6B-9604AB437060}" dt="2022-02-02T02:00:01.927" v="6674" actId="20577"/>
        <pc:sldMkLst>
          <pc:docMk/>
          <pc:sldMk cId="1989059223" sldId="309"/>
        </pc:sldMkLst>
        <pc:spChg chg="mod">
          <ac:chgData name="Singletary, David S." userId="45c19336-5b87-4564-b40a-d17e89ba411b" providerId="ADAL" clId="{4E525A05-9674-4C08-8C6B-9604AB437060}" dt="2022-02-02T02:00:01.927" v="6674" actId="20577"/>
          <ac:spMkLst>
            <pc:docMk/>
            <pc:sldMk cId="1989059223" sldId="309"/>
            <ac:spMk id="4" creationId="{B835DF90-D6F6-42F2-AED5-E74C11067F20}"/>
          </ac:spMkLst>
        </pc:spChg>
      </pc:sldChg>
      <pc:sldChg chg="modSp mod">
        <pc:chgData name="Singletary, David S." userId="45c19336-5b87-4564-b40a-d17e89ba411b" providerId="ADAL" clId="{4E525A05-9674-4C08-8C6B-9604AB437060}" dt="2022-01-26T17:44:42.561" v="3254" actId="1076"/>
        <pc:sldMkLst>
          <pc:docMk/>
          <pc:sldMk cId="1554397322" sldId="310"/>
        </pc:sldMkLst>
        <pc:spChg chg="mod">
          <ac:chgData name="Singletary, David S." userId="45c19336-5b87-4564-b40a-d17e89ba411b" providerId="ADAL" clId="{4E525A05-9674-4C08-8C6B-9604AB437060}" dt="2022-01-26T17:44:42.561" v="3254" actId="1076"/>
          <ac:spMkLst>
            <pc:docMk/>
            <pc:sldMk cId="1554397322" sldId="310"/>
            <ac:spMk id="4" creationId="{8A416CDA-0C51-495F-B0B3-B6D505182592}"/>
          </ac:spMkLst>
        </pc:spChg>
      </pc:sldChg>
      <pc:sldChg chg="addSp delSp modSp add mod">
        <pc:chgData name="Singletary, David S." userId="45c19336-5b87-4564-b40a-d17e89ba411b" providerId="ADAL" clId="{4E525A05-9674-4C08-8C6B-9604AB437060}" dt="2022-01-26T01:34:36.366" v="1862" actId="113"/>
        <pc:sldMkLst>
          <pc:docMk/>
          <pc:sldMk cId="2571719857" sldId="311"/>
        </pc:sldMkLst>
        <pc:spChg chg="mod">
          <ac:chgData name="Singletary, David S." userId="45c19336-5b87-4564-b40a-d17e89ba411b" providerId="ADAL" clId="{4E525A05-9674-4C08-8C6B-9604AB437060}" dt="2022-01-25T18:26:18.300" v="74" actId="20577"/>
          <ac:spMkLst>
            <pc:docMk/>
            <pc:sldMk cId="2571719857" sldId="311"/>
            <ac:spMk id="2" creationId="{62435AD5-6B8C-48C3-875A-0BB8003F362E}"/>
          </ac:spMkLst>
        </pc:spChg>
        <pc:spChg chg="mod">
          <ac:chgData name="Singletary, David S." userId="45c19336-5b87-4564-b40a-d17e89ba411b" providerId="ADAL" clId="{4E525A05-9674-4C08-8C6B-9604AB437060}" dt="2022-01-26T01:34:36.366" v="1862" actId="113"/>
          <ac:spMkLst>
            <pc:docMk/>
            <pc:sldMk cId="2571719857" sldId="311"/>
            <ac:spMk id="4" creationId="{8A416CDA-0C51-495F-B0B3-B6D505182592}"/>
          </ac:spMkLst>
        </pc:spChg>
        <pc:spChg chg="add del mod">
          <ac:chgData name="Singletary, David S." userId="45c19336-5b87-4564-b40a-d17e89ba411b" providerId="ADAL" clId="{4E525A05-9674-4C08-8C6B-9604AB437060}" dt="2022-01-25T18:49:46.991" v="1326" actId="478"/>
          <ac:spMkLst>
            <pc:docMk/>
            <pc:sldMk cId="2571719857" sldId="311"/>
            <ac:spMk id="29" creationId="{656FF1E3-11F1-4117-8763-1256C4A11027}"/>
          </ac:spMkLst>
        </pc:spChg>
        <pc:grpChg chg="del mod">
          <ac:chgData name="Singletary, David S." userId="45c19336-5b87-4564-b40a-d17e89ba411b" providerId="ADAL" clId="{4E525A05-9674-4C08-8C6B-9604AB437060}" dt="2022-01-25T18:39:33.022" v="743" actId="478"/>
          <ac:grpSpMkLst>
            <pc:docMk/>
            <pc:sldMk cId="2571719857" sldId="311"/>
            <ac:grpSpMk id="35" creationId="{A6E02320-47E3-4A0A-907B-7B2847F22211}"/>
          </ac:grpSpMkLst>
        </pc:grpChg>
        <pc:cxnChg chg="mod">
          <ac:chgData name="Singletary, David S." userId="45c19336-5b87-4564-b40a-d17e89ba411b" providerId="ADAL" clId="{4E525A05-9674-4C08-8C6B-9604AB437060}" dt="2022-01-25T18:39:33.022" v="743" actId="478"/>
          <ac:cxnSpMkLst>
            <pc:docMk/>
            <pc:sldMk cId="2571719857" sldId="311"/>
            <ac:cxnSpMk id="21" creationId="{3F808B7A-15A2-4994-A6F6-DF6CB5E78BA2}"/>
          </ac:cxnSpMkLst>
        </pc:cxnChg>
        <pc:cxnChg chg="mod">
          <ac:chgData name="Singletary, David S." userId="45c19336-5b87-4564-b40a-d17e89ba411b" providerId="ADAL" clId="{4E525A05-9674-4C08-8C6B-9604AB437060}" dt="2022-01-25T18:39:33.022" v="743" actId="478"/>
          <ac:cxnSpMkLst>
            <pc:docMk/>
            <pc:sldMk cId="2571719857" sldId="311"/>
            <ac:cxnSpMk id="23" creationId="{E047F008-EF97-4E97-8506-05CE76C68962}"/>
          </ac:cxnSpMkLst>
        </pc:cxnChg>
        <pc:cxnChg chg="mod">
          <ac:chgData name="Singletary, David S." userId="45c19336-5b87-4564-b40a-d17e89ba411b" providerId="ADAL" clId="{4E525A05-9674-4C08-8C6B-9604AB437060}" dt="2022-01-25T18:39:33.022" v="743" actId="478"/>
          <ac:cxnSpMkLst>
            <pc:docMk/>
            <pc:sldMk cId="2571719857" sldId="311"/>
            <ac:cxnSpMk id="25" creationId="{0373A40F-28EF-49F3-A2CF-3C947C0EDB86}"/>
          </ac:cxnSpMkLst>
        </pc:cxnChg>
        <pc:cxnChg chg="mod">
          <ac:chgData name="Singletary, David S." userId="45c19336-5b87-4564-b40a-d17e89ba411b" providerId="ADAL" clId="{4E525A05-9674-4C08-8C6B-9604AB437060}" dt="2022-01-25T18:39:33.022" v="743" actId="478"/>
          <ac:cxnSpMkLst>
            <pc:docMk/>
            <pc:sldMk cId="2571719857" sldId="311"/>
            <ac:cxnSpMk id="27" creationId="{B02803E7-7528-441D-8E17-1DE68E5CD8FA}"/>
          </ac:cxnSpMkLst>
        </pc:cxnChg>
        <pc:cxnChg chg="mod">
          <ac:chgData name="Singletary, David S." userId="45c19336-5b87-4564-b40a-d17e89ba411b" providerId="ADAL" clId="{4E525A05-9674-4C08-8C6B-9604AB437060}" dt="2022-01-25T18:39:33.022" v="743" actId="478"/>
          <ac:cxnSpMkLst>
            <pc:docMk/>
            <pc:sldMk cId="2571719857" sldId="311"/>
            <ac:cxnSpMk id="30" creationId="{50A69371-E6B1-49EF-9214-16043CCE1294}"/>
          </ac:cxnSpMkLst>
        </pc:cxnChg>
        <pc:cxnChg chg="mod">
          <ac:chgData name="Singletary, David S." userId="45c19336-5b87-4564-b40a-d17e89ba411b" providerId="ADAL" clId="{4E525A05-9674-4C08-8C6B-9604AB437060}" dt="2022-01-25T18:39:33.022" v="743" actId="478"/>
          <ac:cxnSpMkLst>
            <pc:docMk/>
            <pc:sldMk cId="2571719857" sldId="311"/>
            <ac:cxnSpMk id="31" creationId="{3AA7AF0A-27CB-458C-80DA-395143E6211B}"/>
          </ac:cxnSpMkLst>
        </pc:cxnChg>
      </pc:sldChg>
      <pc:sldChg chg="addSp delSp modSp add mod">
        <pc:chgData name="Singletary, David S." userId="45c19336-5b87-4564-b40a-d17e89ba411b" providerId="ADAL" clId="{4E525A05-9674-4C08-8C6B-9604AB437060}" dt="2022-01-26T01:34:16.809" v="1860" actId="20577"/>
        <pc:sldMkLst>
          <pc:docMk/>
          <pc:sldMk cId="3120425432" sldId="312"/>
        </pc:sldMkLst>
        <pc:spChg chg="mod">
          <ac:chgData name="Singletary, David S." userId="45c19336-5b87-4564-b40a-d17e89ba411b" providerId="ADAL" clId="{4E525A05-9674-4C08-8C6B-9604AB437060}" dt="2022-01-25T18:56:10.572" v="1617" actId="20577"/>
          <ac:spMkLst>
            <pc:docMk/>
            <pc:sldMk cId="3120425432" sldId="312"/>
            <ac:spMk id="2" creationId="{62435AD5-6B8C-48C3-875A-0BB8003F362E}"/>
          </ac:spMkLst>
        </pc:spChg>
        <pc:spChg chg="mod">
          <ac:chgData name="Singletary, David S." userId="45c19336-5b87-4564-b40a-d17e89ba411b" providerId="ADAL" clId="{4E525A05-9674-4C08-8C6B-9604AB437060}" dt="2022-01-25T19:03:17.853" v="1679" actId="1076"/>
          <ac:spMkLst>
            <pc:docMk/>
            <pc:sldMk cId="3120425432" sldId="312"/>
            <ac:spMk id="4" creationId="{8A416CDA-0C51-495F-B0B3-B6D505182592}"/>
          </ac:spMkLst>
        </pc:spChg>
        <pc:spChg chg="add mod">
          <ac:chgData name="Singletary, David S." userId="45c19336-5b87-4564-b40a-d17e89ba411b" providerId="ADAL" clId="{4E525A05-9674-4C08-8C6B-9604AB437060}" dt="2022-01-26T01:33:46.096" v="1838" actId="20577"/>
          <ac:spMkLst>
            <pc:docMk/>
            <pc:sldMk cId="3120425432" sldId="312"/>
            <ac:spMk id="6" creationId="{74D93A0E-5665-44DD-A315-1D800B21C7DB}"/>
          </ac:spMkLst>
        </pc:spChg>
        <pc:spChg chg="add mod">
          <ac:chgData name="Singletary, David S." userId="45c19336-5b87-4564-b40a-d17e89ba411b" providerId="ADAL" clId="{4E525A05-9674-4C08-8C6B-9604AB437060}" dt="2022-01-26T01:33:50.005" v="1840" actId="20577"/>
          <ac:spMkLst>
            <pc:docMk/>
            <pc:sldMk cId="3120425432" sldId="312"/>
            <ac:spMk id="8" creationId="{AB3F8797-AC0D-4FE5-94A1-94A02A8BFADD}"/>
          </ac:spMkLst>
        </pc:spChg>
        <pc:spChg chg="add mod">
          <ac:chgData name="Singletary, David S." userId="45c19336-5b87-4564-b40a-d17e89ba411b" providerId="ADAL" clId="{4E525A05-9674-4C08-8C6B-9604AB437060}" dt="2022-01-26T01:33:52.609" v="1842" actId="20577"/>
          <ac:spMkLst>
            <pc:docMk/>
            <pc:sldMk cId="3120425432" sldId="312"/>
            <ac:spMk id="13" creationId="{40AE1F0D-DD32-46AE-B85F-FCBF621803AC}"/>
          </ac:spMkLst>
        </pc:spChg>
        <pc:spChg chg="add mod">
          <ac:chgData name="Singletary, David S." userId="45c19336-5b87-4564-b40a-d17e89ba411b" providerId="ADAL" clId="{4E525A05-9674-4C08-8C6B-9604AB437060}" dt="2022-01-26T01:33:56.206" v="1844" actId="20577"/>
          <ac:spMkLst>
            <pc:docMk/>
            <pc:sldMk cId="3120425432" sldId="312"/>
            <ac:spMk id="15" creationId="{46FDE75E-E99D-47DF-832C-9BB0C66D157F}"/>
          </ac:spMkLst>
        </pc:spChg>
        <pc:spChg chg="add del mod">
          <ac:chgData name="Singletary, David S." userId="45c19336-5b87-4564-b40a-d17e89ba411b" providerId="ADAL" clId="{4E525A05-9674-4C08-8C6B-9604AB437060}" dt="2022-01-25T19:00:05.303" v="1652"/>
          <ac:spMkLst>
            <pc:docMk/>
            <pc:sldMk cId="3120425432" sldId="312"/>
            <ac:spMk id="16" creationId="{0665DDCF-A957-4098-940A-C4D35D0D4ECF}"/>
          </ac:spMkLst>
        </pc:spChg>
        <pc:spChg chg="add mod">
          <ac:chgData name="Singletary, David S." userId="45c19336-5b87-4564-b40a-d17e89ba411b" providerId="ADAL" clId="{4E525A05-9674-4C08-8C6B-9604AB437060}" dt="2022-01-26T01:34:01.212" v="1847" actId="20577"/>
          <ac:spMkLst>
            <pc:docMk/>
            <pc:sldMk cId="3120425432" sldId="312"/>
            <ac:spMk id="22" creationId="{21ACC670-532D-47AD-A05D-51F2BBA317CB}"/>
          </ac:spMkLst>
        </pc:spChg>
        <pc:spChg chg="add mod">
          <ac:chgData name="Singletary, David S." userId="45c19336-5b87-4564-b40a-d17e89ba411b" providerId="ADAL" clId="{4E525A05-9674-4C08-8C6B-9604AB437060}" dt="2022-01-26T01:34:09.005" v="1854" actId="20577"/>
          <ac:spMkLst>
            <pc:docMk/>
            <pc:sldMk cId="3120425432" sldId="312"/>
            <ac:spMk id="24" creationId="{85D00D1F-47DB-4270-942A-D0B57FD3EEF0}"/>
          </ac:spMkLst>
        </pc:spChg>
        <pc:spChg chg="add mod">
          <ac:chgData name="Singletary, David S." userId="45c19336-5b87-4564-b40a-d17e89ba411b" providerId="ADAL" clId="{4E525A05-9674-4C08-8C6B-9604AB437060}" dt="2022-01-26T01:34:12.998" v="1857" actId="20577"/>
          <ac:spMkLst>
            <pc:docMk/>
            <pc:sldMk cId="3120425432" sldId="312"/>
            <ac:spMk id="26" creationId="{94236C1E-58AC-4C72-B8BA-1F4D5B6D9342}"/>
          </ac:spMkLst>
        </pc:spChg>
        <pc:spChg chg="add mod">
          <ac:chgData name="Singletary, David S." userId="45c19336-5b87-4564-b40a-d17e89ba411b" providerId="ADAL" clId="{4E525A05-9674-4C08-8C6B-9604AB437060}" dt="2022-01-26T01:34:16.809" v="1860" actId="20577"/>
          <ac:spMkLst>
            <pc:docMk/>
            <pc:sldMk cId="3120425432" sldId="312"/>
            <ac:spMk id="29" creationId="{8AF3761D-1FD6-43CF-A17F-057BE538DDFC}"/>
          </ac:spMkLst>
        </pc:spChg>
        <pc:picChg chg="add del mod">
          <ac:chgData name="Singletary, David S." userId="45c19336-5b87-4564-b40a-d17e89ba411b" providerId="ADAL" clId="{4E525A05-9674-4C08-8C6B-9604AB437060}" dt="2022-01-25T18:54:02.224" v="1434"/>
          <ac:picMkLst>
            <pc:docMk/>
            <pc:sldMk cId="3120425432" sldId="312"/>
            <ac:picMk id="9" creationId="{90B69F51-73F0-4DF0-B858-B68D2B76DFF8}"/>
          </ac:picMkLst>
        </pc:picChg>
        <pc:picChg chg="add mod">
          <ac:chgData name="Singletary, David S." userId="45c19336-5b87-4564-b40a-d17e89ba411b" providerId="ADAL" clId="{4E525A05-9674-4C08-8C6B-9604AB437060}" dt="2022-01-25T18:54:15.429" v="1437" actId="571"/>
          <ac:picMkLst>
            <pc:docMk/>
            <pc:sldMk cId="3120425432" sldId="312"/>
            <ac:picMk id="11" creationId="{3CBAF635-F823-43E7-A862-CD1F3AE06F88}"/>
          </ac:picMkLst>
        </pc:picChg>
        <pc:picChg chg="add mod">
          <ac:chgData name="Singletary, David S." userId="45c19336-5b87-4564-b40a-d17e89ba411b" providerId="ADAL" clId="{4E525A05-9674-4C08-8C6B-9604AB437060}" dt="2022-01-25T18:54:15.429" v="1437" actId="571"/>
          <ac:picMkLst>
            <pc:docMk/>
            <pc:sldMk cId="3120425432" sldId="312"/>
            <ac:picMk id="12" creationId="{481E0031-EA8F-4BB5-B760-C57585612DAE}"/>
          </ac:picMkLst>
        </pc:picChg>
        <pc:picChg chg="add mod">
          <ac:chgData name="Singletary, David S." userId="45c19336-5b87-4564-b40a-d17e89ba411b" providerId="ADAL" clId="{4E525A05-9674-4C08-8C6B-9604AB437060}" dt="2022-01-26T01:31:30.911" v="1776" actId="552"/>
          <ac:picMkLst>
            <pc:docMk/>
            <pc:sldMk cId="3120425432" sldId="312"/>
            <ac:picMk id="1026" creationId="{EFACA27C-5891-478F-A3BC-C3B65236D877}"/>
          </ac:picMkLst>
        </pc:picChg>
        <pc:picChg chg="add mod">
          <ac:chgData name="Singletary, David S." userId="45c19336-5b87-4564-b40a-d17e89ba411b" providerId="ADAL" clId="{4E525A05-9674-4C08-8C6B-9604AB437060}" dt="2022-01-26T01:31:37.757" v="1777" actId="552"/>
          <ac:picMkLst>
            <pc:docMk/>
            <pc:sldMk cId="3120425432" sldId="312"/>
            <ac:picMk id="1028" creationId="{3FCD27C7-9AA7-40BE-9F16-A7C8355C452B}"/>
          </ac:picMkLst>
        </pc:picChg>
        <pc:picChg chg="add mod">
          <ac:chgData name="Singletary, David S." userId="45c19336-5b87-4564-b40a-d17e89ba411b" providerId="ADAL" clId="{4E525A05-9674-4C08-8C6B-9604AB437060}" dt="2022-01-26T01:31:42.448" v="1778" actId="552"/>
          <ac:picMkLst>
            <pc:docMk/>
            <pc:sldMk cId="3120425432" sldId="312"/>
            <ac:picMk id="1030" creationId="{F6D5F882-DB0A-4CEF-BF06-82E10F24FB3F}"/>
          </ac:picMkLst>
        </pc:picChg>
        <pc:picChg chg="add mod">
          <ac:chgData name="Singletary, David S." userId="45c19336-5b87-4564-b40a-d17e89ba411b" providerId="ADAL" clId="{4E525A05-9674-4C08-8C6B-9604AB437060}" dt="2022-01-26T01:31:47.202" v="1779" actId="552"/>
          <ac:picMkLst>
            <pc:docMk/>
            <pc:sldMk cId="3120425432" sldId="312"/>
            <ac:picMk id="1032" creationId="{5C7CDC9A-3529-463B-AB7F-C4B55823C686}"/>
          </ac:picMkLst>
        </pc:picChg>
        <pc:picChg chg="add mod">
          <ac:chgData name="Singletary, David S." userId="45c19336-5b87-4564-b40a-d17e89ba411b" providerId="ADAL" clId="{4E525A05-9674-4C08-8C6B-9604AB437060}" dt="2022-01-26T01:31:58.672" v="1790" actId="1035"/>
          <ac:picMkLst>
            <pc:docMk/>
            <pc:sldMk cId="3120425432" sldId="312"/>
            <ac:picMk id="1034" creationId="{436A87D8-6B49-4178-9E4F-804F6F8F3556}"/>
          </ac:picMkLst>
        </pc:picChg>
        <pc:picChg chg="add mod">
          <ac:chgData name="Singletary, David S." userId="45c19336-5b87-4564-b40a-d17e89ba411b" providerId="ADAL" clId="{4E525A05-9674-4C08-8C6B-9604AB437060}" dt="2022-01-26T01:31:58.672" v="1790" actId="1035"/>
          <ac:picMkLst>
            <pc:docMk/>
            <pc:sldMk cId="3120425432" sldId="312"/>
            <ac:picMk id="1036" creationId="{636C7358-A6ED-44D6-9478-1BDAE597FF48}"/>
          </ac:picMkLst>
        </pc:picChg>
        <pc:picChg chg="add mod">
          <ac:chgData name="Singletary, David S." userId="45c19336-5b87-4564-b40a-d17e89ba411b" providerId="ADAL" clId="{4E525A05-9674-4C08-8C6B-9604AB437060}" dt="2022-01-26T01:31:58.672" v="1790" actId="1035"/>
          <ac:picMkLst>
            <pc:docMk/>
            <pc:sldMk cId="3120425432" sldId="312"/>
            <ac:picMk id="1038" creationId="{3D3ACCA2-6D6A-40DA-81AC-CAC89DDA7D20}"/>
          </ac:picMkLst>
        </pc:picChg>
        <pc:picChg chg="add mod">
          <ac:chgData name="Singletary, David S." userId="45c19336-5b87-4564-b40a-d17e89ba411b" providerId="ADAL" clId="{4E525A05-9674-4C08-8C6B-9604AB437060}" dt="2022-01-26T01:31:58.672" v="1790" actId="1035"/>
          <ac:picMkLst>
            <pc:docMk/>
            <pc:sldMk cId="3120425432" sldId="312"/>
            <ac:picMk id="1040" creationId="{42A6D418-5422-480C-8A3A-6000CF316367}"/>
          </ac:picMkLst>
        </pc:picChg>
        <pc:picChg chg="add del">
          <ac:chgData name="Singletary, David S." userId="45c19336-5b87-4564-b40a-d17e89ba411b" providerId="ADAL" clId="{4E525A05-9674-4C08-8C6B-9604AB437060}" dt="2022-01-25T19:05:23.131" v="1700"/>
          <ac:picMkLst>
            <pc:docMk/>
            <pc:sldMk cId="3120425432" sldId="312"/>
            <ac:picMk id="1042" creationId="{2477DC12-C7EA-4BF9-B45A-B6D8C7AFD994}"/>
          </ac:picMkLst>
        </pc:picChg>
      </pc:sldChg>
      <pc:sldChg chg="modSp add mod ord">
        <pc:chgData name="Singletary, David S." userId="45c19336-5b87-4564-b40a-d17e89ba411b" providerId="ADAL" clId="{4E525A05-9674-4C08-8C6B-9604AB437060}" dt="2022-01-30T21:34:55.300" v="5408" actId="113"/>
        <pc:sldMkLst>
          <pc:docMk/>
          <pc:sldMk cId="1460762777" sldId="313"/>
        </pc:sldMkLst>
        <pc:spChg chg="mod">
          <ac:chgData name="Singletary, David S." userId="45c19336-5b87-4564-b40a-d17e89ba411b" providerId="ADAL" clId="{4E525A05-9674-4C08-8C6B-9604AB437060}" dt="2022-01-26T17:23:54.009" v="1890" actId="20577"/>
          <ac:spMkLst>
            <pc:docMk/>
            <pc:sldMk cId="1460762777" sldId="313"/>
            <ac:spMk id="2" creationId="{62435AD5-6B8C-48C3-875A-0BB8003F362E}"/>
          </ac:spMkLst>
        </pc:spChg>
        <pc:spChg chg="mod">
          <ac:chgData name="Singletary, David S." userId="45c19336-5b87-4564-b40a-d17e89ba411b" providerId="ADAL" clId="{4E525A05-9674-4C08-8C6B-9604AB437060}" dt="2022-01-30T21:34:55.300" v="5408" actId="113"/>
          <ac:spMkLst>
            <pc:docMk/>
            <pc:sldMk cId="1460762777" sldId="313"/>
            <ac:spMk id="4" creationId="{8A416CDA-0C51-495F-B0B3-B6D505182592}"/>
          </ac:spMkLst>
        </pc:spChg>
      </pc:sldChg>
      <pc:sldChg chg="addSp delSp modSp add mod">
        <pc:chgData name="Singletary, David S." userId="45c19336-5b87-4564-b40a-d17e89ba411b" providerId="ADAL" clId="{4E525A05-9674-4C08-8C6B-9604AB437060}" dt="2022-01-26T17:55:25.785" v="3495" actId="403"/>
        <pc:sldMkLst>
          <pc:docMk/>
          <pc:sldMk cId="1195454121" sldId="314"/>
        </pc:sldMkLst>
        <pc:spChg chg="mod">
          <ac:chgData name="Singletary, David S." userId="45c19336-5b87-4564-b40a-d17e89ba411b" providerId="ADAL" clId="{4E525A05-9674-4C08-8C6B-9604AB437060}" dt="2022-01-26T17:52:45.185" v="3464" actId="20577"/>
          <ac:spMkLst>
            <pc:docMk/>
            <pc:sldMk cId="1195454121" sldId="314"/>
            <ac:spMk id="2" creationId="{62435AD5-6B8C-48C3-875A-0BB8003F362E}"/>
          </ac:spMkLst>
        </pc:spChg>
        <pc:spChg chg="mod">
          <ac:chgData name="Singletary, David S." userId="45c19336-5b87-4564-b40a-d17e89ba411b" providerId="ADAL" clId="{4E525A05-9674-4C08-8C6B-9604AB437060}" dt="2022-01-26T17:55:25.785" v="3495" actId="403"/>
          <ac:spMkLst>
            <pc:docMk/>
            <pc:sldMk cId="1195454121" sldId="314"/>
            <ac:spMk id="4" creationId="{8A416CDA-0C51-495F-B0B3-B6D505182592}"/>
          </ac:spMkLst>
        </pc:spChg>
        <pc:spChg chg="add del mod">
          <ac:chgData name="Singletary, David S." userId="45c19336-5b87-4564-b40a-d17e89ba411b" providerId="ADAL" clId="{4E525A05-9674-4C08-8C6B-9604AB437060}" dt="2022-01-26T17:46:55.679" v="3302" actId="478"/>
          <ac:spMkLst>
            <pc:docMk/>
            <pc:sldMk cId="1195454121" sldId="314"/>
            <ac:spMk id="5" creationId="{96CD43F6-149F-43C4-89C4-B4F6B342974B}"/>
          </ac:spMkLst>
        </pc:spChg>
        <pc:spChg chg="add del mod">
          <ac:chgData name="Singletary, David S." userId="45c19336-5b87-4564-b40a-d17e89ba411b" providerId="ADAL" clId="{4E525A05-9674-4C08-8C6B-9604AB437060}" dt="2022-01-26T17:46:55.679" v="3302" actId="478"/>
          <ac:spMkLst>
            <pc:docMk/>
            <pc:sldMk cId="1195454121" sldId="314"/>
            <ac:spMk id="6" creationId="{2A3106F7-ECC5-4241-B157-D9C06F7D806B}"/>
          </ac:spMkLst>
        </pc:spChg>
        <pc:spChg chg="add del mod">
          <ac:chgData name="Singletary, David S." userId="45c19336-5b87-4564-b40a-d17e89ba411b" providerId="ADAL" clId="{4E525A05-9674-4C08-8C6B-9604AB437060}" dt="2022-01-26T17:46:55.679" v="3302" actId="478"/>
          <ac:spMkLst>
            <pc:docMk/>
            <pc:sldMk cId="1195454121" sldId="314"/>
            <ac:spMk id="7" creationId="{F7AE8C25-C8E3-496C-8583-64FC25712D9D}"/>
          </ac:spMkLst>
        </pc:spChg>
        <pc:spChg chg="add mod">
          <ac:chgData name="Singletary, David S." userId="45c19336-5b87-4564-b40a-d17e89ba411b" providerId="ADAL" clId="{4E525A05-9674-4C08-8C6B-9604AB437060}" dt="2022-01-26T17:48:11.255" v="3329" actId="1076"/>
          <ac:spMkLst>
            <pc:docMk/>
            <pc:sldMk cId="1195454121" sldId="314"/>
            <ac:spMk id="11" creationId="{0E7775B0-9762-4DF7-ABCB-95CEBC0F0315}"/>
          </ac:spMkLst>
        </pc:spChg>
        <pc:picChg chg="add mod">
          <ac:chgData name="Singletary, David S." userId="45c19336-5b87-4564-b40a-d17e89ba411b" providerId="ADAL" clId="{4E525A05-9674-4C08-8C6B-9604AB437060}" dt="2022-01-26T17:54:15.784" v="3488" actId="554"/>
          <ac:picMkLst>
            <pc:docMk/>
            <pc:sldMk cId="1195454121" sldId="314"/>
            <ac:picMk id="12" creationId="{95A942CC-2ADF-4FBB-9B18-3185AD6E364B}"/>
          </ac:picMkLst>
        </pc:picChg>
        <pc:picChg chg="add mod">
          <ac:chgData name="Singletary, David S." userId="45c19336-5b87-4564-b40a-d17e89ba411b" providerId="ADAL" clId="{4E525A05-9674-4C08-8C6B-9604AB437060}" dt="2022-01-26T17:54:15.784" v="3488" actId="554"/>
          <ac:picMkLst>
            <pc:docMk/>
            <pc:sldMk cId="1195454121" sldId="314"/>
            <ac:picMk id="14" creationId="{1AEE405E-E933-4D86-8DA1-DA17F85113E8}"/>
          </ac:picMkLst>
        </pc:picChg>
        <pc:picChg chg="add mod">
          <ac:chgData name="Singletary, David S." userId="45c19336-5b87-4564-b40a-d17e89ba411b" providerId="ADAL" clId="{4E525A05-9674-4C08-8C6B-9604AB437060}" dt="2022-01-26T17:47:58.243" v="3325" actId="208"/>
          <ac:picMkLst>
            <pc:docMk/>
            <pc:sldMk cId="1195454121" sldId="314"/>
            <ac:picMk id="1026" creationId="{B1A2308F-8FF0-4804-B0A7-80C735C8B3CB}"/>
          </ac:picMkLst>
        </pc:picChg>
        <pc:cxnChg chg="add del mod">
          <ac:chgData name="Singletary, David S." userId="45c19336-5b87-4564-b40a-d17e89ba411b" providerId="ADAL" clId="{4E525A05-9674-4C08-8C6B-9604AB437060}" dt="2022-01-26T17:46:55.679" v="3302" actId="478"/>
          <ac:cxnSpMkLst>
            <pc:docMk/>
            <pc:sldMk cId="1195454121" sldId="314"/>
            <ac:cxnSpMk id="8" creationId="{1B77147B-4239-45BE-938A-83417C84E805}"/>
          </ac:cxnSpMkLst>
        </pc:cxnChg>
        <pc:cxnChg chg="add del mod">
          <ac:chgData name="Singletary, David S." userId="45c19336-5b87-4564-b40a-d17e89ba411b" providerId="ADAL" clId="{4E525A05-9674-4C08-8C6B-9604AB437060}" dt="2022-01-26T17:46:55.679" v="3302" actId="478"/>
          <ac:cxnSpMkLst>
            <pc:docMk/>
            <pc:sldMk cId="1195454121" sldId="314"/>
            <ac:cxnSpMk id="9" creationId="{3D43A397-2AB8-45A6-AF22-C63569EE0A45}"/>
          </ac:cxnSpMkLst>
        </pc:cxnChg>
      </pc:sldChg>
      <pc:sldChg chg="delSp modSp add mod">
        <pc:chgData name="Singletary, David S." userId="45c19336-5b87-4564-b40a-d17e89ba411b" providerId="ADAL" clId="{4E525A05-9674-4C08-8C6B-9604AB437060}" dt="2022-01-30T21:36:32.692" v="5550" actId="20577"/>
        <pc:sldMkLst>
          <pc:docMk/>
          <pc:sldMk cId="990014364" sldId="315"/>
        </pc:sldMkLst>
        <pc:spChg chg="mod">
          <ac:chgData name="Singletary, David S." userId="45c19336-5b87-4564-b40a-d17e89ba411b" providerId="ADAL" clId="{4E525A05-9674-4C08-8C6B-9604AB437060}" dt="2022-01-29T19:03:16.677" v="4472" actId="20577"/>
          <ac:spMkLst>
            <pc:docMk/>
            <pc:sldMk cId="990014364" sldId="315"/>
            <ac:spMk id="2" creationId="{62435AD5-6B8C-48C3-875A-0BB8003F362E}"/>
          </ac:spMkLst>
        </pc:spChg>
        <pc:spChg chg="mod">
          <ac:chgData name="Singletary, David S." userId="45c19336-5b87-4564-b40a-d17e89ba411b" providerId="ADAL" clId="{4E525A05-9674-4C08-8C6B-9604AB437060}" dt="2022-01-30T21:36:32.692" v="5550" actId="20577"/>
          <ac:spMkLst>
            <pc:docMk/>
            <pc:sldMk cId="990014364" sldId="315"/>
            <ac:spMk id="4" creationId="{8A416CDA-0C51-495F-B0B3-B6D505182592}"/>
          </ac:spMkLst>
        </pc:spChg>
        <pc:spChg chg="del">
          <ac:chgData name="Singletary, David S." userId="45c19336-5b87-4564-b40a-d17e89ba411b" providerId="ADAL" clId="{4E525A05-9674-4C08-8C6B-9604AB437060}" dt="2022-01-29T18:53:37.040" v="3554" actId="478"/>
          <ac:spMkLst>
            <pc:docMk/>
            <pc:sldMk cId="990014364" sldId="315"/>
            <ac:spMk id="11" creationId="{0E7775B0-9762-4DF7-ABCB-95CEBC0F0315}"/>
          </ac:spMkLst>
        </pc:spChg>
        <pc:picChg chg="del">
          <ac:chgData name="Singletary, David S." userId="45c19336-5b87-4564-b40a-d17e89ba411b" providerId="ADAL" clId="{4E525A05-9674-4C08-8C6B-9604AB437060}" dt="2022-01-29T18:53:32.551" v="3553" actId="478"/>
          <ac:picMkLst>
            <pc:docMk/>
            <pc:sldMk cId="990014364" sldId="315"/>
            <ac:picMk id="12" creationId="{95A942CC-2ADF-4FBB-9B18-3185AD6E364B}"/>
          </ac:picMkLst>
        </pc:picChg>
        <pc:picChg chg="del">
          <ac:chgData name="Singletary, David S." userId="45c19336-5b87-4564-b40a-d17e89ba411b" providerId="ADAL" clId="{4E525A05-9674-4C08-8C6B-9604AB437060}" dt="2022-01-29T18:53:30.773" v="3552" actId="478"/>
          <ac:picMkLst>
            <pc:docMk/>
            <pc:sldMk cId="990014364" sldId="315"/>
            <ac:picMk id="14" creationId="{1AEE405E-E933-4D86-8DA1-DA17F85113E8}"/>
          </ac:picMkLst>
        </pc:picChg>
        <pc:picChg chg="del">
          <ac:chgData name="Singletary, David S." userId="45c19336-5b87-4564-b40a-d17e89ba411b" providerId="ADAL" clId="{4E525A05-9674-4C08-8C6B-9604AB437060}" dt="2022-01-29T18:53:27.100" v="3551" actId="478"/>
          <ac:picMkLst>
            <pc:docMk/>
            <pc:sldMk cId="990014364" sldId="315"/>
            <ac:picMk id="1026" creationId="{B1A2308F-8FF0-4804-B0A7-80C735C8B3CB}"/>
          </ac:picMkLst>
        </pc:picChg>
      </pc:sldChg>
      <pc:sldChg chg="addSp delSp modSp add mod">
        <pc:chgData name="Singletary, David S." userId="45c19336-5b87-4564-b40a-d17e89ba411b" providerId="ADAL" clId="{4E525A05-9674-4C08-8C6B-9604AB437060}" dt="2022-01-29T19:10:30.293" v="4533" actId="14100"/>
        <pc:sldMkLst>
          <pc:docMk/>
          <pc:sldMk cId="394061396" sldId="316"/>
        </pc:sldMkLst>
        <pc:spChg chg="del mod">
          <ac:chgData name="Singletary, David S." userId="45c19336-5b87-4564-b40a-d17e89ba411b" providerId="ADAL" clId="{4E525A05-9674-4C08-8C6B-9604AB437060}" dt="2022-01-29T19:05:38.472" v="4480" actId="478"/>
          <ac:spMkLst>
            <pc:docMk/>
            <pc:sldMk cId="394061396" sldId="316"/>
            <ac:spMk id="4" creationId="{8A416CDA-0C51-495F-B0B3-B6D505182592}"/>
          </ac:spMkLst>
        </pc:spChg>
        <pc:spChg chg="add mod">
          <ac:chgData name="Singletary, David S." userId="45c19336-5b87-4564-b40a-d17e89ba411b" providerId="ADAL" clId="{4E525A05-9674-4C08-8C6B-9604AB437060}" dt="2022-01-29T19:10:30.293" v="4533" actId="14100"/>
          <ac:spMkLst>
            <pc:docMk/>
            <pc:sldMk cId="394061396" sldId="316"/>
            <ac:spMk id="5" creationId="{3299CFC3-A620-46B0-88A3-BC2D022E7D50}"/>
          </ac:spMkLst>
        </pc:spChg>
        <pc:picChg chg="add mod">
          <ac:chgData name="Singletary, David S." userId="45c19336-5b87-4564-b40a-d17e89ba411b" providerId="ADAL" clId="{4E525A05-9674-4C08-8C6B-9604AB437060}" dt="2022-01-29T19:07:51.251" v="4529" actId="1076"/>
          <ac:picMkLst>
            <pc:docMk/>
            <pc:sldMk cId="394061396" sldId="316"/>
            <ac:picMk id="7" creationId="{68E9974A-3017-49B7-9ACB-265942D73A73}"/>
          </ac:picMkLst>
        </pc:picChg>
        <pc:picChg chg="add mod">
          <ac:chgData name="Singletary, David S." userId="45c19336-5b87-4564-b40a-d17e89ba411b" providerId="ADAL" clId="{4E525A05-9674-4C08-8C6B-9604AB437060}" dt="2022-01-29T19:07:16.296" v="4526" actId="552"/>
          <ac:picMkLst>
            <pc:docMk/>
            <pc:sldMk cId="394061396" sldId="316"/>
            <ac:picMk id="9" creationId="{D8FB084A-6586-40DB-84E9-3EBB05FD6A3D}"/>
          </ac:picMkLst>
        </pc:picChg>
        <pc:picChg chg="add mod">
          <ac:chgData name="Singletary, David S." userId="45c19336-5b87-4564-b40a-d17e89ba411b" providerId="ADAL" clId="{4E525A05-9674-4C08-8C6B-9604AB437060}" dt="2022-01-29T19:07:19.940" v="4527" actId="465"/>
          <ac:picMkLst>
            <pc:docMk/>
            <pc:sldMk cId="394061396" sldId="316"/>
            <ac:picMk id="11" creationId="{B30EC2E7-F203-4616-A92C-E9B7671046A3}"/>
          </ac:picMkLst>
        </pc:picChg>
        <pc:picChg chg="add mod">
          <ac:chgData name="Singletary, David S." userId="45c19336-5b87-4564-b40a-d17e89ba411b" providerId="ADAL" clId="{4E525A05-9674-4C08-8C6B-9604AB437060}" dt="2022-01-29T19:07:16.296" v="4526" actId="552"/>
          <ac:picMkLst>
            <pc:docMk/>
            <pc:sldMk cId="394061396" sldId="316"/>
            <ac:picMk id="13" creationId="{10CC2AC9-6CAF-4C16-84D2-7AA2BCFD3FB0}"/>
          </ac:picMkLst>
        </pc:picChg>
      </pc:sldChg>
      <pc:sldChg chg="modSp add mod ord">
        <pc:chgData name="Singletary, David S." userId="45c19336-5b87-4564-b40a-d17e89ba411b" providerId="ADAL" clId="{4E525A05-9674-4C08-8C6B-9604AB437060}" dt="2022-01-30T20:48:55.057" v="5326" actId="20577"/>
        <pc:sldMkLst>
          <pc:docMk/>
          <pc:sldMk cId="4225367422" sldId="317"/>
        </pc:sldMkLst>
        <pc:spChg chg="mod">
          <ac:chgData name="Singletary, David S." userId="45c19336-5b87-4564-b40a-d17e89ba411b" providerId="ADAL" clId="{4E525A05-9674-4C08-8C6B-9604AB437060}" dt="2022-01-30T20:48:55.057" v="5326" actId="20577"/>
          <ac:spMkLst>
            <pc:docMk/>
            <pc:sldMk cId="4225367422" sldId="317"/>
            <ac:spMk id="2" creationId="{62435AD5-6B8C-48C3-875A-0BB8003F362E}"/>
          </ac:spMkLst>
        </pc:spChg>
        <pc:spChg chg="mod">
          <ac:chgData name="Singletary, David S." userId="45c19336-5b87-4564-b40a-d17e89ba411b" providerId="ADAL" clId="{4E525A05-9674-4C08-8C6B-9604AB437060}" dt="2022-01-30T20:43:19.972" v="5097" actId="115"/>
          <ac:spMkLst>
            <pc:docMk/>
            <pc:sldMk cId="4225367422" sldId="317"/>
            <ac:spMk id="4" creationId="{8A416CDA-0C51-495F-B0B3-B6D505182592}"/>
          </ac:spMkLst>
        </pc:spChg>
      </pc:sldChg>
      <pc:sldChg chg="addSp modSp add mod">
        <pc:chgData name="Singletary, David S." userId="45c19336-5b87-4564-b40a-d17e89ba411b" providerId="ADAL" clId="{4E525A05-9674-4C08-8C6B-9604AB437060}" dt="2022-01-30T20:50:30.221" v="5407" actId="14100"/>
        <pc:sldMkLst>
          <pc:docMk/>
          <pc:sldMk cId="2575623548" sldId="318"/>
        </pc:sldMkLst>
        <pc:spChg chg="mod">
          <ac:chgData name="Singletary, David S." userId="45c19336-5b87-4564-b40a-d17e89ba411b" providerId="ADAL" clId="{4E525A05-9674-4C08-8C6B-9604AB437060}" dt="2022-01-30T20:48:52.042" v="5325" actId="20577"/>
          <ac:spMkLst>
            <pc:docMk/>
            <pc:sldMk cId="2575623548" sldId="318"/>
            <ac:spMk id="2" creationId="{62435AD5-6B8C-48C3-875A-0BB8003F362E}"/>
          </ac:spMkLst>
        </pc:spChg>
        <pc:spChg chg="mod">
          <ac:chgData name="Singletary, David S." userId="45c19336-5b87-4564-b40a-d17e89ba411b" providerId="ADAL" clId="{4E525A05-9674-4C08-8C6B-9604AB437060}" dt="2022-01-30T20:50:07.744" v="5403" actId="1076"/>
          <ac:spMkLst>
            <pc:docMk/>
            <pc:sldMk cId="2575623548" sldId="318"/>
            <ac:spMk id="4" creationId="{8A416CDA-0C51-495F-B0B3-B6D505182592}"/>
          </ac:spMkLst>
        </pc:spChg>
        <pc:spChg chg="add mod">
          <ac:chgData name="Singletary, David S." userId="45c19336-5b87-4564-b40a-d17e89ba411b" providerId="ADAL" clId="{4E525A05-9674-4C08-8C6B-9604AB437060}" dt="2022-01-30T20:50:30.221" v="5407" actId="14100"/>
          <ac:spMkLst>
            <pc:docMk/>
            <pc:sldMk cId="2575623548" sldId="318"/>
            <ac:spMk id="6" creationId="{B81C92F8-3A0D-4E3A-8F88-AA0FECCD35BB}"/>
          </ac:spMkLst>
        </pc:spChg>
        <pc:picChg chg="add mod ord modCrop">
          <ac:chgData name="Singletary, David S." userId="45c19336-5b87-4564-b40a-d17e89ba411b" providerId="ADAL" clId="{4E525A05-9674-4C08-8C6B-9604AB437060}" dt="2022-01-30T20:48:14.223" v="5319" actId="208"/>
          <ac:picMkLst>
            <pc:docMk/>
            <pc:sldMk cId="2575623548" sldId="318"/>
            <ac:picMk id="3" creationId="{A806E90E-AD24-4AF9-BD04-00D87CA9BBDA}"/>
          </ac:picMkLst>
        </pc:picChg>
      </pc:sldChg>
      <pc:sldChg chg="addSp delSp modSp add mod ord">
        <pc:chgData name="Singletary, David S." userId="45c19336-5b87-4564-b40a-d17e89ba411b" providerId="ADAL" clId="{4E525A05-9674-4C08-8C6B-9604AB437060}" dt="2022-02-02T01:49:10.889" v="6673" actId="20577"/>
        <pc:sldMkLst>
          <pc:docMk/>
          <pc:sldMk cId="2630527172" sldId="319"/>
        </pc:sldMkLst>
        <pc:spChg chg="mod">
          <ac:chgData name="Singletary, David S." userId="45c19336-5b87-4564-b40a-d17e89ba411b" providerId="ADAL" clId="{4E525A05-9674-4C08-8C6B-9604AB437060}" dt="2022-02-02T01:10:42.676" v="5583" actId="20577"/>
          <ac:spMkLst>
            <pc:docMk/>
            <pc:sldMk cId="2630527172" sldId="319"/>
            <ac:spMk id="2" creationId="{62435AD5-6B8C-48C3-875A-0BB8003F362E}"/>
          </ac:spMkLst>
        </pc:spChg>
        <pc:spChg chg="add del mod">
          <ac:chgData name="Singletary, David S." userId="45c19336-5b87-4564-b40a-d17e89ba411b" providerId="ADAL" clId="{4E525A05-9674-4C08-8C6B-9604AB437060}" dt="2022-02-02T01:24:54.844" v="5932" actId="478"/>
          <ac:spMkLst>
            <pc:docMk/>
            <pc:sldMk cId="2630527172" sldId="319"/>
            <ac:spMk id="3" creationId="{F5030587-8079-46D2-9EA4-FF70879B642F}"/>
          </ac:spMkLst>
        </pc:spChg>
        <pc:spChg chg="mod">
          <ac:chgData name="Singletary, David S." userId="45c19336-5b87-4564-b40a-d17e89ba411b" providerId="ADAL" clId="{4E525A05-9674-4C08-8C6B-9604AB437060}" dt="2022-02-02T01:49:10.889" v="6673" actId="20577"/>
          <ac:spMkLst>
            <pc:docMk/>
            <pc:sldMk cId="2630527172" sldId="319"/>
            <ac:spMk id="4" creationId="{8A416CDA-0C51-495F-B0B3-B6D505182592}"/>
          </ac:spMkLst>
        </pc:spChg>
        <pc:spChg chg="add del mod">
          <ac:chgData name="Singletary, David S." userId="45c19336-5b87-4564-b40a-d17e89ba411b" providerId="ADAL" clId="{4E525A05-9674-4C08-8C6B-9604AB437060}" dt="2022-02-02T01:24:54.844" v="5932" actId="478"/>
          <ac:spMkLst>
            <pc:docMk/>
            <pc:sldMk cId="2630527172" sldId="319"/>
            <ac:spMk id="5" creationId="{507A5254-3F07-401B-837D-6CF802AA8EE2}"/>
          </ac:spMkLst>
        </pc:spChg>
        <pc:spChg chg="add del mod">
          <ac:chgData name="Singletary, David S." userId="45c19336-5b87-4564-b40a-d17e89ba411b" providerId="ADAL" clId="{4E525A05-9674-4C08-8C6B-9604AB437060}" dt="2022-02-02T01:24:54.844" v="5932" actId="478"/>
          <ac:spMkLst>
            <pc:docMk/>
            <pc:sldMk cId="2630527172" sldId="319"/>
            <ac:spMk id="6" creationId="{B1572B78-C372-4AD7-BBD3-3063CFD604F0}"/>
          </ac:spMkLst>
        </pc:spChg>
        <pc:spChg chg="add mod">
          <ac:chgData name="Singletary, David S." userId="45c19336-5b87-4564-b40a-d17e89ba411b" providerId="ADAL" clId="{4E525A05-9674-4C08-8C6B-9604AB437060}" dt="2022-02-02T01:19:31.715" v="5836" actId="207"/>
          <ac:spMkLst>
            <pc:docMk/>
            <pc:sldMk cId="2630527172" sldId="319"/>
            <ac:spMk id="7" creationId="{FC9DFDFA-DC74-4D22-91D1-586F27DB38A6}"/>
          </ac:spMkLst>
        </pc:spChg>
        <pc:spChg chg="add del mod">
          <ac:chgData name="Singletary, David S." userId="45c19336-5b87-4564-b40a-d17e89ba411b" providerId="ADAL" clId="{4E525A05-9674-4C08-8C6B-9604AB437060}" dt="2022-02-02T01:17:47.773" v="5818" actId="478"/>
          <ac:spMkLst>
            <pc:docMk/>
            <pc:sldMk cId="2630527172" sldId="319"/>
            <ac:spMk id="8" creationId="{7275D396-2F18-47F3-AF97-8887838FEBB7}"/>
          </ac:spMkLst>
        </pc:spChg>
        <pc:spChg chg="add del mod">
          <ac:chgData name="Singletary, David S." userId="45c19336-5b87-4564-b40a-d17e89ba411b" providerId="ADAL" clId="{4E525A05-9674-4C08-8C6B-9604AB437060}" dt="2022-02-02T01:17:48.570" v="5819" actId="478"/>
          <ac:spMkLst>
            <pc:docMk/>
            <pc:sldMk cId="2630527172" sldId="319"/>
            <ac:spMk id="9" creationId="{44A64923-BE4F-449E-8FAB-457BB632A29A}"/>
          </ac:spMkLst>
        </pc:spChg>
        <pc:spChg chg="add mod ord">
          <ac:chgData name="Singletary, David S." userId="45c19336-5b87-4564-b40a-d17e89ba411b" providerId="ADAL" clId="{4E525A05-9674-4C08-8C6B-9604AB437060}" dt="2022-02-02T01:18:38.567" v="5831" actId="207"/>
          <ac:spMkLst>
            <pc:docMk/>
            <pc:sldMk cId="2630527172" sldId="319"/>
            <ac:spMk id="10" creationId="{19D25348-D566-4691-9FD9-8D1D1F3CC5CE}"/>
          </ac:spMkLst>
        </pc:spChg>
        <pc:spChg chg="add del mod">
          <ac:chgData name="Singletary, David S." userId="45c19336-5b87-4564-b40a-d17e89ba411b" providerId="ADAL" clId="{4E525A05-9674-4C08-8C6B-9604AB437060}" dt="2022-02-02T01:17:57.596" v="5822"/>
          <ac:spMkLst>
            <pc:docMk/>
            <pc:sldMk cId="2630527172" sldId="319"/>
            <ac:spMk id="12" creationId="{65C0A939-AA17-4D14-A8BB-2CDD7A046DAE}"/>
          </ac:spMkLst>
        </pc:spChg>
        <pc:spChg chg="mod ord">
          <ac:chgData name="Singletary, David S." userId="45c19336-5b87-4564-b40a-d17e89ba411b" providerId="ADAL" clId="{4E525A05-9674-4C08-8C6B-9604AB437060}" dt="2022-02-02T01:18:58.222" v="5833" actId="171"/>
          <ac:spMkLst>
            <pc:docMk/>
            <pc:sldMk cId="2630527172" sldId="319"/>
            <ac:spMk id="14" creationId="{9DC74D2F-73EE-4327-823F-5837C44290EF}"/>
          </ac:spMkLst>
        </pc:spChg>
        <pc:spChg chg="mod">
          <ac:chgData name="Singletary, David S." userId="45c19336-5b87-4564-b40a-d17e89ba411b" providerId="ADAL" clId="{4E525A05-9674-4C08-8C6B-9604AB437060}" dt="2022-02-02T01:19:51.674" v="5839" actId="207"/>
          <ac:spMkLst>
            <pc:docMk/>
            <pc:sldMk cId="2630527172" sldId="319"/>
            <ac:spMk id="15" creationId="{69C5A2FC-4433-4374-ADDB-DEF38506425D}"/>
          </ac:spMkLst>
        </pc:spChg>
        <pc:spChg chg="mod">
          <ac:chgData name="Singletary, David S." userId="45c19336-5b87-4564-b40a-d17e89ba411b" providerId="ADAL" clId="{4E525A05-9674-4C08-8C6B-9604AB437060}" dt="2022-02-02T01:18:38.567" v="5831" actId="207"/>
          <ac:spMkLst>
            <pc:docMk/>
            <pc:sldMk cId="2630527172" sldId="319"/>
            <ac:spMk id="17" creationId="{6AE679F4-1953-4BAA-BC99-85518085D63C}"/>
          </ac:spMkLst>
        </pc:spChg>
        <pc:spChg chg="mod">
          <ac:chgData name="Singletary, David S." userId="45c19336-5b87-4564-b40a-d17e89ba411b" providerId="ADAL" clId="{4E525A05-9674-4C08-8C6B-9604AB437060}" dt="2022-02-02T01:20:00.298" v="5840" actId="207"/>
          <ac:spMkLst>
            <pc:docMk/>
            <pc:sldMk cId="2630527172" sldId="319"/>
            <ac:spMk id="18" creationId="{ECD3C166-A49D-4CE1-A300-0F637EB61A57}"/>
          </ac:spMkLst>
        </pc:spChg>
        <pc:spChg chg="add del mod">
          <ac:chgData name="Singletary, David S." userId="45c19336-5b87-4564-b40a-d17e89ba411b" providerId="ADAL" clId="{4E525A05-9674-4C08-8C6B-9604AB437060}" dt="2022-02-02T01:24:54.844" v="5932" actId="478"/>
          <ac:spMkLst>
            <pc:docMk/>
            <pc:sldMk cId="2630527172" sldId="319"/>
            <ac:spMk id="19" creationId="{8F84FE12-06C3-43FC-9700-B264B175CEE7}"/>
          </ac:spMkLst>
        </pc:spChg>
        <pc:spChg chg="add del mod">
          <ac:chgData name="Singletary, David S." userId="45c19336-5b87-4564-b40a-d17e89ba411b" providerId="ADAL" clId="{4E525A05-9674-4C08-8C6B-9604AB437060}" dt="2022-02-02T01:24:54.844" v="5932" actId="478"/>
          <ac:spMkLst>
            <pc:docMk/>
            <pc:sldMk cId="2630527172" sldId="319"/>
            <ac:spMk id="20" creationId="{2824A104-0460-4469-B832-38462D669A34}"/>
          </ac:spMkLst>
        </pc:spChg>
        <pc:grpChg chg="add del mod">
          <ac:chgData name="Singletary, David S." userId="45c19336-5b87-4564-b40a-d17e89ba411b" providerId="ADAL" clId="{4E525A05-9674-4C08-8C6B-9604AB437060}" dt="2022-02-02T01:24:54.844" v="5932" actId="478"/>
          <ac:grpSpMkLst>
            <pc:docMk/>
            <pc:sldMk cId="2630527172" sldId="319"/>
            <ac:grpSpMk id="11" creationId="{F4B718B5-8A83-4652-98A1-6F2E1630EC56}"/>
          </ac:grpSpMkLst>
        </pc:grpChg>
        <pc:grpChg chg="add del mod">
          <ac:chgData name="Singletary, David S." userId="45c19336-5b87-4564-b40a-d17e89ba411b" providerId="ADAL" clId="{4E525A05-9674-4C08-8C6B-9604AB437060}" dt="2022-02-02T01:24:54.844" v="5932" actId="478"/>
          <ac:grpSpMkLst>
            <pc:docMk/>
            <pc:sldMk cId="2630527172" sldId="319"/>
            <ac:grpSpMk id="13" creationId="{1B471B30-D94C-404E-AF97-013835EEDDCF}"/>
          </ac:grpSpMkLst>
        </pc:grpChg>
        <pc:grpChg chg="add del mod ord">
          <ac:chgData name="Singletary, David S." userId="45c19336-5b87-4564-b40a-d17e89ba411b" providerId="ADAL" clId="{4E525A05-9674-4C08-8C6B-9604AB437060}" dt="2022-02-02T01:24:54.844" v="5932" actId="478"/>
          <ac:grpSpMkLst>
            <pc:docMk/>
            <pc:sldMk cId="2630527172" sldId="319"/>
            <ac:grpSpMk id="16" creationId="{04670F69-4E35-470E-B929-8059BAE99C83}"/>
          </ac:grpSpMkLst>
        </pc:grpChg>
        <pc:cxnChg chg="add del mod">
          <ac:chgData name="Singletary, David S." userId="45c19336-5b87-4564-b40a-d17e89ba411b" providerId="ADAL" clId="{4E525A05-9674-4C08-8C6B-9604AB437060}" dt="2022-02-02T01:24:54.844" v="5932" actId="478"/>
          <ac:cxnSpMkLst>
            <pc:docMk/>
            <pc:sldMk cId="2630527172" sldId="319"/>
            <ac:cxnSpMk id="22" creationId="{FD48F08A-A0CA-4706-813C-D03DA83B381B}"/>
          </ac:cxnSpMkLst>
        </pc:cxnChg>
        <pc:cxnChg chg="add del mod">
          <ac:chgData name="Singletary, David S." userId="45c19336-5b87-4564-b40a-d17e89ba411b" providerId="ADAL" clId="{4E525A05-9674-4C08-8C6B-9604AB437060}" dt="2022-02-02T01:24:54.844" v="5932" actId="478"/>
          <ac:cxnSpMkLst>
            <pc:docMk/>
            <pc:sldMk cId="2630527172" sldId="319"/>
            <ac:cxnSpMk id="23" creationId="{E927A8CC-87D9-4F98-9A6E-9B62BB46A5E7}"/>
          </ac:cxnSpMkLst>
        </pc:cxnChg>
        <pc:cxnChg chg="add del mod">
          <ac:chgData name="Singletary, David S." userId="45c19336-5b87-4564-b40a-d17e89ba411b" providerId="ADAL" clId="{4E525A05-9674-4C08-8C6B-9604AB437060}" dt="2022-02-02T01:24:54.844" v="5932" actId="478"/>
          <ac:cxnSpMkLst>
            <pc:docMk/>
            <pc:sldMk cId="2630527172" sldId="319"/>
            <ac:cxnSpMk id="29" creationId="{D5AEE8A7-C2D3-4C92-984A-5926A86ECF96}"/>
          </ac:cxnSpMkLst>
        </pc:cxnChg>
        <pc:cxnChg chg="add del mod">
          <ac:chgData name="Singletary, David S." userId="45c19336-5b87-4564-b40a-d17e89ba411b" providerId="ADAL" clId="{4E525A05-9674-4C08-8C6B-9604AB437060}" dt="2022-02-02T01:24:54.844" v="5932" actId="478"/>
          <ac:cxnSpMkLst>
            <pc:docMk/>
            <pc:sldMk cId="2630527172" sldId="319"/>
            <ac:cxnSpMk id="31" creationId="{0421BFD0-A900-481C-A1E5-356ABB6B94D9}"/>
          </ac:cxnSpMkLst>
        </pc:cxnChg>
        <pc:cxnChg chg="add del mod">
          <ac:chgData name="Singletary, David S." userId="45c19336-5b87-4564-b40a-d17e89ba411b" providerId="ADAL" clId="{4E525A05-9674-4C08-8C6B-9604AB437060}" dt="2022-02-02T01:24:54.844" v="5932" actId="478"/>
          <ac:cxnSpMkLst>
            <pc:docMk/>
            <pc:sldMk cId="2630527172" sldId="319"/>
            <ac:cxnSpMk id="34" creationId="{AA0EF99D-A4B0-4C26-84D5-56F547711A00}"/>
          </ac:cxnSpMkLst>
        </pc:cxnChg>
      </pc:sldChg>
      <pc:sldChg chg="delSp modSp add mod">
        <pc:chgData name="Singletary, David S." userId="45c19336-5b87-4564-b40a-d17e89ba411b" providerId="ADAL" clId="{4E525A05-9674-4C08-8C6B-9604AB437060}" dt="2022-02-02T01:43:24.893" v="6625" actId="1076"/>
        <pc:sldMkLst>
          <pc:docMk/>
          <pc:sldMk cId="1134043943" sldId="320"/>
        </pc:sldMkLst>
        <pc:spChg chg="mod">
          <ac:chgData name="Singletary, David S." userId="45c19336-5b87-4564-b40a-d17e89ba411b" providerId="ADAL" clId="{4E525A05-9674-4C08-8C6B-9604AB437060}" dt="2022-02-02T01:43:24.893" v="6625" actId="1076"/>
          <ac:spMkLst>
            <pc:docMk/>
            <pc:sldMk cId="1134043943" sldId="320"/>
            <ac:spMk id="3" creationId="{F5030587-8079-46D2-9EA4-FF70879B642F}"/>
          </ac:spMkLst>
        </pc:spChg>
        <pc:spChg chg="del mod">
          <ac:chgData name="Singletary, David S." userId="45c19336-5b87-4564-b40a-d17e89ba411b" providerId="ADAL" clId="{4E525A05-9674-4C08-8C6B-9604AB437060}" dt="2022-02-02T01:43:16.973" v="6624" actId="478"/>
          <ac:spMkLst>
            <pc:docMk/>
            <pc:sldMk cId="1134043943" sldId="320"/>
            <ac:spMk id="4" creationId="{8A416CDA-0C51-495F-B0B3-B6D505182592}"/>
          </ac:spMkLst>
        </pc:spChg>
        <pc:spChg chg="mod">
          <ac:chgData name="Singletary, David S." userId="45c19336-5b87-4564-b40a-d17e89ba411b" providerId="ADAL" clId="{4E525A05-9674-4C08-8C6B-9604AB437060}" dt="2022-02-02T01:43:24.893" v="6625" actId="1076"/>
          <ac:spMkLst>
            <pc:docMk/>
            <pc:sldMk cId="1134043943" sldId="320"/>
            <ac:spMk id="5" creationId="{507A5254-3F07-401B-837D-6CF802AA8EE2}"/>
          </ac:spMkLst>
        </pc:spChg>
        <pc:spChg chg="mod">
          <ac:chgData name="Singletary, David S." userId="45c19336-5b87-4564-b40a-d17e89ba411b" providerId="ADAL" clId="{4E525A05-9674-4C08-8C6B-9604AB437060}" dt="2022-02-02T01:43:24.893" v="6625" actId="1076"/>
          <ac:spMkLst>
            <pc:docMk/>
            <pc:sldMk cId="1134043943" sldId="320"/>
            <ac:spMk id="6" creationId="{B1572B78-C372-4AD7-BBD3-3063CFD604F0}"/>
          </ac:spMkLst>
        </pc:spChg>
        <pc:spChg chg="mod">
          <ac:chgData name="Singletary, David S." userId="45c19336-5b87-4564-b40a-d17e89ba411b" providerId="ADAL" clId="{4E525A05-9674-4C08-8C6B-9604AB437060}" dt="2022-02-02T01:43:24.893" v="6625" actId="1076"/>
          <ac:spMkLst>
            <pc:docMk/>
            <pc:sldMk cId="1134043943" sldId="320"/>
            <ac:spMk id="19" creationId="{8F84FE12-06C3-43FC-9700-B264B175CEE7}"/>
          </ac:spMkLst>
        </pc:spChg>
        <pc:spChg chg="mod">
          <ac:chgData name="Singletary, David S." userId="45c19336-5b87-4564-b40a-d17e89ba411b" providerId="ADAL" clId="{4E525A05-9674-4C08-8C6B-9604AB437060}" dt="2022-02-02T01:43:24.893" v="6625" actId="1076"/>
          <ac:spMkLst>
            <pc:docMk/>
            <pc:sldMk cId="1134043943" sldId="320"/>
            <ac:spMk id="20" creationId="{2824A104-0460-4469-B832-38462D669A34}"/>
          </ac:spMkLst>
        </pc:spChg>
        <pc:grpChg chg="mod">
          <ac:chgData name="Singletary, David S." userId="45c19336-5b87-4564-b40a-d17e89ba411b" providerId="ADAL" clId="{4E525A05-9674-4C08-8C6B-9604AB437060}" dt="2022-02-02T01:43:24.893" v="6625" actId="1076"/>
          <ac:grpSpMkLst>
            <pc:docMk/>
            <pc:sldMk cId="1134043943" sldId="320"/>
            <ac:grpSpMk id="11" creationId="{F4B718B5-8A83-4652-98A1-6F2E1630EC56}"/>
          </ac:grpSpMkLst>
        </pc:grpChg>
        <pc:grpChg chg="mod">
          <ac:chgData name="Singletary, David S." userId="45c19336-5b87-4564-b40a-d17e89ba411b" providerId="ADAL" clId="{4E525A05-9674-4C08-8C6B-9604AB437060}" dt="2022-02-02T01:43:24.893" v="6625" actId="1076"/>
          <ac:grpSpMkLst>
            <pc:docMk/>
            <pc:sldMk cId="1134043943" sldId="320"/>
            <ac:grpSpMk id="13" creationId="{1B471B30-D94C-404E-AF97-013835EEDDCF}"/>
          </ac:grpSpMkLst>
        </pc:grpChg>
        <pc:grpChg chg="mod">
          <ac:chgData name="Singletary, David S." userId="45c19336-5b87-4564-b40a-d17e89ba411b" providerId="ADAL" clId="{4E525A05-9674-4C08-8C6B-9604AB437060}" dt="2022-02-02T01:43:24.893" v="6625" actId="1076"/>
          <ac:grpSpMkLst>
            <pc:docMk/>
            <pc:sldMk cId="1134043943" sldId="320"/>
            <ac:grpSpMk id="16" creationId="{04670F69-4E35-470E-B929-8059BAE99C83}"/>
          </ac:grpSpMkLst>
        </pc:grpChg>
        <pc:cxnChg chg="mod">
          <ac:chgData name="Singletary, David S." userId="45c19336-5b87-4564-b40a-d17e89ba411b" providerId="ADAL" clId="{4E525A05-9674-4C08-8C6B-9604AB437060}" dt="2022-02-02T01:43:24.893" v="6625" actId="1076"/>
          <ac:cxnSpMkLst>
            <pc:docMk/>
            <pc:sldMk cId="1134043943" sldId="320"/>
            <ac:cxnSpMk id="22" creationId="{FD48F08A-A0CA-4706-813C-D03DA83B381B}"/>
          </ac:cxnSpMkLst>
        </pc:cxnChg>
        <pc:cxnChg chg="mod">
          <ac:chgData name="Singletary, David S." userId="45c19336-5b87-4564-b40a-d17e89ba411b" providerId="ADAL" clId="{4E525A05-9674-4C08-8C6B-9604AB437060}" dt="2022-02-02T01:43:24.893" v="6625" actId="1076"/>
          <ac:cxnSpMkLst>
            <pc:docMk/>
            <pc:sldMk cId="1134043943" sldId="320"/>
            <ac:cxnSpMk id="23" creationId="{E927A8CC-87D9-4F98-9A6E-9B62BB46A5E7}"/>
          </ac:cxnSpMkLst>
        </pc:cxnChg>
        <pc:cxnChg chg="mod">
          <ac:chgData name="Singletary, David S." userId="45c19336-5b87-4564-b40a-d17e89ba411b" providerId="ADAL" clId="{4E525A05-9674-4C08-8C6B-9604AB437060}" dt="2022-02-02T01:43:24.893" v="6625" actId="1076"/>
          <ac:cxnSpMkLst>
            <pc:docMk/>
            <pc:sldMk cId="1134043943" sldId="320"/>
            <ac:cxnSpMk id="29" creationId="{D5AEE8A7-C2D3-4C92-984A-5926A86ECF96}"/>
          </ac:cxnSpMkLst>
        </pc:cxnChg>
        <pc:cxnChg chg="mod">
          <ac:chgData name="Singletary, David S." userId="45c19336-5b87-4564-b40a-d17e89ba411b" providerId="ADAL" clId="{4E525A05-9674-4C08-8C6B-9604AB437060}" dt="2022-02-02T01:43:24.893" v="6625" actId="1076"/>
          <ac:cxnSpMkLst>
            <pc:docMk/>
            <pc:sldMk cId="1134043943" sldId="320"/>
            <ac:cxnSpMk id="31" creationId="{0421BFD0-A900-481C-A1E5-356ABB6B94D9}"/>
          </ac:cxnSpMkLst>
        </pc:cxnChg>
        <pc:cxnChg chg="mod">
          <ac:chgData name="Singletary, David S." userId="45c19336-5b87-4564-b40a-d17e89ba411b" providerId="ADAL" clId="{4E525A05-9674-4C08-8C6B-9604AB437060}" dt="2022-02-02T01:43:24.893" v="6625" actId="1076"/>
          <ac:cxnSpMkLst>
            <pc:docMk/>
            <pc:sldMk cId="1134043943" sldId="320"/>
            <ac:cxnSpMk id="34" creationId="{AA0EF99D-A4B0-4C26-84D5-56F547711A00}"/>
          </ac:cxnSpMkLst>
        </pc:cxnChg>
      </pc:sldChg>
      <pc:sldChg chg="addSp modSp add mod ord">
        <pc:chgData name="Singletary, David S." userId="45c19336-5b87-4564-b40a-d17e89ba411b" providerId="ADAL" clId="{4E525A05-9674-4C08-8C6B-9604AB437060}" dt="2022-02-07T00:53:00.581" v="7581" actId="20577"/>
        <pc:sldMkLst>
          <pc:docMk/>
          <pc:sldMk cId="407114174" sldId="321"/>
        </pc:sldMkLst>
        <pc:spChg chg="mod">
          <ac:chgData name="Singletary, David S." userId="45c19336-5b87-4564-b40a-d17e89ba411b" providerId="ADAL" clId="{4E525A05-9674-4C08-8C6B-9604AB437060}" dt="2022-02-07T00:30:35.892" v="6694" actId="20577"/>
          <ac:spMkLst>
            <pc:docMk/>
            <pc:sldMk cId="407114174" sldId="321"/>
            <ac:spMk id="2" creationId="{62435AD5-6B8C-48C3-875A-0BB8003F362E}"/>
          </ac:spMkLst>
        </pc:spChg>
        <pc:spChg chg="mod">
          <ac:chgData name="Singletary, David S." userId="45c19336-5b87-4564-b40a-d17e89ba411b" providerId="ADAL" clId="{4E525A05-9674-4C08-8C6B-9604AB437060}" dt="2022-02-07T00:53:00.581" v="7581" actId="20577"/>
          <ac:spMkLst>
            <pc:docMk/>
            <pc:sldMk cId="407114174" sldId="321"/>
            <ac:spMk id="4" creationId="{8A416CDA-0C51-495F-B0B3-B6D505182592}"/>
          </ac:spMkLst>
        </pc:spChg>
        <pc:spChg chg="add mod">
          <ac:chgData name="Singletary, David S." userId="45c19336-5b87-4564-b40a-d17e89ba411b" providerId="ADAL" clId="{4E525A05-9674-4C08-8C6B-9604AB437060}" dt="2022-02-07T00:42:12.927" v="7327" actId="1076"/>
          <ac:spMkLst>
            <pc:docMk/>
            <pc:sldMk cId="407114174" sldId="321"/>
            <ac:spMk id="5" creationId="{6359BF54-CE72-4509-8AB7-E7091A778A8F}"/>
          </ac:spMkLst>
        </pc:spChg>
        <pc:spChg chg="add mod">
          <ac:chgData name="Singletary, David S." userId="45c19336-5b87-4564-b40a-d17e89ba411b" providerId="ADAL" clId="{4E525A05-9674-4C08-8C6B-9604AB437060}" dt="2022-02-07T00:42:12.927" v="7327" actId="1076"/>
          <ac:spMkLst>
            <pc:docMk/>
            <pc:sldMk cId="407114174" sldId="321"/>
            <ac:spMk id="6" creationId="{757BA391-480C-4FCE-88A6-6FD4CAA33D89}"/>
          </ac:spMkLst>
        </pc:spChg>
        <pc:spChg chg="add mod">
          <ac:chgData name="Singletary, David S." userId="45c19336-5b87-4564-b40a-d17e89ba411b" providerId="ADAL" clId="{4E525A05-9674-4C08-8C6B-9604AB437060}" dt="2022-02-07T00:42:12.927" v="7327" actId="1076"/>
          <ac:spMkLst>
            <pc:docMk/>
            <pc:sldMk cId="407114174" sldId="321"/>
            <ac:spMk id="7" creationId="{BC3B4E7F-019D-4189-AC9B-BABE78697563}"/>
          </ac:spMkLst>
        </pc:spChg>
        <pc:spChg chg="add mod">
          <ac:chgData name="Singletary, David S." userId="45c19336-5b87-4564-b40a-d17e89ba411b" providerId="ADAL" clId="{4E525A05-9674-4C08-8C6B-9604AB437060}" dt="2022-02-07T00:45:54.688" v="7410" actId="1036"/>
          <ac:spMkLst>
            <pc:docMk/>
            <pc:sldMk cId="407114174" sldId="321"/>
            <ac:spMk id="12" creationId="{D0AEF433-7934-41C0-BF77-3C3F010B9F80}"/>
          </ac:spMkLst>
        </pc:spChg>
        <pc:spChg chg="add mod">
          <ac:chgData name="Singletary, David S." userId="45c19336-5b87-4564-b40a-d17e89ba411b" providerId="ADAL" clId="{4E525A05-9674-4C08-8C6B-9604AB437060}" dt="2022-02-07T00:45:54.688" v="7410" actId="1036"/>
          <ac:spMkLst>
            <pc:docMk/>
            <pc:sldMk cId="407114174" sldId="321"/>
            <ac:spMk id="13" creationId="{7D1E4E2B-9DEC-46DB-A30A-8F6308859AB6}"/>
          </ac:spMkLst>
        </pc:spChg>
        <pc:spChg chg="add mod">
          <ac:chgData name="Singletary, David S." userId="45c19336-5b87-4564-b40a-d17e89ba411b" providerId="ADAL" clId="{4E525A05-9674-4C08-8C6B-9604AB437060}" dt="2022-02-07T00:45:54.688" v="7410" actId="1036"/>
          <ac:spMkLst>
            <pc:docMk/>
            <pc:sldMk cId="407114174" sldId="321"/>
            <ac:spMk id="14" creationId="{162990D1-A355-4B96-A23E-829BA50620CB}"/>
          </ac:spMkLst>
        </pc:spChg>
        <pc:spChg chg="add mod">
          <ac:chgData name="Singletary, David S." userId="45c19336-5b87-4564-b40a-d17e89ba411b" providerId="ADAL" clId="{4E525A05-9674-4C08-8C6B-9604AB437060}" dt="2022-02-07T00:45:54.688" v="7410" actId="1036"/>
          <ac:spMkLst>
            <pc:docMk/>
            <pc:sldMk cId="407114174" sldId="321"/>
            <ac:spMk id="19" creationId="{A9D29987-F1F9-4756-A5BD-6982E334ED5B}"/>
          </ac:spMkLst>
        </pc:spChg>
        <pc:spChg chg="add mod">
          <ac:chgData name="Singletary, David S." userId="45c19336-5b87-4564-b40a-d17e89ba411b" providerId="ADAL" clId="{4E525A05-9674-4C08-8C6B-9604AB437060}" dt="2022-02-07T00:45:54.688" v="7410" actId="1036"/>
          <ac:spMkLst>
            <pc:docMk/>
            <pc:sldMk cId="407114174" sldId="321"/>
            <ac:spMk id="20" creationId="{CC0E7A62-9DCA-4741-A7E4-0A5BE257A779}"/>
          </ac:spMkLst>
        </pc:spChg>
        <pc:spChg chg="add mod">
          <ac:chgData name="Singletary, David S." userId="45c19336-5b87-4564-b40a-d17e89ba411b" providerId="ADAL" clId="{4E525A05-9674-4C08-8C6B-9604AB437060}" dt="2022-02-07T00:45:22.397" v="7396" actId="1076"/>
          <ac:spMkLst>
            <pc:docMk/>
            <pc:sldMk cId="407114174" sldId="321"/>
            <ac:spMk id="24" creationId="{B8958653-2FF6-4155-B4ED-40CB9C8D0933}"/>
          </ac:spMkLst>
        </pc:spChg>
        <pc:spChg chg="add mod">
          <ac:chgData name="Singletary, David S." userId="45c19336-5b87-4564-b40a-d17e89ba411b" providerId="ADAL" clId="{4E525A05-9674-4C08-8C6B-9604AB437060}" dt="2022-02-07T00:45:32.165" v="7397" actId="164"/>
          <ac:spMkLst>
            <pc:docMk/>
            <pc:sldMk cId="407114174" sldId="321"/>
            <ac:spMk id="27" creationId="{64F9DB83-3688-4C80-8823-A6001512BD72}"/>
          </ac:spMkLst>
        </pc:spChg>
        <pc:spChg chg="add mod">
          <ac:chgData name="Singletary, David S." userId="45c19336-5b87-4564-b40a-d17e89ba411b" providerId="ADAL" clId="{4E525A05-9674-4C08-8C6B-9604AB437060}" dt="2022-02-07T00:46:15.961" v="7421" actId="207"/>
          <ac:spMkLst>
            <pc:docMk/>
            <pc:sldMk cId="407114174" sldId="321"/>
            <ac:spMk id="29" creationId="{9947C245-55D8-441C-A1CE-0EB641E63DD5}"/>
          </ac:spMkLst>
        </pc:spChg>
        <pc:grpChg chg="add mod">
          <ac:chgData name="Singletary, David S." userId="45c19336-5b87-4564-b40a-d17e89ba411b" providerId="ADAL" clId="{4E525A05-9674-4C08-8C6B-9604AB437060}" dt="2022-02-07T00:45:32.165" v="7397" actId="164"/>
          <ac:grpSpMkLst>
            <pc:docMk/>
            <pc:sldMk cId="407114174" sldId="321"/>
            <ac:grpSpMk id="28" creationId="{F58BD93B-1DDB-4FBC-9B5E-E8610AC36C85}"/>
          </ac:grpSpMkLst>
        </pc:grpChg>
        <pc:cxnChg chg="add mod">
          <ac:chgData name="Singletary, David S." userId="45c19336-5b87-4564-b40a-d17e89ba411b" providerId="ADAL" clId="{4E525A05-9674-4C08-8C6B-9604AB437060}" dt="2022-02-07T00:42:12.927" v="7327" actId="1076"/>
          <ac:cxnSpMkLst>
            <pc:docMk/>
            <pc:sldMk cId="407114174" sldId="321"/>
            <ac:cxnSpMk id="8" creationId="{58830EA4-4A74-4557-961A-A3BF6FB7C02F}"/>
          </ac:cxnSpMkLst>
        </pc:cxnChg>
        <pc:cxnChg chg="add mod">
          <ac:chgData name="Singletary, David S." userId="45c19336-5b87-4564-b40a-d17e89ba411b" providerId="ADAL" clId="{4E525A05-9674-4C08-8C6B-9604AB437060}" dt="2022-02-07T00:42:12.927" v="7327" actId="1076"/>
          <ac:cxnSpMkLst>
            <pc:docMk/>
            <pc:sldMk cId="407114174" sldId="321"/>
            <ac:cxnSpMk id="9" creationId="{670F6486-4E87-49E9-A03E-D2A9AD3E86B5}"/>
          </ac:cxnSpMkLst>
        </pc:cxnChg>
        <pc:cxnChg chg="add mod">
          <ac:chgData name="Singletary, David S." userId="45c19336-5b87-4564-b40a-d17e89ba411b" providerId="ADAL" clId="{4E525A05-9674-4C08-8C6B-9604AB437060}" dt="2022-02-07T00:45:54.688" v="7410" actId="1036"/>
          <ac:cxnSpMkLst>
            <pc:docMk/>
            <pc:sldMk cId="407114174" sldId="321"/>
            <ac:cxnSpMk id="15" creationId="{ECCEEDD4-AEAC-4D4A-8F90-47A7AFE1D204}"/>
          </ac:cxnSpMkLst>
        </pc:cxnChg>
        <pc:cxnChg chg="add mod">
          <ac:chgData name="Singletary, David S." userId="45c19336-5b87-4564-b40a-d17e89ba411b" providerId="ADAL" clId="{4E525A05-9674-4C08-8C6B-9604AB437060}" dt="2022-02-07T00:45:54.688" v="7410" actId="1036"/>
          <ac:cxnSpMkLst>
            <pc:docMk/>
            <pc:sldMk cId="407114174" sldId="321"/>
            <ac:cxnSpMk id="16" creationId="{D8453001-43F4-41C2-9BB7-E3BC4AC74309}"/>
          </ac:cxnSpMkLst>
        </pc:cxnChg>
        <pc:cxnChg chg="add mod">
          <ac:chgData name="Singletary, David S." userId="45c19336-5b87-4564-b40a-d17e89ba411b" providerId="ADAL" clId="{4E525A05-9674-4C08-8C6B-9604AB437060}" dt="2022-02-07T00:45:54.688" v="7410" actId="1036"/>
          <ac:cxnSpMkLst>
            <pc:docMk/>
            <pc:sldMk cId="407114174" sldId="321"/>
            <ac:cxnSpMk id="21" creationId="{962C201C-6269-4AF0-BF0B-5CE6CD00E6FC}"/>
          </ac:cxnSpMkLst>
        </pc:cxnChg>
        <pc:cxnChg chg="add mod">
          <ac:chgData name="Singletary, David S." userId="45c19336-5b87-4564-b40a-d17e89ba411b" providerId="ADAL" clId="{4E525A05-9674-4C08-8C6B-9604AB437060}" dt="2022-02-07T00:45:54.688" v="7410" actId="1036"/>
          <ac:cxnSpMkLst>
            <pc:docMk/>
            <pc:sldMk cId="407114174" sldId="321"/>
            <ac:cxnSpMk id="23" creationId="{A29891EE-D075-49D7-9AAB-0744EA2C8A68}"/>
          </ac:cxnSpMkLst>
        </pc:cxnChg>
        <pc:cxnChg chg="add mod">
          <ac:chgData name="Singletary, David S." userId="45c19336-5b87-4564-b40a-d17e89ba411b" providerId="ADAL" clId="{4E525A05-9674-4C08-8C6B-9604AB437060}" dt="2022-02-07T00:45:32.165" v="7397" actId="164"/>
          <ac:cxnSpMkLst>
            <pc:docMk/>
            <pc:sldMk cId="407114174" sldId="321"/>
            <ac:cxnSpMk id="25" creationId="{86B78534-A64B-41E2-B34E-970EE68AB48A}"/>
          </ac:cxnSpMkLst>
        </pc:cxnChg>
      </pc:sldChg>
      <pc:sldChg chg="addSp delSp modSp add mod">
        <pc:chgData name="Singletary, David S." userId="45c19336-5b87-4564-b40a-d17e89ba411b" providerId="ADAL" clId="{4E525A05-9674-4C08-8C6B-9604AB437060}" dt="2022-02-07T00:58:34.878" v="7617" actId="20577"/>
        <pc:sldMkLst>
          <pc:docMk/>
          <pc:sldMk cId="2349394144" sldId="322"/>
        </pc:sldMkLst>
        <pc:spChg chg="mod">
          <ac:chgData name="Singletary, David S." userId="45c19336-5b87-4564-b40a-d17e89ba411b" providerId="ADAL" clId="{4E525A05-9674-4C08-8C6B-9604AB437060}" dt="2022-02-07T00:58:34.878" v="7617" actId="20577"/>
          <ac:spMkLst>
            <pc:docMk/>
            <pc:sldMk cId="2349394144" sldId="322"/>
            <ac:spMk id="2" creationId="{62435AD5-6B8C-48C3-875A-0BB8003F362E}"/>
          </ac:spMkLst>
        </pc:spChg>
        <pc:spChg chg="add del">
          <ac:chgData name="Singletary, David S." userId="45c19336-5b87-4564-b40a-d17e89ba411b" providerId="ADAL" clId="{4E525A05-9674-4C08-8C6B-9604AB437060}" dt="2022-02-07T00:38:22.128" v="7258" actId="478"/>
          <ac:spMkLst>
            <pc:docMk/>
            <pc:sldMk cId="2349394144" sldId="322"/>
            <ac:spMk id="3" creationId="{C55082E3-EDE4-484B-9AD4-C1584E937C11}"/>
          </ac:spMkLst>
        </pc:spChg>
        <pc:spChg chg="mod">
          <ac:chgData name="Singletary, David S." userId="45c19336-5b87-4564-b40a-d17e89ba411b" providerId="ADAL" clId="{4E525A05-9674-4C08-8C6B-9604AB437060}" dt="2022-02-07T00:52:34.602" v="7558" actId="20577"/>
          <ac:spMkLst>
            <pc:docMk/>
            <pc:sldMk cId="2349394144" sldId="322"/>
            <ac:spMk id="4" creationId="{8A416CDA-0C51-495F-B0B3-B6D505182592}"/>
          </ac:spMkLst>
        </pc:spChg>
        <pc:spChg chg="add del mod">
          <ac:chgData name="Singletary, David S." userId="45c19336-5b87-4564-b40a-d17e89ba411b" providerId="ADAL" clId="{4E525A05-9674-4C08-8C6B-9604AB437060}" dt="2022-02-07T00:47:05.287" v="7426" actId="478"/>
          <ac:spMkLst>
            <pc:docMk/>
            <pc:sldMk cId="2349394144" sldId="322"/>
            <ac:spMk id="5" creationId="{F54C5905-A4FC-4A10-B650-CE820D8133C5}"/>
          </ac:spMkLst>
        </pc:spChg>
        <pc:spChg chg="add del mod">
          <ac:chgData name="Singletary, David S." userId="45c19336-5b87-4564-b40a-d17e89ba411b" providerId="ADAL" clId="{4E525A05-9674-4C08-8C6B-9604AB437060}" dt="2022-02-07T00:47:05.287" v="7426" actId="478"/>
          <ac:spMkLst>
            <pc:docMk/>
            <pc:sldMk cId="2349394144" sldId="322"/>
            <ac:spMk id="8" creationId="{9B72F76B-CBAC-4DF6-A0A0-827DCAF8317C}"/>
          </ac:spMkLst>
        </pc:spChg>
        <pc:spChg chg="add del mod">
          <ac:chgData name="Singletary, David S." userId="45c19336-5b87-4564-b40a-d17e89ba411b" providerId="ADAL" clId="{4E525A05-9674-4C08-8C6B-9604AB437060}" dt="2022-02-07T00:47:05.287" v="7426" actId="478"/>
          <ac:spMkLst>
            <pc:docMk/>
            <pc:sldMk cId="2349394144" sldId="322"/>
            <ac:spMk id="9" creationId="{CAA96504-5022-4B2F-B9AF-CE48829C8679}"/>
          </ac:spMkLst>
        </pc:spChg>
        <pc:spChg chg="add mod">
          <ac:chgData name="Singletary, David S." userId="45c19336-5b87-4564-b40a-d17e89ba411b" providerId="ADAL" clId="{4E525A05-9674-4C08-8C6B-9604AB437060}" dt="2022-02-07T00:48:02.284" v="7476" actId="1036"/>
          <ac:spMkLst>
            <pc:docMk/>
            <pc:sldMk cId="2349394144" sldId="322"/>
            <ac:spMk id="10" creationId="{C69D03FB-DF00-4F21-8CA3-8B8BBE2869EC}"/>
          </ac:spMkLst>
        </pc:spChg>
        <pc:spChg chg="add mod">
          <ac:chgData name="Singletary, David S." userId="45c19336-5b87-4564-b40a-d17e89ba411b" providerId="ADAL" clId="{4E525A05-9674-4C08-8C6B-9604AB437060}" dt="2022-02-07T00:52:01.825" v="7553" actId="1076"/>
          <ac:spMkLst>
            <pc:docMk/>
            <pc:sldMk cId="2349394144" sldId="322"/>
            <ac:spMk id="11" creationId="{F7FFB8E0-CB58-48A0-ACFE-0C7BE027D2B0}"/>
          </ac:spMkLst>
        </pc:spChg>
        <pc:spChg chg="add mod">
          <ac:chgData name="Singletary, David S." userId="45c19336-5b87-4564-b40a-d17e89ba411b" providerId="ADAL" clId="{4E525A05-9674-4C08-8C6B-9604AB437060}" dt="2022-02-07T00:48:02.284" v="7476" actId="1036"/>
          <ac:spMkLst>
            <pc:docMk/>
            <pc:sldMk cId="2349394144" sldId="322"/>
            <ac:spMk id="12" creationId="{DE2829E0-B312-4996-B728-830C7A610B12}"/>
          </ac:spMkLst>
        </pc:spChg>
        <pc:spChg chg="add mod">
          <ac:chgData name="Singletary, David S." userId="45c19336-5b87-4564-b40a-d17e89ba411b" providerId="ADAL" clId="{4E525A05-9674-4C08-8C6B-9604AB437060}" dt="2022-02-07T00:48:10.834" v="7480" actId="20577"/>
          <ac:spMkLst>
            <pc:docMk/>
            <pc:sldMk cId="2349394144" sldId="322"/>
            <ac:spMk id="15" creationId="{D6472FB3-A471-48EA-8B3F-0E136189C31E}"/>
          </ac:spMkLst>
        </pc:spChg>
        <pc:spChg chg="add mod">
          <ac:chgData name="Singletary, David S." userId="45c19336-5b87-4564-b40a-d17e89ba411b" providerId="ADAL" clId="{4E525A05-9674-4C08-8C6B-9604AB437060}" dt="2022-02-07T00:52:01.825" v="7553" actId="1076"/>
          <ac:spMkLst>
            <pc:docMk/>
            <pc:sldMk cId="2349394144" sldId="322"/>
            <ac:spMk id="16" creationId="{564F39B3-A0CD-4E81-8744-3E608320551E}"/>
          </ac:spMkLst>
        </pc:spChg>
        <pc:spChg chg="add mod">
          <ac:chgData name="Singletary, David S." userId="45c19336-5b87-4564-b40a-d17e89ba411b" providerId="ADAL" clId="{4E525A05-9674-4C08-8C6B-9604AB437060}" dt="2022-02-07T00:48:12.557" v="7481" actId="20577"/>
          <ac:spMkLst>
            <pc:docMk/>
            <pc:sldMk cId="2349394144" sldId="322"/>
            <ac:spMk id="19" creationId="{78EF3DA0-FDB2-4843-B92B-CE84C905A536}"/>
          </ac:spMkLst>
        </pc:spChg>
        <pc:spChg chg="add mod">
          <ac:chgData name="Singletary, David S." userId="45c19336-5b87-4564-b40a-d17e89ba411b" providerId="ADAL" clId="{4E525A05-9674-4C08-8C6B-9604AB437060}" dt="2022-02-07T00:48:19.600" v="7484" actId="20577"/>
          <ac:spMkLst>
            <pc:docMk/>
            <pc:sldMk cId="2349394144" sldId="322"/>
            <ac:spMk id="20" creationId="{437FC80F-425E-431E-BAAA-01103BFA2623}"/>
          </ac:spMkLst>
        </pc:spChg>
        <pc:grpChg chg="add mod">
          <ac:chgData name="Singletary, David S." userId="45c19336-5b87-4564-b40a-d17e89ba411b" providerId="ADAL" clId="{4E525A05-9674-4C08-8C6B-9604AB437060}" dt="2022-02-07T00:51:54.475" v="7552" actId="554"/>
          <ac:grpSpMkLst>
            <pc:docMk/>
            <pc:sldMk cId="2349394144" sldId="322"/>
            <ac:grpSpMk id="29" creationId="{6FCADE5E-45A6-4302-B340-36F60B9ED240}"/>
          </ac:grpSpMkLst>
        </pc:grpChg>
        <pc:grpChg chg="add mod">
          <ac:chgData name="Singletary, David S." userId="45c19336-5b87-4564-b40a-d17e89ba411b" providerId="ADAL" clId="{4E525A05-9674-4C08-8C6B-9604AB437060}" dt="2022-02-07T00:51:54.475" v="7552" actId="554"/>
          <ac:grpSpMkLst>
            <pc:docMk/>
            <pc:sldMk cId="2349394144" sldId="322"/>
            <ac:grpSpMk id="31" creationId="{ABCE2458-E853-49DD-A891-0037D7324669}"/>
          </ac:grpSpMkLst>
        </pc:grpChg>
        <pc:picChg chg="add del">
          <ac:chgData name="Singletary, David S." userId="45c19336-5b87-4564-b40a-d17e89ba411b" providerId="ADAL" clId="{4E525A05-9674-4C08-8C6B-9604AB437060}" dt="2022-02-07T00:38:37.940" v="7272" actId="22"/>
          <ac:picMkLst>
            <pc:docMk/>
            <pc:sldMk cId="2349394144" sldId="322"/>
            <ac:picMk id="7" creationId="{2885ABD7-C428-4AB2-80A3-61CDEE2824E1}"/>
          </ac:picMkLst>
        </pc:picChg>
        <pc:cxnChg chg="add mod">
          <ac:chgData name="Singletary, David S." userId="45c19336-5b87-4564-b40a-d17e89ba411b" providerId="ADAL" clId="{4E525A05-9674-4C08-8C6B-9604AB437060}" dt="2022-02-07T00:48:02.284" v="7476" actId="1036"/>
          <ac:cxnSpMkLst>
            <pc:docMk/>
            <pc:sldMk cId="2349394144" sldId="322"/>
            <ac:cxnSpMk id="13" creationId="{5BF1C139-ECB4-4F5D-B2C2-C0501FF297FA}"/>
          </ac:cxnSpMkLst>
        </pc:cxnChg>
        <pc:cxnChg chg="add mod">
          <ac:chgData name="Singletary, David S." userId="45c19336-5b87-4564-b40a-d17e89ba411b" providerId="ADAL" clId="{4E525A05-9674-4C08-8C6B-9604AB437060}" dt="2022-02-07T00:52:01.825" v="7553" actId="1076"/>
          <ac:cxnSpMkLst>
            <pc:docMk/>
            <pc:sldMk cId="2349394144" sldId="322"/>
            <ac:cxnSpMk id="14" creationId="{EB415A88-A12C-40DF-870A-36CD4E0C9D4A}"/>
          </ac:cxnSpMkLst>
        </pc:cxnChg>
        <pc:cxnChg chg="add del mod">
          <ac:chgData name="Singletary, David S." userId="45c19336-5b87-4564-b40a-d17e89ba411b" providerId="ADAL" clId="{4E525A05-9674-4C08-8C6B-9604AB437060}" dt="2022-02-07T00:51:17.643" v="7547" actId="478"/>
          <ac:cxnSpMkLst>
            <pc:docMk/>
            <pc:sldMk cId="2349394144" sldId="322"/>
            <ac:cxnSpMk id="17" creationId="{ABD27CB0-EED1-454D-A383-368CC5F02D1C}"/>
          </ac:cxnSpMkLst>
        </pc:cxnChg>
        <pc:cxnChg chg="add mod">
          <ac:chgData name="Singletary, David S." userId="45c19336-5b87-4564-b40a-d17e89ba411b" providerId="ADAL" clId="{4E525A05-9674-4C08-8C6B-9604AB437060}" dt="2022-02-07T00:49:56.087" v="7500" actId="164"/>
          <ac:cxnSpMkLst>
            <pc:docMk/>
            <pc:sldMk cId="2349394144" sldId="322"/>
            <ac:cxnSpMk id="18" creationId="{D156D9E4-0F3D-4D44-8293-0EEA18E850A9}"/>
          </ac:cxnSpMkLst>
        </pc:cxnChg>
        <pc:cxnChg chg="add mod">
          <ac:chgData name="Singletary, David S." userId="45c19336-5b87-4564-b40a-d17e89ba411b" providerId="ADAL" clId="{4E525A05-9674-4C08-8C6B-9604AB437060}" dt="2022-02-07T00:49:56.087" v="7500" actId="164"/>
          <ac:cxnSpMkLst>
            <pc:docMk/>
            <pc:sldMk cId="2349394144" sldId="322"/>
            <ac:cxnSpMk id="21" creationId="{0CE808B8-E7B6-4DE8-998E-95A279570398}"/>
          </ac:cxnSpMkLst>
        </pc:cxnChg>
        <pc:cxnChg chg="add mod">
          <ac:chgData name="Singletary, David S." userId="45c19336-5b87-4564-b40a-d17e89ba411b" providerId="ADAL" clId="{4E525A05-9674-4C08-8C6B-9604AB437060}" dt="2022-02-07T00:49:56.087" v="7500" actId="164"/>
          <ac:cxnSpMkLst>
            <pc:docMk/>
            <pc:sldMk cId="2349394144" sldId="322"/>
            <ac:cxnSpMk id="26" creationId="{4ACCBD6E-9DDC-4156-A891-7BE08FA0B4E3}"/>
          </ac:cxnSpMkLst>
        </pc:cxnChg>
        <pc:cxnChg chg="add mod">
          <ac:chgData name="Singletary, David S." userId="45c19336-5b87-4564-b40a-d17e89ba411b" providerId="ADAL" clId="{4E525A05-9674-4C08-8C6B-9604AB437060}" dt="2022-02-07T00:49:56.087" v="7500" actId="164"/>
          <ac:cxnSpMkLst>
            <pc:docMk/>
            <pc:sldMk cId="2349394144" sldId="322"/>
            <ac:cxnSpMk id="27" creationId="{0F7031C8-0406-4CC0-8A9D-99C642FCE762}"/>
          </ac:cxnSpMkLst>
        </pc:cxnChg>
        <pc:cxnChg chg="add mod">
          <ac:chgData name="Singletary, David S." userId="45c19336-5b87-4564-b40a-d17e89ba411b" providerId="ADAL" clId="{4E525A05-9674-4C08-8C6B-9604AB437060}" dt="2022-02-07T00:49:56.087" v="7500" actId="164"/>
          <ac:cxnSpMkLst>
            <pc:docMk/>
            <pc:sldMk cId="2349394144" sldId="322"/>
            <ac:cxnSpMk id="28" creationId="{37820A60-7314-4CA7-A8FC-0A3F68FEAD2F}"/>
          </ac:cxnSpMkLst>
        </pc:cxnChg>
        <pc:cxnChg chg="mod">
          <ac:chgData name="Singletary, David S." userId="45c19336-5b87-4564-b40a-d17e89ba411b" providerId="ADAL" clId="{4E525A05-9674-4C08-8C6B-9604AB437060}" dt="2022-02-07T00:51:40.674" v="7550" actId="14100"/>
          <ac:cxnSpMkLst>
            <pc:docMk/>
            <pc:sldMk cId="2349394144" sldId="322"/>
            <ac:cxnSpMk id="32" creationId="{A1128B90-18F4-455D-8FE0-9B57D14CB010}"/>
          </ac:cxnSpMkLst>
        </pc:cxnChg>
        <pc:cxnChg chg="mod">
          <ac:chgData name="Singletary, David S." userId="45c19336-5b87-4564-b40a-d17e89ba411b" providerId="ADAL" clId="{4E525A05-9674-4C08-8C6B-9604AB437060}" dt="2022-02-07T00:52:20.132" v="7554"/>
          <ac:cxnSpMkLst>
            <pc:docMk/>
            <pc:sldMk cId="2349394144" sldId="322"/>
            <ac:cxnSpMk id="33" creationId="{305E5D58-174E-4DBB-AB59-284E7D842C01}"/>
          </ac:cxnSpMkLst>
        </pc:cxnChg>
        <pc:cxnChg chg="mod">
          <ac:chgData name="Singletary, David S." userId="45c19336-5b87-4564-b40a-d17e89ba411b" providerId="ADAL" clId="{4E525A05-9674-4C08-8C6B-9604AB437060}" dt="2022-02-07T00:51:11.941" v="7546"/>
          <ac:cxnSpMkLst>
            <pc:docMk/>
            <pc:sldMk cId="2349394144" sldId="322"/>
            <ac:cxnSpMk id="34" creationId="{8F8E9E8E-7DA0-49BF-AFBA-ACF14D12881F}"/>
          </ac:cxnSpMkLst>
        </pc:cxnChg>
        <pc:cxnChg chg="mod">
          <ac:chgData name="Singletary, David S." userId="45c19336-5b87-4564-b40a-d17e89ba411b" providerId="ADAL" clId="{4E525A05-9674-4C08-8C6B-9604AB437060}" dt="2022-02-07T00:50:53.358" v="7544"/>
          <ac:cxnSpMkLst>
            <pc:docMk/>
            <pc:sldMk cId="2349394144" sldId="322"/>
            <ac:cxnSpMk id="35" creationId="{B8995F6E-F0BF-4470-BF14-2EDBC7386ED9}"/>
          </ac:cxnSpMkLst>
        </pc:cxnChg>
        <pc:cxnChg chg="mod">
          <ac:chgData name="Singletary, David S." userId="45c19336-5b87-4564-b40a-d17e89ba411b" providerId="ADAL" clId="{4E525A05-9674-4C08-8C6B-9604AB437060}" dt="2022-02-07T00:51:03.909" v="7545"/>
          <ac:cxnSpMkLst>
            <pc:docMk/>
            <pc:sldMk cId="2349394144" sldId="322"/>
            <ac:cxnSpMk id="36" creationId="{3D589923-DA5C-4944-90C4-4840100992DB}"/>
          </ac:cxnSpMkLst>
        </pc:cxnChg>
      </pc:sldChg>
      <pc:sldChg chg="add del">
        <pc:chgData name="Singletary, David S." userId="45c19336-5b87-4564-b40a-d17e89ba411b" providerId="ADAL" clId="{4E525A05-9674-4C08-8C6B-9604AB437060}" dt="2022-02-07T00:46:43.188" v="7422" actId="2696"/>
        <pc:sldMkLst>
          <pc:docMk/>
          <pc:sldMk cId="1492676565" sldId="323"/>
        </pc:sldMkLst>
      </pc:sldChg>
      <pc:sldChg chg="addSp modSp add mod ord">
        <pc:chgData name="Singletary, David S." userId="45c19336-5b87-4564-b40a-d17e89ba411b" providerId="ADAL" clId="{4E525A05-9674-4C08-8C6B-9604AB437060}" dt="2022-02-07T01:13:15.802" v="8253" actId="20577"/>
        <pc:sldMkLst>
          <pc:docMk/>
          <pc:sldMk cId="2194021253" sldId="323"/>
        </pc:sldMkLst>
        <pc:spChg chg="mod">
          <ac:chgData name="Singletary, David S." userId="45c19336-5b87-4564-b40a-d17e89ba411b" providerId="ADAL" clId="{4E525A05-9674-4C08-8C6B-9604AB437060}" dt="2022-02-07T01:02:40.447" v="7880" actId="20577"/>
          <ac:spMkLst>
            <pc:docMk/>
            <pc:sldMk cId="2194021253" sldId="323"/>
            <ac:spMk id="2" creationId="{62435AD5-6B8C-48C3-875A-0BB8003F362E}"/>
          </ac:spMkLst>
        </pc:spChg>
        <pc:spChg chg="add mod">
          <ac:chgData name="Singletary, David S." userId="45c19336-5b87-4564-b40a-d17e89ba411b" providerId="ADAL" clId="{4E525A05-9674-4C08-8C6B-9604AB437060}" dt="2022-02-07T01:12:28.594" v="8217" actId="164"/>
          <ac:spMkLst>
            <pc:docMk/>
            <pc:sldMk cId="2194021253" sldId="323"/>
            <ac:spMk id="3" creationId="{565480D5-BB35-400F-8D3F-C5AE9781D0E8}"/>
          </ac:spMkLst>
        </pc:spChg>
        <pc:spChg chg="mod">
          <ac:chgData name="Singletary, David S." userId="45c19336-5b87-4564-b40a-d17e89ba411b" providerId="ADAL" clId="{4E525A05-9674-4C08-8C6B-9604AB437060}" dt="2022-02-07T01:13:15.802" v="8253" actId="20577"/>
          <ac:spMkLst>
            <pc:docMk/>
            <pc:sldMk cId="2194021253" sldId="323"/>
            <ac:spMk id="4" creationId="{8A416CDA-0C51-495F-B0B3-B6D505182592}"/>
          </ac:spMkLst>
        </pc:spChg>
        <pc:spChg chg="add mod">
          <ac:chgData name="Singletary, David S." userId="45c19336-5b87-4564-b40a-d17e89ba411b" providerId="ADAL" clId="{4E525A05-9674-4C08-8C6B-9604AB437060}" dt="2022-02-07T01:12:28.594" v="8217" actId="164"/>
          <ac:spMkLst>
            <pc:docMk/>
            <pc:sldMk cId="2194021253" sldId="323"/>
            <ac:spMk id="6" creationId="{B9F92C22-EC6F-47E0-9845-4EB31B7FECF0}"/>
          </ac:spMkLst>
        </pc:spChg>
        <pc:spChg chg="add mod">
          <ac:chgData name="Singletary, David S." userId="45c19336-5b87-4564-b40a-d17e89ba411b" providerId="ADAL" clId="{4E525A05-9674-4C08-8C6B-9604AB437060}" dt="2022-02-07T01:12:28.594" v="8217" actId="164"/>
          <ac:spMkLst>
            <pc:docMk/>
            <pc:sldMk cId="2194021253" sldId="323"/>
            <ac:spMk id="7" creationId="{008B6172-F8F6-475B-AEF2-037177E71574}"/>
          </ac:spMkLst>
        </pc:spChg>
        <pc:spChg chg="add mod">
          <ac:chgData name="Singletary, David S." userId="45c19336-5b87-4564-b40a-d17e89ba411b" providerId="ADAL" clId="{4E525A05-9674-4C08-8C6B-9604AB437060}" dt="2022-02-07T01:12:28.594" v="8217" actId="164"/>
          <ac:spMkLst>
            <pc:docMk/>
            <pc:sldMk cId="2194021253" sldId="323"/>
            <ac:spMk id="8" creationId="{6956C80B-FBB9-4523-8C7F-D7E225304540}"/>
          </ac:spMkLst>
        </pc:spChg>
        <pc:spChg chg="add mod">
          <ac:chgData name="Singletary, David S." userId="45c19336-5b87-4564-b40a-d17e89ba411b" providerId="ADAL" clId="{4E525A05-9674-4C08-8C6B-9604AB437060}" dt="2022-02-07T01:12:28.594" v="8217" actId="164"/>
          <ac:spMkLst>
            <pc:docMk/>
            <pc:sldMk cId="2194021253" sldId="323"/>
            <ac:spMk id="9" creationId="{0F135980-8BD3-460E-9C0E-552DBF599BAD}"/>
          </ac:spMkLst>
        </pc:spChg>
        <pc:spChg chg="add mod">
          <ac:chgData name="Singletary, David S." userId="45c19336-5b87-4564-b40a-d17e89ba411b" providerId="ADAL" clId="{4E525A05-9674-4C08-8C6B-9604AB437060}" dt="2022-02-07T01:12:14.842" v="8216" actId="1076"/>
          <ac:spMkLst>
            <pc:docMk/>
            <pc:sldMk cId="2194021253" sldId="323"/>
            <ac:spMk id="11" creationId="{8F09BE9A-7A14-4687-8EE1-98FB45D532D2}"/>
          </ac:spMkLst>
        </pc:spChg>
        <pc:grpChg chg="add mod">
          <ac:chgData name="Singletary, David S." userId="45c19336-5b87-4564-b40a-d17e89ba411b" providerId="ADAL" clId="{4E525A05-9674-4C08-8C6B-9604AB437060}" dt="2022-02-07T01:12:28.594" v="8217" actId="164"/>
          <ac:grpSpMkLst>
            <pc:docMk/>
            <pc:sldMk cId="2194021253" sldId="323"/>
            <ac:grpSpMk id="10" creationId="{D19A1445-1D50-466A-8FAF-83D39DE8517B}"/>
          </ac:grpSpMkLst>
        </pc:grpChg>
        <pc:picChg chg="add mod">
          <ac:chgData name="Singletary, David S." userId="45c19336-5b87-4564-b40a-d17e89ba411b" providerId="ADAL" clId="{4E525A05-9674-4C08-8C6B-9604AB437060}" dt="2022-02-07T01:12:28.594" v="8217" actId="164"/>
          <ac:picMkLst>
            <pc:docMk/>
            <pc:sldMk cId="2194021253" sldId="323"/>
            <ac:picMk id="1026" creationId="{80183DAF-1052-4935-AF5C-E2D66D504D7A}"/>
          </ac:picMkLst>
        </pc:picChg>
      </pc:sldChg>
    </pc:docChg>
  </pc:docChgLst>
  <pc:docChgLst>
    <pc:chgData name="Singletary, David S." userId="45c19336-5b87-4564-b40a-d17e89ba411b" providerId="ADAL" clId="{E26A671A-AF71-4920-82FE-B9BC00EBE8DD}"/>
    <pc:docChg chg="custSel delSld modSld sldOrd">
      <pc:chgData name="Singletary, David S." userId="45c19336-5b87-4564-b40a-d17e89ba411b" providerId="ADAL" clId="{E26A671A-AF71-4920-82FE-B9BC00EBE8DD}" dt="2022-02-07T01:52:01.800" v="731" actId="20577"/>
      <pc:docMkLst>
        <pc:docMk/>
      </pc:docMkLst>
      <pc:sldChg chg="del">
        <pc:chgData name="Singletary, David S." userId="45c19336-5b87-4564-b40a-d17e89ba411b" providerId="ADAL" clId="{E26A671A-AF71-4920-82FE-B9BC00EBE8DD}" dt="2022-02-07T01:15:15.699" v="2" actId="2696"/>
        <pc:sldMkLst>
          <pc:docMk/>
          <pc:sldMk cId="741210600" sldId="286"/>
        </pc:sldMkLst>
      </pc:sldChg>
      <pc:sldChg chg="modSp mod">
        <pc:chgData name="Singletary, David S." userId="45c19336-5b87-4564-b40a-d17e89ba411b" providerId="ADAL" clId="{E26A671A-AF71-4920-82FE-B9BC00EBE8DD}" dt="2022-02-07T01:15:50.161" v="13" actId="20577"/>
        <pc:sldMkLst>
          <pc:docMk/>
          <pc:sldMk cId="1989059223" sldId="309"/>
        </pc:sldMkLst>
        <pc:spChg chg="mod">
          <ac:chgData name="Singletary, David S." userId="45c19336-5b87-4564-b40a-d17e89ba411b" providerId="ADAL" clId="{E26A671A-AF71-4920-82FE-B9BC00EBE8DD}" dt="2022-02-07T01:15:50.161" v="13" actId="20577"/>
          <ac:spMkLst>
            <pc:docMk/>
            <pc:sldMk cId="1989059223" sldId="309"/>
            <ac:spMk id="4" creationId="{B835DF90-D6F6-42F2-AED5-E74C11067F20}"/>
          </ac:spMkLst>
        </pc:spChg>
      </pc:sldChg>
      <pc:sldChg chg="del">
        <pc:chgData name="Singletary, David S." userId="45c19336-5b87-4564-b40a-d17e89ba411b" providerId="ADAL" clId="{E26A671A-AF71-4920-82FE-B9BC00EBE8DD}" dt="2022-02-07T01:15:15.699" v="2" actId="2696"/>
        <pc:sldMkLst>
          <pc:docMk/>
          <pc:sldMk cId="1554397322" sldId="310"/>
        </pc:sldMkLst>
      </pc:sldChg>
      <pc:sldChg chg="modSp mod ord">
        <pc:chgData name="Singletary, David S." userId="45c19336-5b87-4564-b40a-d17e89ba411b" providerId="ADAL" clId="{E26A671A-AF71-4920-82FE-B9BC00EBE8DD}" dt="2022-02-07T01:52:01.800" v="731" actId="20577"/>
        <pc:sldMkLst>
          <pc:docMk/>
          <pc:sldMk cId="2571719857" sldId="311"/>
        </pc:sldMkLst>
        <pc:spChg chg="mod">
          <ac:chgData name="Singletary, David S." userId="45c19336-5b87-4564-b40a-d17e89ba411b" providerId="ADAL" clId="{E26A671A-AF71-4920-82FE-B9BC00EBE8DD}" dt="2022-02-07T01:16:21.712" v="38" actId="20577"/>
          <ac:spMkLst>
            <pc:docMk/>
            <pc:sldMk cId="2571719857" sldId="311"/>
            <ac:spMk id="2" creationId="{62435AD5-6B8C-48C3-875A-0BB8003F362E}"/>
          </ac:spMkLst>
        </pc:spChg>
        <pc:spChg chg="mod">
          <ac:chgData name="Singletary, David S." userId="45c19336-5b87-4564-b40a-d17e89ba411b" providerId="ADAL" clId="{E26A671A-AF71-4920-82FE-B9BC00EBE8DD}" dt="2022-02-07T01:52:01.800" v="731" actId="20577"/>
          <ac:spMkLst>
            <pc:docMk/>
            <pc:sldMk cId="2571719857" sldId="311"/>
            <ac:spMk id="4" creationId="{8A416CDA-0C51-495F-B0B3-B6D505182592}"/>
          </ac:spMkLst>
        </pc:spChg>
      </pc:sldChg>
      <pc:sldChg chg="del">
        <pc:chgData name="Singletary, David S." userId="45c19336-5b87-4564-b40a-d17e89ba411b" providerId="ADAL" clId="{E26A671A-AF71-4920-82FE-B9BC00EBE8DD}" dt="2022-02-07T01:15:15.699" v="2" actId="2696"/>
        <pc:sldMkLst>
          <pc:docMk/>
          <pc:sldMk cId="3120425432" sldId="312"/>
        </pc:sldMkLst>
      </pc:sldChg>
      <pc:sldChg chg="del">
        <pc:chgData name="Singletary, David S." userId="45c19336-5b87-4564-b40a-d17e89ba411b" providerId="ADAL" clId="{E26A671A-AF71-4920-82FE-B9BC00EBE8DD}" dt="2022-02-07T01:15:15.699" v="2" actId="2696"/>
        <pc:sldMkLst>
          <pc:docMk/>
          <pc:sldMk cId="1460762777" sldId="313"/>
        </pc:sldMkLst>
      </pc:sldChg>
      <pc:sldChg chg="del">
        <pc:chgData name="Singletary, David S." userId="45c19336-5b87-4564-b40a-d17e89ba411b" providerId="ADAL" clId="{E26A671A-AF71-4920-82FE-B9BC00EBE8DD}" dt="2022-02-07T01:15:15.699" v="2" actId="2696"/>
        <pc:sldMkLst>
          <pc:docMk/>
          <pc:sldMk cId="1195454121" sldId="314"/>
        </pc:sldMkLst>
      </pc:sldChg>
      <pc:sldChg chg="del">
        <pc:chgData name="Singletary, David S." userId="45c19336-5b87-4564-b40a-d17e89ba411b" providerId="ADAL" clId="{E26A671A-AF71-4920-82FE-B9BC00EBE8DD}" dt="2022-02-07T01:15:15.699" v="2" actId="2696"/>
        <pc:sldMkLst>
          <pc:docMk/>
          <pc:sldMk cId="990014364" sldId="315"/>
        </pc:sldMkLst>
      </pc:sldChg>
      <pc:sldChg chg="del">
        <pc:chgData name="Singletary, David S." userId="45c19336-5b87-4564-b40a-d17e89ba411b" providerId="ADAL" clId="{E26A671A-AF71-4920-82FE-B9BC00EBE8DD}" dt="2022-02-07T01:15:15.699" v="2" actId="2696"/>
        <pc:sldMkLst>
          <pc:docMk/>
          <pc:sldMk cId="394061396" sldId="316"/>
        </pc:sldMkLst>
      </pc:sldChg>
      <pc:sldChg chg="del">
        <pc:chgData name="Singletary, David S." userId="45c19336-5b87-4564-b40a-d17e89ba411b" providerId="ADAL" clId="{E26A671A-AF71-4920-82FE-B9BC00EBE8DD}" dt="2022-02-07T01:15:15.699" v="2" actId="2696"/>
        <pc:sldMkLst>
          <pc:docMk/>
          <pc:sldMk cId="4225367422" sldId="317"/>
        </pc:sldMkLst>
      </pc:sldChg>
      <pc:sldChg chg="del">
        <pc:chgData name="Singletary, David S." userId="45c19336-5b87-4564-b40a-d17e89ba411b" providerId="ADAL" clId="{E26A671A-AF71-4920-82FE-B9BC00EBE8DD}" dt="2022-02-07T01:15:15.699" v="2" actId="2696"/>
        <pc:sldMkLst>
          <pc:docMk/>
          <pc:sldMk cId="2575623548" sldId="318"/>
        </pc:sldMkLst>
      </pc:sldChg>
      <pc:sldChg chg="del">
        <pc:chgData name="Singletary, David S." userId="45c19336-5b87-4564-b40a-d17e89ba411b" providerId="ADAL" clId="{E26A671A-AF71-4920-82FE-B9BC00EBE8DD}" dt="2022-02-07T01:15:15.699" v="2" actId="2696"/>
        <pc:sldMkLst>
          <pc:docMk/>
          <pc:sldMk cId="2630527172" sldId="319"/>
        </pc:sldMkLst>
      </pc:sldChg>
      <pc:sldChg chg="del">
        <pc:chgData name="Singletary, David S." userId="45c19336-5b87-4564-b40a-d17e89ba411b" providerId="ADAL" clId="{E26A671A-AF71-4920-82FE-B9BC00EBE8DD}" dt="2022-02-07T01:15:15.699" v="2" actId="2696"/>
        <pc:sldMkLst>
          <pc:docMk/>
          <pc:sldMk cId="1134043943" sldId="320"/>
        </pc:sldMkLst>
      </pc:sldChg>
      <pc:sldChg chg="del">
        <pc:chgData name="Singletary, David S." userId="45c19336-5b87-4564-b40a-d17e89ba411b" providerId="ADAL" clId="{E26A671A-AF71-4920-82FE-B9BC00EBE8DD}" dt="2022-02-07T01:15:15.699" v="2" actId="2696"/>
        <pc:sldMkLst>
          <pc:docMk/>
          <pc:sldMk cId="407114174" sldId="321"/>
        </pc:sldMkLst>
      </pc:sldChg>
      <pc:sldChg chg="del">
        <pc:chgData name="Singletary, David S." userId="45c19336-5b87-4564-b40a-d17e89ba411b" providerId="ADAL" clId="{E26A671A-AF71-4920-82FE-B9BC00EBE8DD}" dt="2022-02-07T01:15:15.699" v="2" actId="2696"/>
        <pc:sldMkLst>
          <pc:docMk/>
          <pc:sldMk cId="2349394144" sldId="322"/>
        </pc:sldMkLst>
      </pc:sldChg>
      <pc:sldChg chg="del">
        <pc:chgData name="Singletary, David S." userId="45c19336-5b87-4564-b40a-d17e89ba411b" providerId="ADAL" clId="{E26A671A-AF71-4920-82FE-B9BC00EBE8DD}" dt="2022-02-07T01:15:15.699" v="2" actId="2696"/>
        <pc:sldMkLst>
          <pc:docMk/>
          <pc:sldMk cId="2194021253" sldId="323"/>
        </pc:sldMkLst>
      </pc:sldChg>
    </pc:docChg>
  </pc:docChgLst>
  <pc:docChgLst>
    <pc:chgData name="Singletary, David S." userId="45c19336-5b87-4564-b40a-d17e89ba411b" providerId="ADAL" clId="{ECB0C8DE-5144-4615-B572-A2AAF77B9367}"/>
    <pc:docChg chg="custSel addSld modSld sldOrd">
      <pc:chgData name="Singletary, David S." userId="45c19336-5b87-4564-b40a-d17e89ba411b" providerId="ADAL" clId="{ECB0C8DE-5144-4615-B572-A2AAF77B9367}" dt="2022-02-18T21:01:52.250" v="3247" actId="20577"/>
      <pc:docMkLst>
        <pc:docMk/>
      </pc:docMkLst>
      <pc:sldChg chg="modSp mod">
        <pc:chgData name="Singletary, David S." userId="45c19336-5b87-4564-b40a-d17e89ba411b" providerId="ADAL" clId="{ECB0C8DE-5144-4615-B572-A2AAF77B9367}" dt="2022-02-18T21:01:52.250" v="3247" actId="20577"/>
        <pc:sldMkLst>
          <pc:docMk/>
          <pc:sldMk cId="1989059223" sldId="309"/>
        </pc:sldMkLst>
        <pc:spChg chg="mod">
          <ac:chgData name="Singletary, David S." userId="45c19336-5b87-4564-b40a-d17e89ba411b" providerId="ADAL" clId="{ECB0C8DE-5144-4615-B572-A2AAF77B9367}" dt="2022-02-18T21:01:52.250" v="3247" actId="20577"/>
          <ac:spMkLst>
            <pc:docMk/>
            <pc:sldMk cId="1989059223" sldId="309"/>
            <ac:spMk id="4" creationId="{B835DF90-D6F6-42F2-AED5-E74C11067F20}"/>
          </ac:spMkLst>
        </pc:spChg>
      </pc:sldChg>
      <pc:sldChg chg="addSp modSp mod">
        <pc:chgData name="Singletary, David S." userId="45c19336-5b87-4564-b40a-d17e89ba411b" providerId="ADAL" clId="{ECB0C8DE-5144-4615-B572-A2AAF77B9367}" dt="2022-02-12T17:35:12.307" v="120" actId="20577"/>
        <pc:sldMkLst>
          <pc:docMk/>
          <pc:sldMk cId="2571719857" sldId="311"/>
        </pc:sldMkLst>
        <pc:spChg chg="mod">
          <ac:chgData name="Singletary, David S." userId="45c19336-5b87-4564-b40a-d17e89ba411b" providerId="ADAL" clId="{ECB0C8DE-5144-4615-B572-A2AAF77B9367}" dt="2022-02-12T17:35:12.307" v="120" actId="20577"/>
          <ac:spMkLst>
            <pc:docMk/>
            <pc:sldMk cId="2571719857" sldId="311"/>
            <ac:spMk id="4" creationId="{8A416CDA-0C51-495F-B0B3-B6D505182592}"/>
          </ac:spMkLst>
        </pc:spChg>
        <pc:spChg chg="add mod">
          <ac:chgData name="Singletary, David S." userId="45c19336-5b87-4564-b40a-d17e89ba411b" providerId="ADAL" clId="{ECB0C8DE-5144-4615-B572-A2AAF77B9367}" dt="2022-02-12T17:34:31.231" v="112" actId="1076"/>
          <ac:spMkLst>
            <pc:docMk/>
            <pc:sldMk cId="2571719857" sldId="311"/>
            <ac:spMk id="5" creationId="{91050F80-737D-449F-BB62-C0F8B03C48B4}"/>
          </ac:spMkLst>
        </pc:spChg>
      </pc:sldChg>
      <pc:sldChg chg="delSp modSp add mod">
        <pc:chgData name="Singletary, David S." userId="45c19336-5b87-4564-b40a-d17e89ba411b" providerId="ADAL" clId="{ECB0C8DE-5144-4615-B572-A2AAF77B9367}" dt="2022-02-12T17:54:57.974" v="1898" actId="20577"/>
        <pc:sldMkLst>
          <pc:docMk/>
          <pc:sldMk cId="1645728105" sldId="312"/>
        </pc:sldMkLst>
        <pc:spChg chg="mod">
          <ac:chgData name="Singletary, David S." userId="45c19336-5b87-4564-b40a-d17e89ba411b" providerId="ADAL" clId="{ECB0C8DE-5144-4615-B572-A2AAF77B9367}" dt="2022-02-12T17:35:32.299" v="138" actId="20577"/>
          <ac:spMkLst>
            <pc:docMk/>
            <pc:sldMk cId="1645728105" sldId="312"/>
            <ac:spMk id="2" creationId="{62435AD5-6B8C-48C3-875A-0BB8003F362E}"/>
          </ac:spMkLst>
        </pc:spChg>
        <pc:spChg chg="mod">
          <ac:chgData name="Singletary, David S." userId="45c19336-5b87-4564-b40a-d17e89ba411b" providerId="ADAL" clId="{ECB0C8DE-5144-4615-B572-A2AAF77B9367}" dt="2022-02-12T17:54:57.974" v="1898" actId="20577"/>
          <ac:spMkLst>
            <pc:docMk/>
            <pc:sldMk cId="1645728105" sldId="312"/>
            <ac:spMk id="4" creationId="{8A416CDA-0C51-495F-B0B3-B6D505182592}"/>
          </ac:spMkLst>
        </pc:spChg>
        <pc:spChg chg="del">
          <ac:chgData name="Singletary, David S." userId="45c19336-5b87-4564-b40a-d17e89ba411b" providerId="ADAL" clId="{ECB0C8DE-5144-4615-B572-A2AAF77B9367}" dt="2022-02-12T17:35:43.171" v="139" actId="478"/>
          <ac:spMkLst>
            <pc:docMk/>
            <pc:sldMk cId="1645728105" sldId="312"/>
            <ac:spMk id="5" creationId="{91050F80-737D-449F-BB62-C0F8B03C48B4}"/>
          </ac:spMkLst>
        </pc:spChg>
      </pc:sldChg>
      <pc:sldChg chg="modSp add mod">
        <pc:chgData name="Singletary, David S." userId="45c19336-5b87-4564-b40a-d17e89ba411b" providerId="ADAL" clId="{ECB0C8DE-5144-4615-B572-A2AAF77B9367}" dt="2022-02-13T14:45:06.829" v="1899" actId="113"/>
        <pc:sldMkLst>
          <pc:docMk/>
          <pc:sldMk cId="3974789769" sldId="313"/>
        </pc:sldMkLst>
        <pc:spChg chg="mod">
          <ac:chgData name="Singletary, David S." userId="45c19336-5b87-4564-b40a-d17e89ba411b" providerId="ADAL" clId="{ECB0C8DE-5144-4615-B572-A2AAF77B9367}" dt="2022-02-12T17:42:51.914" v="969" actId="20577"/>
          <ac:spMkLst>
            <pc:docMk/>
            <pc:sldMk cId="3974789769" sldId="313"/>
            <ac:spMk id="2" creationId="{62435AD5-6B8C-48C3-875A-0BB8003F362E}"/>
          </ac:spMkLst>
        </pc:spChg>
        <pc:spChg chg="mod">
          <ac:chgData name="Singletary, David S." userId="45c19336-5b87-4564-b40a-d17e89ba411b" providerId="ADAL" clId="{ECB0C8DE-5144-4615-B572-A2AAF77B9367}" dt="2022-02-13T14:45:06.829" v="1899" actId="113"/>
          <ac:spMkLst>
            <pc:docMk/>
            <pc:sldMk cId="3974789769" sldId="313"/>
            <ac:spMk id="4" creationId="{8A416CDA-0C51-495F-B0B3-B6D505182592}"/>
          </ac:spMkLst>
        </pc:spChg>
      </pc:sldChg>
      <pc:sldChg chg="addSp modSp add mod">
        <pc:chgData name="Singletary, David S." userId="45c19336-5b87-4564-b40a-d17e89ba411b" providerId="ADAL" clId="{ECB0C8DE-5144-4615-B572-A2AAF77B9367}" dt="2022-02-13T14:49:23.193" v="1951" actId="1076"/>
        <pc:sldMkLst>
          <pc:docMk/>
          <pc:sldMk cId="938421651" sldId="314"/>
        </pc:sldMkLst>
        <pc:spChg chg="mod">
          <ac:chgData name="Singletary, David S." userId="45c19336-5b87-4564-b40a-d17e89ba411b" providerId="ADAL" clId="{ECB0C8DE-5144-4615-B572-A2AAF77B9367}" dt="2022-02-13T14:46:58.071" v="1925" actId="20577"/>
          <ac:spMkLst>
            <pc:docMk/>
            <pc:sldMk cId="938421651" sldId="314"/>
            <ac:spMk id="2" creationId="{62435AD5-6B8C-48C3-875A-0BB8003F362E}"/>
          </ac:spMkLst>
        </pc:spChg>
        <pc:spChg chg="mod">
          <ac:chgData name="Singletary, David S." userId="45c19336-5b87-4564-b40a-d17e89ba411b" providerId="ADAL" clId="{ECB0C8DE-5144-4615-B572-A2AAF77B9367}" dt="2022-02-13T14:47:07.665" v="1940" actId="20577"/>
          <ac:spMkLst>
            <pc:docMk/>
            <pc:sldMk cId="938421651" sldId="314"/>
            <ac:spMk id="4" creationId="{8A416CDA-0C51-495F-B0B3-B6D505182592}"/>
          </ac:spMkLst>
        </pc:spChg>
        <pc:spChg chg="add mod">
          <ac:chgData name="Singletary, David S." userId="45c19336-5b87-4564-b40a-d17e89ba411b" providerId="ADAL" clId="{ECB0C8DE-5144-4615-B572-A2AAF77B9367}" dt="2022-02-13T14:49:23.193" v="1951" actId="1076"/>
          <ac:spMkLst>
            <pc:docMk/>
            <pc:sldMk cId="938421651" sldId="314"/>
            <ac:spMk id="5" creationId="{34CF7AFD-74C5-4BB7-930D-D9B2E683BB72}"/>
          </ac:spMkLst>
        </pc:spChg>
      </pc:sldChg>
      <pc:sldChg chg="addSp modSp add mod">
        <pc:chgData name="Singletary, David S." userId="45c19336-5b87-4564-b40a-d17e89ba411b" providerId="ADAL" clId="{ECB0C8DE-5144-4615-B572-A2AAF77B9367}" dt="2022-02-13T14:52:56.394" v="2025" actId="1076"/>
        <pc:sldMkLst>
          <pc:docMk/>
          <pc:sldMk cId="781059357" sldId="315"/>
        </pc:sldMkLst>
        <pc:spChg chg="mod">
          <ac:chgData name="Singletary, David S." userId="45c19336-5b87-4564-b40a-d17e89ba411b" providerId="ADAL" clId="{ECB0C8DE-5144-4615-B572-A2AAF77B9367}" dt="2022-02-13T14:51:10.748" v="1968" actId="20577"/>
          <ac:spMkLst>
            <pc:docMk/>
            <pc:sldMk cId="781059357" sldId="315"/>
            <ac:spMk id="2" creationId="{62435AD5-6B8C-48C3-875A-0BB8003F362E}"/>
          </ac:spMkLst>
        </pc:spChg>
        <pc:spChg chg="mod">
          <ac:chgData name="Singletary, David S." userId="45c19336-5b87-4564-b40a-d17e89ba411b" providerId="ADAL" clId="{ECB0C8DE-5144-4615-B572-A2AAF77B9367}" dt="2022-02-13T14:52:32.207" v="2017" actId="20577"/>
          <ac:spMkLst>
            <pc:docMk/>
            <pc:sldMk cId="781059357" sldId="315"/>
            <ac:spMk id="4" creationId="{8A416CDA-0C51-495F-B0B3-B6D505182592}"/>
          </ac:spMkLst>
        </pc:spChg>
        <pc:spChg chg="add mod">
          <ac:chgData name="Singletary, David S." userId="45c19336-5b87-4564-b40a-d17e89ba411b" providerId="ADAL" clId="{ECB0C8DE-5144-4615-B572-A2AAF77B9367}" dt="2022-02-13T14:52:56.394" v="2025" actId="1076"/>
          <ac:spMkLst>
            <pc:docMk/>
            <pc:sldMk cId="781059357" sldId="315"/>
            <ac:spMk id="5" creationId="{75B9EB3A-C4C7-4EFD-99E0-04826EDCAFDF}"/>
          </ac:spMkLst>
        </pc:spChg>
      </pc:sldChg>
      <pc:sldChg chg="modSp add mod ord">
        <pc:chgData name="Singletary, David S." userId="45c19336-5b87-4564-b40a-d17e89ba411b" providerId="ADAL" clId="{ECB0C8DE-5144-4615-B572-A2AAF77B9367}" dt="2022-02-13T15:09:16.543" v="2930" actId="20577"/>
        <pc:sldMkLst>
          <pc:docMk/>
          <pc:sldMk cId="3185328335" sldId="316"/>
        </pc:sldMkLst>
        <pc:spChg chg="mod">
          <ac:chgData name="Singletary, David S." userId="45c19336-5b87-4564-b40a-d17e89ba411b" providerId="ADAL" clId="{ECB0C8DE-5144-4615-B572-A2AAF77B9367}" dt="2022-02-13T14:56:27.228" v="2041" actId="20577"/>
          <ac:spMkLst>
            <pc:docMk/>
            <pc:sldMk cId="3185328335" sldId="316"/>
            <ac:spMk id="2" creationId="{62435AD5-6B8C-48C3-875A-0BB8003F362E}"/>
          </ac:spMkLst>
        </pc:spChg>
        <pc:spChg chg="mod">
          <ac:chgData name="Singletary, David S." userId="45c19336-5b87-4564-b40a-d17e89ba411b" providerId="ADAL" clId="{ECB0C8DE-5144-4615-B572-A2AAF77B9367}" dt="2022-02-13T15:09:16.543" v="2930" actId="20577"/>
          <ac:spMkLst>
            <pc:docMk/>
            <pc:sldMk cId="3185328335" sldId="316"/>
            <ac:spMk id="4" creationId="{8A416CDA-0C51-495F-B0B3-B6D505182592}"/>
          </ac:spMkLst>
        </pc:spChg>
      </pc:sldChg>
      <pc:sldChg chg="modSp add mod">
        <pc:chgData name="Singletary, David S." userId="45c19336-5b87-4564-b40a-d17e89ba411b" providerId="ADAL" clId="{ECB0C8DE-5144-4615-B572-A2AAF77B9367}" dt="2022-02-13T15:13:12.852" v="3192" actId="20577"/>
        <pc:sldMkLst>
          <pc:docMk/>
          <pc:sldMk cId="2081757484" sldId="317"/>
        </pc:sldMkLst>
        <pc:spChg chg="mod">
          <ac:chgData name="Singletary, David S." userId="45c19336-5b87-4564-b40a-d17e89ba411b" providerId="ADAL" clId="{ECB0C8DE-5144-4615-B572-A2AAF77B9367}" dt="2022-02-13T15:04:00.188" v="2825" actId="20577"/>
          <ac:spMkLst>
            <pc:docMk/>
            <pc:sldMk cId="2081757484" sldId="317"/>
            <ac:spMk id="2" creationId="{62435AD5-6B8C-48C3-875A-0BB8003F362E}"/>
          </ac:spMkLst>
        </pc:spChg>
        <pc:spChg chg="mod">
          <ac:chgData name="Singletary, David S." userId="45c19336-5b87-4564-b40a-d17e89ba411b" providerId="ADAL" clId="{ECB0C8DE-5144-4615-B572-A2AAF77B9367}" dt="2022-02-13T15:13:12.852" v="3192" actId="20577"/>
          <ac:spMkLst>
            <pc:docMk/>
            <pc:sldMk cId="2081757484" sldId="317"/>
            <ac:spMk id="4" creationId="{8A416CDA-0C51-495F-B0B3-B6D505182592}"/>
          </ac:spMkLst>
        </pc:spChg>
      </pc:sldChg>
    </pc:docChg>
  </pc:docChgLst>
  <pc:docChgLst>
    <pc:chgData name="Singletary, David S." userId="45c19336-5b87-4564-b40a-d17e89ba411b" providerId="ADAL" clId="{6AC49E77-693B-4B11-A9D4-3F64F8C45DB3}"/>
    <pc:docChg chg="modSld">
      <pc:chgData name="Singletary, David S." userId="45c19336-5b87-4564-b40a-d17e89ba411b" providerId="ADAL" clId="{6AC49E77-693B-4B11-A9D4-3F64F8C45DB3}" dt="2022-01-11T22:30:52.012" v="2" actId="14100"/>
      <pc:docMkLst>
        <pc:docMk/>
      </pc:docMkLst>
      <pc:sldChg chg="modSp mod">
        <pc:chgData name="Singletary, David S." userId="45c19336-5b87-4564-b40a-d17e89ba411b" providerId="ADAL" clId="{6AC49E77-693B-4B11-A9D4-3F64F8C45DB3}" dt="2022-01-11T22:30:52.012" v="2" actId="14100"/>
        <pc:sldMkLst>
          <pc:docMk/>
          <pc:sldMk cId="1554397322" sldId="310"/>
        </pc:sldMkLst>
        <pc:spChg chg="mod">
          <ac:chgData name="Singletary, David S." userId="45c19336-5b87-4564-b40a-d17e89ba411b" providerId="ADAL" clId="{6AC49E77-693B-4B11-A9D4-3F64F8C45DB3}" dt="2022-01-11T22:30:49.480" v="1" actId="14100"/>
          <ac:spMkLst>
            <pc:docMk/>
            <pc:sldMk cId="1554397322" sldId="310"/>
            <ac:spMk id="2" creationId="{62435AD5-6B8C-48C3-875A-0BB8003F362E}"/>
          </ac:spMkLst>
        </pc:spChg>
        <pc:spChg chg="mod">
          <ac:chgData name="Singletary, David S." userId="45c19336-5b87-4564-b40a-d17e89ba411b" providerId="ADAL" clId="{6AC49E77-693B-4B11-A9D4-3F64F8C45DB3}" dt="2022-01-11T22:30:52.012" v="2" actId="14100"/>
          <ac:spMkLst>
            <pc:docMk/>
            <pc:sldMk cId="1554397322" sldId="310"/>
            <ac:spMk id="4" creationId="{8A416CDA-0C51-495F-B0B3-B6D505182592}"/>
          </ac:spMkLst>
        </pc:spChg>
      </pc:sldChg>
    </pc:docChg>
  </pc:docChgLst>
  <pc:docChgLst>
    <pc:chgData name="Singletary, David S." userId="45c19336-5b87-4564-b40a-d17e89ba411b" providerId="ADAL" clId="{D3F3F1E8-F113-4E4E-A45C-2DBB87C090BF}"/>
    <pc:docChg chg="undo custSel addSld delSld modSld sldOrd modSection">
      <pc:chgData name="Singletary, David S." userId="45c19336-5b87-4564-b40a-d17e89ba411b" providerId="ADAL" clId="{D3F3F1E8-F113-4E4E-A45C-2DBB87C090BF}" dt="2021-04-30T18:26:07.840" v="497" actId="2696"/>
      <pc:docMkLst>
        <pc:docMk/>
      </pc:docMkLst>
      <pc:sldChg chg="modSp mod">
        <pc:chgData name="Singletary, David S." userId="45c19336-5b87-4564-b40a-d17e89ba411b" providerId="ADAL" clId="{D3F3F1E8-F113-4E4E-A45C-2DBB87C090BF}" dt="2021-04-30T18:22:55.696" v="402" actId="404"/>
        <pc:sldMkLst>
          <pc:docMk/>
          <pc:sldMk cId="3402958523" sldId="268"/>
        </pc:sldMkLst>
        <pc:spChg chg="mod">
          <ac:chgData name="Singletary, David S." userId="45c19336-5b87-4564-b40a-d17e89ba411b" providerId="ADAL" clId="{D3F3F1E8-F113-4E4E-A45C-2DBB87C090BF}" dt="2021-04-30T18:22:16.142" v="388" actId="14100"/>
          <ac:spMkLst>
            <pc:docMk/>
            <pc:sldMk cId="3402958523" sldId="268"/>
            <ac:spMk id="2" creationId="{B8B2DB74-55FF-46FF-A7B7-CCA11DF43565}"/>
          </ac:spMkLst>
        </pc:spChg>
        <pc:spChg chg="mod">
          <ac:chgData name="Singletary, David S." userId="45c19336-5b87-4564-b40a-d17e89ba411b" providerId="ADAL" clId="{D3F3F1E8-F113-4E4E-A45C-2DBB87C090BF}" dt="2021-04-30T18:22:55.696" v="402" actId="404"/>
          <ac:spMkLst>
            <pc:docMk/>
            <pc:sldMk cId="3402958523" sldId="268"/>
            <ac:spMk id="3" creationId="{2DDD92E6-875D-4B38-A37B-55BCA698C682}"/>
          </ac:spMkLst>
        </pc:spChg>
      </pc:sldChg>
      <pc:sldChg chg="modSp del mod">
        <pc:chgData name="Singletary, David S." userId="45c19336-5b87-4564-b40a-d17e89ba411b" providerId="ADAL" clId="{D3F3F1E8-F113-4E4E-A45C-2DBB87C090BF}" dt="2021-04-30T18:07:35.949" v="195" actId="2696"/>
        <pc:sldMkLst>
          <pc:docMk/>
          <pc:sldMk cId="634710586" sldId="269"/>
        </pc:sldMkLst>
        <pc:spChg chg="mod">
          <ac:chgData name="Singletary, David S." userId="45c19336-5b87-4564-b40a-d17e89ba411b" providerId="ADAL" clId="{D3F3F1E8-F113-4E4E-A45C-2DBB87C090BF}" dt="2021-04-30T18:06:30.733" v="174" actId="20577"/>
          <ac:spMkLst>
            <pc:docMk/>
            <pc:sldMk cId="634710586" sldId="269"/>
            <ac:spMk id="3" creationId="{01BE5E18-8F61-4E46-A513-CCCE3BDB1074}"/>
          </ac:spMkLst>
        </pc:spChg>
      </pc:sldChg>
      <pc:sldChg chg="del">
        <pc:chgData name="Singletary, David S." userId="45c19336-5b87-4564-b40a-d17e89ba411b" providerId="ADAL" clId="{D3F3F1E8-F113-4E4E-A45C-2DBB87C090BF}" dt="2021-04-30T18:26:07.840" v="497" actId="2696"/>
        <pc:sldMkLst>
          <pc:docMk/>
          <pc:sldMk cId="3912213653" sldId="303"/>
        </pc:sldMkLst>
      </pc:sldChg>
      <pc:sldChg chg="modSp mod">
        <pc:chgData name="Singletary, David S." userId="45c19336-5b87-4564-b40a-d17e89ba411b" providerId="ADAL" clId="{D3F3F1E8-F113-4E4E-A45C-2DBB87C090BF}" dt="2021-04-30T18:09:19.820" v="205" actId="20577"/>
        <pc:sldMkLst>
          <pc:docMk/>
          <pc:sldMk cId="1094747575" sldId="304"/>
        </pc:sldMkLst>
        <pc:spChg chg="mod">
          <ac:chgData name="Singletary, David S." userId="45c19336-5b87-4564-b40a-d17e89ba411b" providerId="ADAL" clId="{D3F3F1E8-F113-4E4E-A45C-2DBB87C090BF}" dt="2021-04-30T18:09:19.820" v="205" actId="20577"/>
          <ac:spMkLst>
            <pc:docMk/>
            <pc:sldMk cId="1094747575" sldId="304"/>
            <ac:spMk id="3" creationId="{5D2EE84E-69DF-40CC-8BC9-55C2E53EBCA1}"/>
          </ac:spMkLst>
        </pc:spChg>
      </pc:sldChg>
      <pc:sldChg chg="modSp mod">
        <pc:chgData name="Singletary, David S." userId="45c19336-5b87-4564-b40a-d17e89ba411b" providerId="ADAL" clId="{D3F3F1E8-F113-4E4E-A45C-2DBB87C090BF}" dt="2021-04-30T18:01:54.856" v="5" actId="20577"/>
        <pc:sldMkLst>
          <pc:docMk/>
          <pc:sldMk cId="1116543228" sldId="314"/>
        </pc:sldMkLst>
        <pc:spChg chg="mod">
          <ac:chgData name="Singletary, David S." userId="45c19336-5b87-4564-b40a-d17e89ba411b" providerId="ADAL" clId="{D3F3F1E8-F113-4E4E-A45C-2DBB87C090BF}" dt="2021-04-30T18:01:54.856" v="5" actId="20577"/>
          <ac:spMkLst>
            <pc:docMk/>
            <pc:sldMk cId="1116543228" sldId="314"/>
            <ac:spMk id="3" creationId="{90197461-0FAC-4EA0-A546-3B9388E992E6}"/>
          </ac:spMkLst>
        </pc:spChg>
      </pc:sldChg>
      <pc:sldChg chg="addSp delSp modSp add mod">
        <pc:chgData name="Singletary, David S." userId="45c19336-5b87-4564-b40a-d17e89ba411b" providerId="ADAL" clId="{D3F3F1E8-F113-4E4E-A45C-2DBB87C090BF}" dt="2021-04-30T18:11:51.556" v="340" actId="14100"/>
        <pc:sldMkLst>
          <pc:docMk/>
          <pc:sldMk cId="2053375373" sldId="318"/>
        </pc:sldMkLst>
        <pc:spChg chg="mod">
          <ac:chgData name="Singletary, David S." userId="45c19336-5b87-4564-b40a-d17e89ba411b" providerId="ADAL" clId="{D3F3F1E8-F113-4E4E-A45C-2DBB87C090BF}" dt="2021-04-30T18:09:58.606" v="257" actId="20577"/>
          <ac:spMkLst>
            <pc:docMk/>
            <pc:sldMk cId="2053375373" sldId="318"/>
            <ac:spMk id="2" creationId="{58C33BDB-6046-4130-99CF-0821343B5A65}"/>
          </ac:spMkLst>
        </pc:spChg>
        <pc:spChg chg="mod">
          <ac:chgData name="Singletary, David S." userId="45c19336-5b87-4564-b40a-d17e89ba411b" providerId="ADAL" clId="{D3F3F1E8-F113-4E4E-A45C-2DBB87C090BF}" dt="2021-04-30T18:11:51.556" v="340" actId="14100"/>
          <ac:spMkLst>
            <pc:docMk/>
            <pc:sldMk cId="2053375373" sldId="318"/>
            <ac:spMk id="3" creationId="{5D2EE84E-69DF-40CC-8BC9-55C2E53EBCA1}"/>
          </ac:spMkLst>
        </pc:spChg>
        <pc:spChg chg="add del">
          <ac:chgData name="Singletary, David S." userId="45c19336-5b87-4564-b40a-d17e89ba411b" providerId="ADAL" clId="{D3F3F1E8-F113-4E4E-A45C-2DBB87C090BF}" dt="2021-04-30T18:09:34.236" v="208"/>
          <ac:spMkLst>
            <pc:docMk/>
            <pc:sldMk cId="2053375373" sldId="318"/>
            <ac:spMk id="4" creationId="{A64AD33F-068D-453C-8EE3-F78516C556B9}"/>
          </ac:spMkLst>
        </pc:spChg>
        <pc:picChg chg="del">
          <ac:chgData name="Singletary, David S." userId="45c19336-5b87-4564-b40a-d17e89ba411b" providerId="ADAL" clId="{D3F3F1E8-F113-4E4E-A45C-2DBB87C090BF}" dt="2021-04-30T18:09:39.387" v="211" actId="478"/>
          <ac:picMkLst>
            <pc:docMk/>
            <pc:sldMk cId="2053375373" sldId="318"/>
            <ac:picMk id="1026" creationId="{1B913D7B-9DEA-4FAB-B696-3A9678D0E106}"/>
          </ac:picMkLst>
        </pc:picChg>
      </pc:sldChg>
      <pc:sldChg chg="modSp add mod ord">
        <pc:chgData name="Singletary, David S." userId="45c19336-5b87-4564-b40a-d17e89ba411b" providerId="ADAL" clId="{D3F3F1E8-F113-4E4E-A45C-2DBB87C090BF}" dt="2021-04-30T18:19:38.711" v="381"/>
        <pc:sldMkLst>
          <pc:docMk/>
          <pc:sldMk cId="482879549" sldId="319"/>
        </pc:sldMkLst>
        <pc:spChg chg="mod">
          <ac:chgData name="Singletary, David S." userId="45c19336-5b87-4564-b40a-d17e89ba411b" providerId="ADAL" clId="{D3F3F1E8-F113-4E4E-A45C-2DBB87C090BF}" dt="2021-04-30T18:19:01.023" v="379" actId="20577"/>
          <ac:spMkLst>
            <pc:docMk/>
            <pc:sldMk cId="482879549" sldId="319"/>
            <ac:spMk id="2" creationId="{58C33BDB-6046-4130-99CF-0821343B5A65}"/>
          </ac:spMkLst>
        </pc:spChg>
        <pc:spChg chg="mod">
          <ac:chgData name="Singletary, David S." userId="45c19336-5b87-4564-b40a-d17e89ba411b" providerId="ADAL" clId="{D3F3F1E8-F113-4E4E-A45C-2DBB87C090BF}" dt="2021-04-30T18:18:20.019" v="375" actId="27636"/>
          <ac:spMkLst>
            <pc:docMk/>
            <pc:sldMk cId="482879549" sldId="319"/>
            <ac:spMk id="3" creationId="{5D2EE84E-69DF-40CC-8BC9-55C2E53EBCA1}"/>
          </ac:spMkLst>
        </pc:spChg>
      </pc:sldChg>
      <pc:sldChg chg="modSp add mod">
        <pc:chgData name="Singletary, David S." userId="45c19336-5b87-4564-b40a-d17e89ba411b" providerId="ADAL" clId="{D3F3F1E8-F113-4E4E-A45C-2DBB87C090BF}" dt="2021-04-30T18:25:33.385" v="496" actId="14100"/>
        <pc:sldMkLst>
          <pc:docMk/>
          <pc:sldMk cId="513452279" sldId="320"/>
        </pc:sldMkLst>
        <pc:spChg chg="mod">
          <ac:chgData name="Singletary, David S." userId="45c19336-5b87-4564-b40a-d17e89ba411b" providerId="ADAL" clId="{D3F3F1E8-F113-4E4E-A45C-2DBB87C090BF}" dt="2021-04-30T18:25:33.385" v="496" actId="14100"/>
          <ac:spMkLst>
            <pc:docMk/>
            <pc:sldMk cId="513452279" sldId="320"/>
            <ac:spMk id="3" creationId="{2DDD92E6-875D-4B38-A37B-55BCA698C682}"/>
          </ac:spMkLst>
        </pc:spChg>
      </pc:sldChg>
    </pc:docChg>
  </pc:docChgLst>
  <pc:docChgLst>
    <pc:chgData name="Singletary, David S." userId="45c19336-5b87-4564-b40a-d17e89ba411b" providerId="ADAL" clId="{429359A9-A090-44D9-8C72-BE93A0B49DE7}"/>
    <pc:docChg chg="undo custSel addSld delSld modSld sldOrd">
      <pc:chgData name="Singletary, David S." userId="45c19336-5b87-4564-b40a-d17e89ba411b" providerId="ADAL" clId="{429359A9-A090-44D9-8C72-BE93A0B49DE7}" dt="2022-03-11T16:27:15.451" v="6562" actId="179"/>
      <pc:docMkLst>
        <pc:docMk/>
      </pc:docMkLst>
      <pc:sldChg chg="modSp mod">
        <pc:chgData name="Singletary, David S." userId="45c19336-5b87-4564-b40a-d17e89ba411b" providerId="ADAL" clId="{429359A9-A090-44D9-8C72-BE93A0B49DE7}" dt="2022-03-11T15:50:06.210" v="5418" actId="20577"/>
        <pc:sldMkLst>
          <pc:docMk/>
          <pc:sldMk cId="1989059223" sldId="309"/>
        </pc:sldMkLst>
        <pc:spChg chg="mod">
          <ac:chgData name="Singletary, David S." userId="45c19336-5b87-4564-b40a-d17e89ba411b" providerId="ADAL" clId="{429359A9-A090-44D9-8C72-BE93A0B49DE7}" dt="2022-03-11T15:50:06.210" v="5418" actId="20577"/>
          <ac:spMkLst>
            <pc:docMk/>
            <pc:sldMk cId="1989059223" sldId="309"/>
            <ac:spMk id="4" creationId="{B835DF90-D6F6-42F2-AED5-E74C11067F20}"/>
          </ac:spMkLst>
        </pc:spChg>
      </pc:sldChg>
      <pc:sldChg chg="modSp mod">
        <pc:chgData name="Singletary, David S." userId="45c19336-5b87-4564-b40a-d17e89ba411b" providerId="ADAL" clId="{429359A9-A090-44D9-8C72-BE93A0B49DE7}" dt="2022-02-27T00:46:56.174" v="318" actId="403"/>
        <pc:sldMkLst>
          <pc:docMk/>
          <pc:sldMk cId="2571719857" sldId="311"/>
        </pc:sldMkLst>
        <pc:spChg chg="mod">
          <ac:chgData name="Singletary, David S." userId="45c19336-5b87-4564-b40a-d17e89ba411b" providerId="ADAL" clId="{429359A9-A090-44D9-8C72-BE93A0B49DE7}" dt="2022-02-27T00:46:56.174" v="318" actId="403"/>
          <ac:spMkLst>
            <pc:docMk/>
            <pc:sldMk cId="2571719857" sldId="311"/>
            <ac:spMk id="4" creationId="{8A416CDA-0C51-495F-B0B3-B6D505182592}"/>
          </ac:spMkLst>
        </pc:spChg>
      </pc:sldChg>
      <pc:sldChg chg="modSp mod">
        <pc:chgData name="Singletary, David S." userId="45c19336-5b87-4564-b40a-d17e89ba411b" providerId="ADAL" clId="{429359A9-A090-44D9-8C72-BE93A0B49DE7}" dt="2022-03-11T16:09:45.804" v="6061" actId="20577"/>
        <pc:sldMkLst>
          <pc:docMk/>
          <pc:sldMk cId="301542134" sldId="312"/>
        </pc:sldMkLst>
        <pc:spChg chg="mod">
          <ac:chgData name="Singletary, David S." userId="45c19336-5b87-4564-b40a-d17e89ba411b" providerId="ADAL" clId="{429359A9-A090-44D9-8C72-BE93A0B49DE7}" dt="2022-03-11T16:09:45.804" v="6061" actId="20577"/>
          <ac:spMkLst>
            <pc:docMk/>
            <pc:sldMk cId="301542134" sldId="312"/>
            <ac:spMk id="4" creationId="{8A416CDA-0C51-495F-B0B3-B6D505182592}"/>
          </ac:spMkLst>
        </pc:spChg>
      </pc:sldChg>
      <pc:sldChg chg="modSp mod">
        <pc:chgData name="Singletary, David S." userId="45c19336-5b87-4564-b40a-d17e89ba411b" providerId="ADAL" clId="{429359A9-A090-44D9-8C72-BE93A0B49DE7}" dt="2022-02-28T02:37:03.051" v="2188" actId="20577"/>
        <pc:sldMkLst>
          <pc:docMk/>
          <pc:sldMk cId="2689764477" sldId="313"/>
        </pc:sldMkLst>
        <pc:spChg chg="mod">
          <ac:chgData name="Singletary, David S." userId="45c19336-5b87-4564-b40a-d17e89ba411b" providerId="ADAL" clId="{429359A9-A090-44D9-8C72-BE93A0B49DE7}" dt="2022-02-28T02:37:03.051" v="2188" actId="20577"/>
          <ac:spMkLst>
            <pc:docMk/>
            <pc:sldMk cId="2689764477" sldId="313"/>
            <ac:spMk id="4" creationId="{8A416CDA-0C51-495F-B0B3-B6D505182592}"/>
          </ac:spMkLst>
        </pc:spChg>
      </pc:sldChg>
      <pc:sldChg chg="addSp modSp mod">
        <pc:chgData name="Singletary, David S." userId="45c19336-5b87-4564-b40a-d17e89ba411b" providerId="ADAL" clId="{429359A9-A090-44D9-8C72-BE93A0B49DE7}" dt="2022-03-10T13:45:01.601" v="4246" actId="14100"/>
        <pc:sldMkLst>
          <pc:docMk/>
          <pc:sldMk cId="511777262" sldId="314"/>
        </pc:sldMkLst>
        <pc:spChg chg="mod">
          <ac:chgData name="Singletary, David S." userId="45c19336-5b87-4564-b40a-d17e89ba411b" providerId="ADAL" clId="{429359A9-A090-44D9-8C72-BE93A0B49DE7}" dt="2022-03-10T13:44:59.383" v="4245" actId="14100"/>
          <ac:spMkLst>
            <pc:docMk/>
            <pc:sldMk cId="511777262" sldId="314"/>
            <ac:spMk id="2" creationId="{62435AD5-6B8C-48C3-875A-0BB8003F362E}"/>
          </ac:spMkLst>
        </pc:spChg>
        <pc:spChg chg="mod">
          <ac:chgData name="Singletary, David S." userId="45c19336-5b87-4564-b40a-d17e89ba411b" providerId="ADAL" clId="{429359A9-A090-44D9-8C72-BE93A0B49DE7}" dt="2022-03-10T13:45:01.601" v="4246" actId="14100"/>
          <ac:spMkLst>
            <pc:docMk/>
            <pc:sldMk cId="511777262" sldId="314"/>
            <ac:spMk id="4" creationId="{8A416CDA-0C51-495F-B0B3-B6D505182592}"/>
          </ac:spMkLst>
        </pc:spChg>
        <pc:spChg chg="add mod">
          <ac:chgData name="Singletary, David S." userId="45c19336-5b87-4564-b40a-d17e89ba411b" providerId="ADAL" clId="{429359A9-A090-44D9-8C72-BE93A0B49DE7}" dt="2022-03-09T16:59:24.192" v="2972" actId="1076"/>
          <ac:spMkLst>
            <pc:docMk/>
            <pc:sldMk cId="511777262" sldId="314"/>
            <ac:spMk id="6" creationId="{972B6E60-CA4F-414C-A0D6-F6B23F7163A6}"/>
          </ac:spMkLst>
        </pc:spChg>
        <pc:picChg chg="add mod">
          <ac:chgData name="Singletary, David S." userId="45c19336-5b87-4564-b40a-d17e89ba411b" providerId="ADAL" clId="{429359A9-A090-44D9-8C72-BE93A0B49DE7}" dt="2022-03-09T16:59:20.758" v="2971" actId="1076"/>
          <ac:picMkLst>
            <pc:docMk/>
            <pc:sldMk cId="511777262" sldId="314"/>
            <ac:picMk id="1026" creationId="{53DD9304-2119-4665-A294-3D701F7B02BA}"/>
          </ac:picMkLst>
        </pc:picChg>
      </pc:sldChg>
      <pc:sldChg chg="addSp modSp mod">
        <pc:chgData name="Singletary, David S." userId="45c19336-5b87-4564-b40a-d17e89ba411b" providerId="ADAL" clId="{429359A9-A090-44D9-8C72-BE93A0B49DE7}" dt="2022-03-10T16:18:05.471" v="4446" actId="1076"/>
        <pc:sldMkLst>
          <pc:docMk/>
          <pc:sldMk cId="92557893" sldId="315"/>
        </pc:sldMkLst>
        <pc:spChg chg="mod">
          <ac:chgData name="Singletary, David S." userId="45c19336-5b87-4564-b40a-d17e89ba411b" providerId="ADAL" clId="{429359A9-A090-44D9-8C72-BE93A0B49DE7}" dt="2022-03-10T16:17:38.812" v="4442" actId="27636"/>
          <ac:spMkLst>
            <pc:docMk/>
            <pc:sldMk cId="92557893" sldId="315"/>
            <ac:spMk id="4" creationId="{8A416CDA-0C51-495F-B0B3-B6D505182592}"/>
          </ac:spMkLst>
        </pc:spChg>
        <pc:spChg chg="add mod">
          <ac:chgData name="Singletary, David S." userId="45c19336-5b87-4564-b40a-d17e89ba411b" providerId="ADAL" clId="{429359A9-A090-44D9-8C72-BE93A0B49DE7}" dt="2022-03-10T16:18:05.471" v="4446" actId="1076"/>
          <ac:spMkLst>
            <pc:docMk/>
            <pc:sldMk cId="92557893" sldId="315"/>
            <ac:spMk id="5" creationId="{7C005B5D-A663-43E5-9A7F-F676005860E3}"/>
          </ac:spMkLst>
        </pc:spChg>
      </pc:sldChg>
      <pc:sldChg chg="del">
        <pc:chgData name="Singletary, David S." userId="45c19336-5b87-4564-b40a-d17e89ba411b" providerId="ADAL" clId="{429359A9-A090-44D9-8C72-BE93A0B49DE7}" dt="2022-02-28T02:21:32.374" v="1426" actId="2696"/>
        <pc:sldMkLst>
          <pc:docMk/>
          <pc:sldMk cId="860280885" sldId="316"/>
        </pc:sldMkLst>
      </pc:sldChg>
      <pc:sldChg chg="del">
        <pc:chgData name="Singletary, David S." userId="45c19336-5b87-4564-b40a-d17e89ba411b" providerId="ADAL" clId="{429359A9-A090-44D9-8C72-BE93A0B49DE7}" dt="2022-03-10T16:19:22.071" v="4448" actId="2696"/>
        <pc:sldMkLst>
          <pc:docMk/>
          <pc:sldMk cId="3061116573" sldId="317"/>
        </pc:sldMkLst>
      </pc:sldChg>
      <pc:sldChg chg="del">
        <pc:chgData name="Singletary, David S." userId="45c19336-5b87-4564-b40a-d17e89ba411b" providerId="ADAL" clId="{429359A9-A090-44D9-8C72-BE93A0B49DE7}" dt="2022-03-10T16:19:22.071" v="4448" actId="2696"/>
        <pc:sldMkLst>
          <pc:docMk/>
          <pc:sldMk cId="3365140272" sldId="318"/>
        </pc:sldMkLst>
      </pc:sldChg>
      <pc:sldChg chg="addSp modSp mod">
        <pc:chgData name="Singletary, David S." userId="45c19336-5b87-4564-b40a-d17e89ba411b" providerId="ADAL" clId="{429359A9-A090-44D9-8C72-BE93A0B49DE7}" dt="2022-03-11T15:19:57.412" v="5203" actId="403"/>
        <pc:sldMkLst>
          <pc:docMk/>
          <pc:sldMk cId="2578931509" sldId="319"/>
        </pc:sldMkLst>
        <pc:spChg chg="mod">
          <ac:chgData name="Singletary, David S." userId="45c19336-5b87-4564-b40a-d17e89ba411b" providerId="ADAL" clId="{429359A9-A090-44D9-8C72-BE93A0B49DE7}" dt="2022-03-11T15:17:37.277" v="5153" actId="552"/>
          <ac:spMkLst>
            <pc:docMk/>
            <pc:sldMk cId="2578931509" sldId="319"/>
            <ac:spMk id="2" creationId="{62435AD5-6B8C-48C3-875A-0BB8003F362E}"/>
          </ac:spMkLst>
        </pc:spChg>
        <pc:spChg chg="mod">
          <ac:chgData name="Singletary, David S." userId="45c19336-5b87-4564-b40a-d17e89ba411b" providerId="ADAL" clId="{429359A9-A090-44D9-8C72-BE93A0B49DE7}" dt="2022-03-11T15:19:57.412" v="5203" actId="403"/>
          <ac:spMkLst>
            <pc:docMk/>
            <pc:sldMk cId="2578931509" sldId="319"/>
            <ac:spMk id="4" creationId="{8A416CDA-0C51-495F-B0B3-B6D505182592}"/>
          </ac:spMkLst>
        </pc:spChg>
        <pc:spChg chg="add mod">
          <ac:chgData name="Singletary, David S." userId="45c19336-5b87-4564-b40a-d17e89ba411b" providerId="ADAL" clId="{429359A9-A090-44D9-8C72-BE93A0B49DE7}" dt="2022-03-10T16:26:25.482" v="4745" actId="20577"/>
          <ac:spMkLst>
            <pc:docMk/>
            <pc:sldMk cId="2578931509" sldId="319"/>
            <ac:spMk id="5" creationId="{7CAA7A8C-78C2-402C-886A-CD85FDF20036}"/>
          </ac:spMkLst>
        </pc:spChg>
        <pc:spChg chg="add mod">
          <ac:chgData name="Singletary, David S." userId="45c19336-5b87-4564-b40a-d17e89ba411b" providerId="ADAL" clId="{429359A9-A090-44D9-8C72-BE93A0B49DE7}" dt="2022-03-11T15:17:37.277" v="5153" actId="552"/>
          <ac:spMkLst>
            <pc:docMk/>
            <pc:sldMk cId="2578931509" sldId="319"/>
            <ac:spMk id="6" creationId="{630D2C88-79ED-4B12-BF56-FA37C86398AB}"/>
          </ac:spMkLst>
        </pc:spChg>
      </pc:sldChg>
      <pc:sldChg chg="modSp mod">
        <pc:chgData name="Singletary, David S." userId="45c19336-5b87-4564-b40a-d17e89ba411b" providerId="ADAL" clId="{429359A9-A090-44D9-8C72-BE93A0B49DE7}" dt="2022-03-11T16:18:09.659" v="6509" actId="113"/>
        <pc:sldMkLst>
          <pc:docMk/>
          <pc:sldMk cId="561619011" sldId="320"/>
        </pc:sldMkLst>
        <pc:spChg chg="mod">
          <ac:chgData name="Singletary, David S." userId="45c19336-5b87-4564-b40a-d17e89ba411b" providerId="ADAL" clId="{429359A9-A090-44D9-8C72-BE93A0B49DE7}" dt="2022-03-11T16:18:09.659" v="6509" actId="113"/>
          <ac:spMkLst>
            <pc:docMk/>
            <pc:sldMk cId="561619011" sldId="320"/>
            <ac:spMk id="4" creationId="{8A416CDA-0C51-495F-B0B3-B6D505182592}"/>
          </ac:spMkLst>
        </pc:spChg>
      </pc:sldChg>
      <pc:sldChg chg="addSp delSp modSp add del mod">
        <pc:chgData name="Singletary, David S." userId="45c19336-5b87-4564-b40a-d17e89ba411b" providerId="ADAL" clId="{429359A9-A090-44D9-8C72-BE93A0B49DE7}" dt="2022-03-10T16:18:09.945" v="4447" actId="2696"/>
        <pc:sldMkLst>
          <pc:docMk/>
          <pc:sldMk cId="1121956875" sldId="321"/>
        </pc:sldMkLst>
        <pc:spChg chg="mod">
          <ac:chgData name="Singletary, David S." userId="45c19336-5b87-4564-b40a-d17e89ba411b" providerId="ADAL" clId="{429359A9-A090-44D9-8C72-BE93A0B49DE7}" dt="2022-02-27T01:29:18.991" v="788"/>
          <ac:spMkLst>
            <pc:docMk/>
            <pc:sldMk cId="1121956875" sldId="321"/>
            <ac:spMk id="2" creationId="{62435AD5-6B8C-48C3-875A-0BB8003F362E}"/>
          </ac:spMkLst>
        </pc:spChg>
        <pc:spChg chg="mod">
          <ac:chgData name="Singletary, David S." userId="45c19336-5b87-4564-b40a-d17e89ba411b" providerId="ADAL" clId="{429359A9-A090-44D9-8C72-BE93A0B49DE7}" dt="2022-02-27T01:48:03.831" v="1415" actId="20577"/>
          <ac:spMkLst>
            <pc:docMk/>
            <pc:sldMk cId="1121956875" sldId="321"/>
            <ac:spMk id="4" creationId="{8A416CDA-0C51-495F-B0B3-B6D505182592}"/>
          </ac:spMkLst>
        </pc:spChg>
        <pc:spChg chg="add mod">
          <ac:chgData name="Singletary, David S." userId="45c19336-5b87-4564-b40a-d17e89ba411b" providerId="ADAL" clId="{429359A9-A090-44D9-8C72-BE93A0B49DE7}" dt="2022-02-27T01:50:24.698" v="1420" actId="1076"/>
          <ac:spMkLst>
            <pc:docMk/>
            <pc:sldMk cId="1121956875" sldId="321"/>
            <ac:spMk id="7" creationId="{BED76C93-E0DA-44DB-9F64-6AF425BB214B}"/>
          </ac:spMkLst>
        </pc:spChg>
        <pc:picChg chg="add del mod">
          <ac:chgData name="Singletary, David S." userId="45c19336-5b87-4564-b40a-d17e89ba411b" providerId="ADAL" clId="{429359A9-A090-44D9-8C72-BE93A0B49DE7}" dt="2022-02-27T01:39:47.649" v="1159" actId="478"/>
          <ac:picMkLst>
            <pc:docMk/>
            <pc:sldMk cId="1121956875" sldId="321"/>
            <ac:picMk id="5" creationId="{12C948F5-4E7B-4731-876D-1C3BFDDAACE3}"/>
          </ac:picMkLst>
        </pc:picChg>
      </pc:sldChg>
      <pc:sldChg chg="addSp delSp modSp add mod">
        <pc:chgData name="Singletary, David S." userId="45c19336-5b87-4564-b40a-d17e89ba411b" providerId="ADAL" clId="{429359A9-A090-44D9-8C72-BE93A0B49DE7}" dt="2022-02-27T01:50:36.281" v="1423" actId="403"/>
        <pc:sldMkLst>
          <pc:docMk/>
          <pc:sldMk cId="2798177896" sldId="322"/>
        </pc:sldMkLst>
        <pc:spChg chg="mod">
          <ac:chgData name="Singletary, David S." userId="45c19336-5b87-4564-b40a-d17e89ba411b" providerId="ADAL" clId="{429359A9-A090-44D9-8C72-BE93A0B49DE7}" dt="2022-02-27T01:50:36.281" v="1423" actId="403"/>
          <ac:spMkLst>
            <pc:docMk/>
            <pc:sldMk cId="2798177896" sldId="322"/>
            <ac:spMk id="4" creationId="{8A416CDA-0C51-495F-B0B3-B6D505182592}"/>
          </ac:spMkLst>
        </pc:spChg>
        <pc:picChg chg="del">
          <ac:chgData name="Singletary, David S." userId="45c19336-5b87-4564-b40a-d17e89ba411b" providerId="ADAL" clId="{429359A9-A090-44D9-8C72-BE93A0B49DE7}" dt="2022-02-27T01:36:58.329" v="1140" actId="478"/>
          <ac:picMkLst>
            <pc:docMk/>
            <pc:sldMk cId="2798177896" sldId="322"/>
            <ac:picMk id="5" creationId="{12C948F5-4E7B-4731-876D-1C3BFDDAACE3}"/>
          </ac:picMkLst>
        </pc:picChg>
        <pc:picChg chg="add mod">
          <ac:chgData name="Singletary, David S." userId="45c19336-5b87-4564-b40a-d17e89ba411b" providerId="ADAL" clId="{429359A9-A090-44D9-8C72-BE93A0B49DE7}" dt="2022-02-27T01:50:30.126" v="1421" actId="1076"/>
          <ac:picMkLst>
            <pc:docMk/>
            <pc:sldMk cId="2798177896" sldId="322"/>
            <ac:picMk id="6" creationId="{0BE4D893-AEF5-4CF1-979D-E58E03E40D54}"/>
          </ac:picMkLst>
        </pc:picChg>
      </pc:sldChg>
      <pc:sldChg chg="addSp delSp modSp add mod">
        <pc:chgData name="Singletary, David S." userId="45c19336-5b87-4564-b40a-d17e89ba411b" providerId="ADAL" clId="{429359A9-A090-44D9-8C72-BE93A0B49DE7}" dt="2022-03-10T13:45:10.250" v="4247" actId="14100"/>
        <pc:sldMkLst>
          <pc:docMk/>
          <pc:sldMk cId="2529069254" sldId="323"/>
        </pc:sldMkLst>
        <pc:spChg chg="del">
          <ac:chgData name="Singletary, David S." userId="45c19336-5b87-4564-b40a-d17e89ba411b" providerId="ADAL" clId="{429359A9-A090-44D9-8C72-BE93A0B49DE7}" dt="2022-03-07T21:33:39.573" v="2765" actId="478"/>
          <ac:spMkLst>
            <pc:docMk/>
            <pc:sldMk cId="2529069254" sldId="323"/>
            <ac:spMk id="2" creationId="{62435AD5-6B8C-48C3-875A-0BB8003F362E}"/>
          </ac:spMkLst>
        </pc:spChg>
        <pc:spChg chg="mod">
          <ac:chgData name="Singletary, David S." userId="45c19336-5b87-4564-b40a-d17e89ba411b" providerId="ADAL" clId="{429359A9-A090-44D9-8C72-BE93A0B49DE7}" dt="2022-03-09T17:10:18.509" v="3511" actId="14100"/>
          <ac:spMkLst>
            <pc:docMk/>
            <pc:sldMk cId="2529069254" sldId="323"/>
            <ac:spMk id="4" creationId="{8A416CDA-0C51-495F-B0B3-B6D505182592}"/>
          </ac:spMkLst>
        </pc:spChg>
        <pc:spChg chg="add mod">
          <ac:chgData name="Singletary, David S." userId="45c19336-5b87-4564-b40a-d17e89ba411b" providerId="ADAL" clId="{429359A9-A090-44D9-8C72-BE93A0B49DE7}" dt="2022-03-10T13:45:10.250" v="4247" actId="14100"/>
          <ac:spMkLst>
            <pc:docMk/>
            <pc:sldMk cId="2529069254" sldId="323"/>
            <ac:spMk id="5" creationId="{BDC4206E-A7A4-4819-A869-BDCE024BC55E}"/>
          </ac:spMkLst>
        </pc:spChg>
        <pc:spChg chg="add del mod">
          <ac:chgData name="Singletary, David S." userId="45c19336-5b87-4564-b40a-d17e89ba411b" providerId="ADAL" clId="{429359A9-A090-44D9-8C72-BE93A0B49DE7}" dt="2022-03-07T21:33:45.106" v="2767" actId="478"/>
          <ac:spMkLst>
            <pc:docMk/>
            <pc:sldMk cId="2529069254" sldId="323"/>
            <ac:spMk id="6" creationId="{15AC1620-CB36-4194-A0A2-0F7D69932D67}"/>
          </ac:spMkLst>
        </pc:spChg>
        <pc:spChg chg="add mod">
          <ac:chgData name="Singletary, David S." userId="45c19336-5b87-4564-b40a-d17e89ba411b" providerId="ADAL" clId="{429359A9-A090-44D9-8C72-BE93A0B49DE7}" dt="2022-03-10T13:44:40.382" v="4243" actId="20577"/>
          <ac:spMkLst>
            <pc:docMk/>
            <pc:sldMk cId="2529069254" sldId="323"/>
            <ac:spMk id="9" creationId="{28CD7DAC-668F-4F85-9635-121C631D5F2A}"/>
          </ac:spMkLst>
        </pc:spChg>
        <pc:spChg chg="add mod">
          <ac:chgData name="Singletary, David S." userId="45c19336-5b87-4564-b40a-d17e89ba411b" providerId="ADAL" clId="{429359A9-A090-44D9-8C72-BE93A0B49DE7}" dt="2022-03-09T17:11:37.593" v="3540" actId="14100"/>
          <ac:spMkLst>
            <pc:docMk/>
            <pc:sldMk cId="2529069254" sldId="323"/>
            <ac:spMk id="11" creationId="{CF8FDEDA-4B66-44BF-BE69-6216FEADE82E}"/>
          </ac:spMkLst>
        </pc:spChg>
        <pc:picChg chg="add mod">
          <ac:chgData name="Singletary, David S." userId="45c19336-5b87-4564-b40a-d17e89ba411b" providerId="ADAL" clId="{429359A9-A090-44D9-8C72-BE93A0B49DE7}" dt="2022-03-09T17:11:03.677" v="3519" actId="1076"/>
          <ac:picMkLst>
            <pc:docMk/>
            <pc:sldMk cId="2529069254" sldId="323"/>
            <ac:picMk id="2050" creationId="{2A978283-12B6-4379-95C0-E411A24C8B0F}"/>
          </ac:picMkLst>
        </pc:picChg>
      </pc:sldChg>
      <pc:sldChg chg="addSp delSp modSp add mod ord">
        <pc:chgData name="Singletary, David S." userId="45c19336-5b87-4564-b40a-d17e89ba411b" providerId="ADAL" clId="{429359A9-A090-44D9-8C72-BE93A0B49DE7}" dt="2022-03-10T13:49:02.663" v="4418" actId="14100"/>
        <pc:sldMkLst>
          <pc:docMk/>
          <pc:sldMk cId="2220663752" sldId="324"/>
        </pc:sldMkLst>
        <pc:spChg chg="mod">
          <ac:chgData name="Singletary, David S." userId="45c19336-5b87-4564-b40a-d17e89ba411b" providerId="ADAL" clId="{429359A9-A090-44D9-8C72-BE93A0B49DE7}" dt="2022-03-10T13:45:16.494" v="4248" actId="20577"/>
          <ac:spMkLst>
            <pc:docMk/>
            <pc:sldMk cId="2220663752" sldId="324"/>
            <ac:spMk id="2" creationId="{62435AD5-6B8C-48C3-875A-0BB8003F362E}"/>
          </ac:spMkLst>
        </pc:spChg>
        <pc:spChg chg="mod">
          <ac:chgData name="Singletary, David S." userId="45c19336-5b87-4564-b40a-d17e89ba411b" providerId="ADAL" clId="{429359A9-A090-44D9-8C72-BE93A0B49DE7}" dt="2022-03-10T13:49:02.663" v="4418" actId="14100"/>
          <ac:spMkLst>
            <pc:docMk/>
            <pc:sldMk cId="2220663752" sldId="324"/>
            <ac:spMk id="4" creationId="{8A416CDA-0C51-495F-B0B3-B6D505182592}"/>
          </ac:spMkLst>
        </pc:spChg>
        <pc:spChg chg="del">
          <ac:chgData name="Singletary, David S." userId="45c19336-5b87-4564-b40a-d17e89ba411b" providerId="ADAL" clId="{429359A9-A090-44D9-8C72-BE93A0B49DE7}" dt="2022-03-07T21:35:59.214" v="2970" actId="478"/>
          <ac:spMkLst>
            <pc:docMk/>
            <pc:sldMk cId="2220663752" sldId="324"/>
            <ac:spMk id="6" creationId="{972B6E60-CA4F-414C-A0D6-F6B23F7163A6}"/>
          </ac:spMkLst>
        </pc:spChg>
        <pc:spChg chg="add del mod">
          <ac:chgData name="Singletary, David S." userId="45c19336-5b87-4564-b40a-d17e89ba411b" providerId="ADAL" clId="{429359A9-A090-44D9-8C72-BE93A0B49DE7}" dt="2022-03-09T22:01:32.138" v="4119" actId="478"/>
          <ac:spMkLst>
            <pc:docMk/>
            <pc:sldMk cId="2220663752" sldId="324"/>
            <ac:spMk id="8" creationId="{B7CD4B09-73E4-4708-9BBE-E7862DB7EB65}"/>
          </ac:spMkLst>
        </pc:spChg>
        <pc:picChg chg="del">
          <ac:chgData name="Singletary, David S." userId="45c19336-5b87-4564-b40a-d17e89ba411b" providerId="ADAL" clId="{429359A9-A090-44D9-8C72-BE93A0B49DE7}" dt="2022-03-07T21:34:13.458" v="2776" actId="478"/>
          <ac:picMkLst>
            <pc:docMk/>
            <pc:sldMk cId="2220663752" sldId="324"/>
            <ac:picMk id="1026" creationId="{53DD9304-2119-4665-A294-3D701F7B02BA}"/>
          </ac:picMkLst>
        </pc:picChg>
        <pc:picChg chg="add del mod">
          <ac:chgData name="Singletary, David S." userId="45c19336-5b87-4564-b40a-d17e89ba411b" providerId="ADAL" clId="{429359A9-A090-44D9-8C72-BE93A0B49DE7}" dt="2022-03-09T22:01:30.991" v="4118" actId="478"/>
          <ac:picMkLst>
            <pc:docMk/>
            <pc:sldMk cId="2220663752" sldId="324"/>
            <ac:picMk id="3074" creationId="{28971428-6B8E-441C-BA33-DC5E779D19C8}"/>
          </ac:picMkLst>
        </pc:picChg>
      </pc:sldChg>
      <pc:sldChg chg="modSp add mod">
        <pc:chgData name="Singletary, David S." userId="45c19336-5b87-4564-b40a-d17e89ba411b" providerId="ADAL" clId="{429359A9-A090-44D9-8C72-BE93A0B49DE7}" dt="2022-03-10T13:49:26.059" v="4433" actId="20577"/>
        <pc:sldMkLst>
          <pc:docMk/>
          <pc:sldMk cId="1753065086" sldId="325"/>
        </pc:sldMkLst>
        <pc:spChg chg="mod">
          <ac:chgData name="Singletary, David S." userId="45c19336-5b87-4564-b40a-d17e89ba411b" providerId="ADAL" clId="{429359A9-A090-44D9-8C72-BE93A0B49DE7}" dt="2022-03-09T22:01:43.400" v="4122" actId="20577"/>
          <ac:spMkLst>
            <pc:docMk/>
            <pc:sldMk cId="1753065086" sldId="325"/>
            <ac:spMk id="2" creationId="{62435AD5-6B8C-48C3-875A-0BB8003F362E}"/>
          </ac:spMkLst>
        </pc:spChg>
        <pc:spChg chg="mod">
          <ac:chgData name="Singletary, David S." userId="45c19336-5b87-4564-b40a-d17e89ba411b" providerId="ADAL" clId="{429359A9-A090-44D9-8C72-BE93A0B49DE7}" dt="2022-03-10T13:49:26.059" v="4433" actId="20577"/>
          <ac:spMkLst>
            <pc:docMk/>
            <pc:sldMk cId="1753065086" sldId="325"/>
            <ac:spMk id="4" creationId="{8A416CDA-0C51-495F-B0B3-B6D505182592}"/>
          </ac:spMkLst>
        </pc:spChg>
        <pc:spChg chg="mod">
          <ac:chgData name="Singletary, David S." userId="45c19336-5b87-4564-b40a-d17e89ba411b" providerId="ADAL" clId="{429359A9-A090-44D9-8C72-BE93A0B49DE7}" dt="2022-03-10T13:46:02.663" v="4266" actId="1035"/>
          <ac:spMkLst>
            <pc:docMk/>
            <pc:sldMk cId="1753065086" sldId="325"/>
            <ac:spMk id="8" creationId="{B7CD4B09-73E4-4708-9BBE-E7862DB7EB65}"/>
          </ac:spMkLst>
        </pc:spChg>
        <pc:picChg chg="mod">
          <ac:chgData name="Singletary, David S." userId="45c19336-5b87-4564-b40a-d17e89ba411b" providerId="ADAL" clId="{429359A9-A090-44D9-8C72-BE93A0B49DE7}" dt="2022-03-09T22:01:54.432" v="4126" actId="1076"/>
          <ac:picMkLst>
            <pc:docMk/>
            <pc:sldMk cId="1753065086" sldId="325"/>
            <ac:picMk id="3074" creationId="{28971428-6B8E-441C-BA33-DC5E779D19C8}"/>
          </ac:picMkLst>
        </pc:picChg>
      </pc:sldChg>
      <pc:sldChg chg="modSp add mod">
        <pc:chgData name="Singletary, David S." userId="45c19336-5b87-4564-b40a-d17e89ba411b" providerId="ADAL" clId="{429359A9-A090-44D9-8C72-BE93A0B49DE7}" dt="2022-03-11T15:24:41.655" v="5214" actId="403"/>
        <pc:sldMkLst>
          <pc:docMk/>
          <pc:sldMk cId="1991326816" sldId="326"/>
        </pc:sldMkLst>
        <pc:spChg chg="mod">
          <ac:chgData name="Singletary, David S." userId="45c19336-5b87-4564-b40a-d17e89ba411b" providerId="ADAL" clId="{429359A9-A090-44D9-8C72-BE93A0B49DE7}" dt="2022-03-11T15:21:29.112" v="5208" actId="20577"/>
          <ac:spMkLst>
            <pc:docMk/>
            <pc:sldMk cId="1991326816" sldId="326"/>
            <ac:spMk id="2" creationId="{62435AD5-6B8C-48C3-875A-0BB8003F362E}"/>
          </ac:spMkLst>
        </pc:spChg>
        <pc:spChg chg="mod">
          <ac:chgData name="Singletary, David S." userId="45c19336-5b87-4564-b40a-d17e89ba411b" providerId="ADAL" clId="{429359A9-A090-44D9-8C72-BE93A0B49DE7}" dt="2022-03-11T15:24:41.655" v="5214" actId="403"/>
          <ac:spMkLst>
            <pc:docMk/>
            <pc:sldMk cId="1991326816" sldId="326"/>
            <ac:spMk id="4" creationId="{8A416CDA-0C51-495F-B0B3-B6D505182592}"/>
          </ac:spMkLst>
        </pc:spChg>
      </pc:sldChg>
      <pc:sldChg chg="modSp add mod">
        <pc:chgData name="Singletary, David S." userId="45c19336-5b87-4564-b40a-d17e89ba411b" providerId="ADAL" clId="{429359A9-A090-44D9-8C72-BE93A0B49DE7}" dt="2022-03-11T15:20:20.839" v="5204" actId="403"/>
        <pc:sldMkLst>
          <pc:docMk/>
          <pc:sldMk cId="1970750656" sldId="327"/>
        </pc:sldMkLst>
        <pc:spChg chg="mod">
          <ac:chgData name="Singletary, David S." userId="45c19336-5b87-4564-b40a-d17e89ba411b" providerId="ADAL" clId="{429359A9-A090-44D9-8C72-BE93A0B49DE7}" dt="2022-03-10T17:43:12.796" v="4841" actId="1076"/>
          <ac:spMkLst>
            <pc:docMk/>
            <pc:sldMk cId="1970750656" sldId="327"/>
            <ac:spMk id="2" creationId="{62435AD5-6B8C-48C3-875A-0BB8003F362E}"/>
          </ac:spMkLst>
        </pc:spChg>
        <pc:spChg chg="mod">
          <ac:chgData name="Singletary, David S." userId="45c19336-5b87-4564-b40a-d17e89ba411b" providerId="ADAL" clId="{429359A9-A090-44D9-8C72-BE93A0B49DE7}" dt="2022-03-11T15:20:20.839" v="5204" actId="403"/>
          <ac:spMkLst>
            <pc:docMk/>
            <pc:sldMk cId="1970750656" sldId="327"/>
            <ac:spMk id="4" creationId="{8A416CDA-0C51-495F-B0B3-B6D505182592}"/>
          </ac:spMkLst>
        </pc:spChg>
        <pc:spChg chg="mod">
          <ac:chgData name="Singletary, David S." userId="45c19336-5b87-4564-b40a-d17e89ba411b" providerId="ADAL" clId="{429359A9-A090-44D9-8C72-BE93A0B49DE7}" dt="2022-03-10T16:28:01.089" v="4820" actId="20577"/>
          <ac:spMkLst>
            <pc:docMk/>
            <pc:sldMk cId="1970750656" sldId="327"/>
            <ac:spMk id="5" creationId="{7CAA7A8C-78C2-402C-886A-CD85FDF20036}"/>
          </ac:spMkLst>
        </pc:spChg>
      </pc:sldChg>
      <pc:sldChg chg="addSp delSp modSp add mod">
        <pc:chgData name="Singletary, David S." userId="45c19336-5b87-4564-b40a-d17e89ba411b" providerId="ADAL" clId="{429359A9-A090-44D9-8C72-BE93A0B49DE7}" dt="2022-03-11T15:46:53.594" v="5415" actId="208"/>
        <pc:sldMkLst>
          <pc:docMk/>
          <pc:sldMk cId="2187678328" sldId="328"/>
        </pc:sldMkLst>
        <pc:spChg chg="mod">
          <ac:chgData name="Singletary, David S." userId="45c19336-5b87-4564-b40a-d17e89ba411b" providerId="ADAL" clId="{429359A9-A090-44D9-8C72-BE93A0B49DE7}" dt="2022-03-11T15:10:07.504" v="5055" actId="20577"/>
          <ac:spMkLst>
            <pc:docMk/>
            <pc:sldMk cId="2187678328" sldId="328"/>
            <ac:spMk id="2" creationId="{62435AD5-6B8C-48C3-875A-0BB8003F362E}"/>
          </ac:spMkLst>
        </pc:spChg>
        <pc:spChg chg="mod">
          <ac:chgData name="Singletary, David S." userId="45c19336-5b87-4564-b40a-d17e89ba411b" providerId="ADAL" clId="{429359A9-A090-44D9-8C72-BE93A0B49DE7}" dt="2022-03-11T15:21:54.923" v="5209" actId="403"/>
          <ac:spMkLst>
            <pc:docMk/>
            <pc:sldMk cId="2187678328" sldId="328"/>
            <ac:spMk id="4" creationId="{8A416CDA-0C51-495F-B0B3-B6D505182592}"/>
          </ac:spMkLst>
        </pc:spChg>
        <pc:spChg chg="add mod">
          <ac:chgData name="Singletary, David S." userId="45c19336-5b87-4564-b40a-d17e89ba411b" providerId="ADAL" clId="{429359A9-A090-44D9-8C72-BE93A0B49DE7}" dt="2022-03-11T15:11:17.236" v="5101" actId="1076"/>
          <ac:spMkLst>
            <pc:docMk/>
            <pc:sldMk cId="2187678328" sldId="328"/>
            <ac:spMk id="6" creationId="{76E77083-D183-4D05-8D29-9081B5BB28FF}"/>
          </ac:spMkLst>
        </pc:spChg>
        <pc:picChg chg="add del mod">
          <ac:chgData name="Singletary, David S." userId="45c19336-5b87-4564-b40a-d17e89ba411b" providerId="ADAL" clId="{429359A9-A090-44D9-8C72-BE93A0B49DE7}" dt="2022-03-11T15:12:10.091" v="5111" actId="478"/>
          <ac:picMkLst>
            <pc:docMk/>
            <pc:sldMk cId="2187678328" sldId="328"/>
            <ac:picMk id="3" creationId="{8A26C1D8-51E6-4A28-955E-7AB3B472D571}"/>
          </ac:picMkLst>
        </pc:picChg>
        <pc:picChg chg="add mod">
          <ac:chgData name="Singletary, David S." userId="45c19336-5b87-4564-b40a-d17e89ba411b" providerId="ADAL" clId="{429359A9-A090-44D9-8C72-BE93A0B49DE7}" dt="2022-03-11T15:46:53.594" v="5415" actId="208"/>
          <ac:picMkLst>
            <pc:docMk/>
            <pc:sldMk cId="2187678328" sldId="328"/>
            <ac:picMk id="1026" creationId="{246BE845-87D0-44CF-898D-05C2712C4FA1}"/>
          </ac:picMkLst>
        </pc:picChg>
      </pc:sldChg>
      <pc:sldChg chg="addSp delSp modSp add mod">
        <pc:chgData name="Singletary, David S." userId="45c19336-5b87-4564-b40a-d17e89ba411b" providerId="ADAL" clId="{429359A9-A090-44D9-8C72-BE93A0B49DE7}" dt="2022-03-11T16:27:15.451" v="6562" actId="179"/>
        <pc:sldMkLst>
          <pc:docMk/>
          <pc:sldMk cId="3386815619" sldId="329"/>
        </pc:sldMkLst>
        <pc:spChg chg="mod">
          <ac:chgData name="Singletary, David S." userId="45c19336-5b87-4564-b40a-d17e89ba411b" providerId="ADAL" clId="{429359A9-A090-44D9-8C72-BE93A0B49DE7}" dt="2022-03-11T15:30:41.568" v="5318" actId="20577"/>
          <ac:spMkLst>
            <pc:docMk/>
            <pc:sldMk cId="3386815619" sldId="329"/>
            <ac:spMk id="2" creationId="{62435AD5-6B8C-48C3-875A-0BB8003F362E}"/>
          </ac:spMkLst>
        </pc:spChg>
        <pc:spChg chg="mod">
          <ac:chgData name="Singletary, David S." userId="45c19336-5b87-4564-b40a-d17e89ba411b" providerId="ADAL" clId="{429359A9-A090-44D9-8C72-BE93A0B49DE7}" dt="2022-03-11T16:25:12.208" v="6533" actId="5793"/>
          <ac:spMkLst>
            <pc:docMk/>
            <pc:sldMk cId="3386815619" sldId="329"/>
            <ac:spMk id="4" creationId="{8A416CDA-0C51-495F-B0B3-B6D505182592}"/>
          </ac:spMkLst>
        </pc:spChg>
        <pc:spChg chg="mod">
          <ac:chgData name="Singletary, David S." userId="45c19336-5b87-4564-b40a-d17e89ba411b" providerId="ADAL" clId="{429359A9-A090-44D9-8C72-BE93A0B49DE7}" dt="2022-03-11T16:26:34.065" v="6556" actId="1076"/>
          <ac:spMkLst>
            <pc:docMk/>
            <pc:sldMk cId="3386815619" sldId="329"/>
            <ac:spMk id="6" creationId="{76E77083-D183-4D05-8D29-9081B5BB28FF}"/>
          </ac:spMkLst>
        </pc:spChg>
        <pc:spChg chg="add del">
          <ac:chgData name="Singletary, David S." userId="45c19336-5b87-4564-b40a-d17e89ba411b" providerId="ADAL" clId="{429359A9-A090-44D9-8C72-BE93A0B49DE7}" dt="2022-03-11T15:26:08.200" v="5218" actId="22"/>
          <ac:spMkLst>
            <pc:docMk/>
            <pc:sldMk cId="3386815619" sldId="329"/>
            <ac:spMk id="7" creationId="{73116B38-BCD8-471B-833C-34D94F265C5F}"/>
          </ac:spMkLst>
        </pc:spChg>
        <pc:spChg chg="add mod">
          <ac:chgData name="Singletary, David S." userId="45c19336-5b87-4564-b40a-d17e89ba411b" providerId="ADAL" clId="{429359A9-A090-44D9-8C72-BE93A0B49DE7}" dt="2022-03-11T16:27:15.451" v="6562" actId="179"/>
          <ac:spMkLst>
            <pc:docMk/>
            <pc:sldMk cId="3386815619" sldId="329"/>
            <ac:spMk id="10" creationId="{91697412-793C-4031-AFB5-7C79BF0B1A77}"/>
          </ac:spMkLst>
        </pc:spChg>
        <pc:picChg chg="del">
          <ac:chgData name="Singletary, David S." userId="45c19336-5b87-4564-b40a-d17e89ba411b" providerId="ADAL" clId="{429359A9-A090-44D9-8C72-BE93A0B49DE7}" dt="2022-03-11T15:25:58.186" v="5216" actId="478"/>
          <ac:picMkLst>
            <pc:docMk/>
            <pc:sldMk cId="3386815619" sldId="329"/>
            <ac:picMk id="3" creationId="{8A26C1D8-51E6-4A28-955E-7AB3B472D571}"/>
          </ac:picMkLst>
        </pc:picChg>
        <pc:picChg chg="add mod">
          <ac:chgData name="Singletary, David S." userId="45c19336-5b87-4564-b40a-d17e89ba411b" providerId="ADAL" clId="{429359A9-A090-44D9-8C72-BE93A0B49DE7}" dt="2022-03-11T16:24:59.201" v="6513" actId="1076"/>
          <ac:picMkLst>
            <pc:docMk/>
            <pc:sldMk cId="3386815619" sldId="329"/>
            <ac:picMk id="2050" creationId="{CC57CA06-9C19-4063-8E6A-653800661CF3}"/>
          </ac:picMkLst>
        </pc:picChg>
      </pc:sldChg>
      <pc:sldChg chg="modSp add mod">
        <pc:chgData name="Singletary, David S." userId="45c19336-5b87-4564-b40a-d17e89ba411b" providerId="ADAL" clId="{429359A9-A090-44D9-8C72-BE93A0B49DE7}" dt="2022-03-11T15:19:51.179" v="5202" actId="403"/>
        <pc:sldMkLst>
          <pc:docMk/>
          <pc:sldMk cId="260561025" sldId="330"/>
        </pc:sldMkLst>
        <pc:spChg chg="mod">
          <ac:chgData name="Singletary, David S." userId="45c19336-5b87-4564-b40a-d17e89ba411b" providerId="ADAL" clId="{429359A9-A090-44D9-8C72-BE93A0B49DE7}" dt="2022-03-11T15:19:51.179" v="5202" actId="403"/>
          <ac:spMkLst>
            <pc:docMk/>
            <pc:sldMk cId="260561025" sldId="330"/>
            <ac:spMk id="4" creationId="{8A416CDA-0C51-495F-B0B3-B6D505182592}"/>
          </ac:spMkLst>
        </pc:spChg>
        <pc:spChg chg="mod">
          <ac:chgData name="Singletary, David S." userId="45c19336-5b87-4564-b40a-d17e89ba411b" providerId="ADAL" clId="{429359A9-A090-44D9-8C72-BE93A0B49DE7}" dt="2022-03-11T15:18:10.234" v="5200" actId="20577"/>
          <ac:spMkLst>
            <pc:docMk/>
            <pc:sldMk cId="260561025" sldId="330"/>
            <ac:spMk id="5" creationId="{7CAA7A8C-78C2-402C-886A-CD85FDF20036}"/>
          </ac:spMkLst>
        </pc:spChg>
      </pc:sldChg>
      <pc:sldChg chg="add del">
        <pc:chgData name="Singletary, David S." userId="45c19336-5b87-4564-b40a-d17e89ba411b" providerId="ADAL" clId="{429359A9-A090-44D9-8C72-BE93A0B49DE7}" dt="2022-03-11T15:47:19.344" v="5417" actId="2696"/>
        <pc:sldMkLst>
          <pc:docMk/>
          <pc:sldMk cId="1096426653" sldId="331"/>
        </pc:sldMkLst>
      </pc:sldChg>
      <pc:sldChg chg="addSp delSp modSp add mod">
        <pc:chgData name="Singletary, David S." userId="45c19336-5b87-4564-b40a-d17e89ba411b" providerId="ADAL" clId="{429359A9-A090-44D9-8C72-BE93A0B49DE7}" dt="2022-03-11T15:33:03.201" v="5376"/>
        <pc:sldMkLst>
          <pc:docMk/>
          <pc:sldMk cId="734080777" sldId="332"/>
        </pc:sldMkLst>
        <pc:spChg chg="mod">
          <ac:chgData name="Singletary, David S." userId="45c19336-5b87-4564-b40a-d17e89ba411b" providerId="ADAL" clId="{429359A9-A090-44D9-8C72-BE93A0B49DE7}" dt="2022-03-11T15:30:33.268" v="5317" actId="20577"/>
          <ac:spMkLst>
            <pc:docMk/>
            <pc:sldMk cId="734080777" sldId="332"/>
            <ac:spMk id="2" creationId="{62435AD5-6B8C-48C3-875A-0BB8003F362E}"/>
          </ac:spMkLst>
        </pc:spChg>
        <pc:spChg chg="mod">
          <ac:chgData name="Singletary, David S." userId="45c19336-5b87-4564-b40a-d17e89ba411b" providerId="ADAL" clId="{429359A9-A090-44D9-8C72-BE93A0B49DE7}" dt="2022-03-11T15:32:43.745" v="5375" actId="20577"/>
          <ac:spMkLst>
            <pc:docMk/>
            <pc:sldMk cId="734080777" sldId="332"/>
            <ac:spMk id="4" creationId="{8A416CDA-0C51-495F-B0B3-B6D505182592}"/>
          </ac:spMkLst>
        </pc:spChg>
        <pc:spChg chg="del">
          <ac:chgData name="Singletary, David S." userId="45c19336-5b87-4564-b40a-d17e89ba411b" providerId="ADAL" clId="{429359A9-A090-44D9-8C72-BE93A0B49DE7}" dt="2022-03-11T15:32:36.483" v="5365" actId="478"/>
          <ac:spMkLst>
            <pc:docMk/>
            <pc:sldMk cId="734080777" sldId="332"/>
            <ac:spMk id="6" creationId="{76E77083-D183-4D05-8D29-9081B5BB28FF}"/>
          </ac:spMkLst>
        </pc:spChg>
        <pc:spChg chg="add mod">
          <ac:chgData name="Singletary, David S." userId="45c19336-5b87-4564-b40a-d17e89ba411b" providerId="ADAL" clId="{429359A9-A090-44D9-8C72-BE93A0B49DE7}" dt="2022-03-11T15:33:03.201" v="5376"/>
          <ac:spMkLst>
            <pc:docMk/>
            <pc:sldMk cId="734080777" sldId="332"/>
            <ac:spMk id="7" creationId="{6256C825-8E06-4D0A-92FE-99ADFA923CEF}"/>
          </ac:spMkLst>
        </pc:spChg>
        <pc:picChg chg="del mod">
          <ac:chgData name="Singletary, David S." userId="45c19336-5b87-4564-b40a-d17e89ba411b" providerId="ADAL" clId="{429359A9-A090-44D9-8C72-BE93A0B49DE7}" dt="2022-03-11T15:30:59.254" v="5320" actId="478"/>
          <ac:picMkLst>
            <pc:docMk/>
            <pc:sldMk cId="734080777" sldId="332"/>
            <ac:picMk id="2050" creationId="{CC57CA06-9C19-4063-8E6A-653800661CF3}"/>
          </ac:picMkLst>
        </pc:picChg>
      </pc:sldChg>
      <pc:sldChg chg="addSp delSp modSp add mod">
        <pc:chgData name="Singletary, David S." userId="45c19336-5b87-4564-b40a-d17e89ba411b" providerId="ADAL" clId="{429359A9-A090-44D9-8C72-BE93A0B49DE7}" dt="2022-03-11T16:21:40.827" v="6511" actId="403"/>
        <pc:sldMkLst>
          <pc:docMk/>
          <pc:sldMk cId="367254811" sldId="333"/>
        </pc:sldMkLst>
        <pc:spChg chg="add del">
          <ac:chgData name="Singletary, David S." userId="45c19336-5b87-4564-b40a-d17e89ba411b" providerId="ADAL" clId="{429359A9-A090-44D9-8C72-BE93A0B49DE7}" dt="2022-03-11T15:33:40.686" v="5382"/>
          <ac:spMkLst>
            <pc:docMk/>
            <pc:sldMk cId="367254811" sldId="333"/>
            <ac:spMk id="3" creationId="{B25088B5-49D3-4A57-9C8F-7E00C61EEF39}"/>
          </ac:spMkLst>
        </pc:spChg>
        <pc:spChg chg="add del mod">
          <ac:chgData name="Singletary, David S." userId="45c19336-5b87-4564-b40a-d17e89ba411b" providerId="ADAL" clId="{429359A9-A090-44D9-8C72-BE93A0B49DE7}" dt="2022-03-11T16:21:40.827" v="6511" actId="403"/>
          <ac:spMkLst>
            <pc:docMk/>
            <pc:sldMk cId="367254811" sldId="333"/>
            <ac:spMk id="4" creationId="{8A416CDA-0C51-495F-B0B3-B6D505182592}"/>
          </ac:spMkLst>
        </pc:spChg>
        <pc:spChg chg="mod">
          <ac:chgData name="Singletary, David S." userId="45c19336-5b87-4564-b40a-d17e89ba411b" providerId="ADAL" clId="{429359A9-A090-44D9-8C72-BE93A0B49DE7}" dt="2022-03-11T15:34:54.189" v="5414" actId="1076"/>
          <ac:spMkLst>
            <pc:docMk/>
            <pc:sldMk cId="367254811" sldId="333"/>
            <ac:spMk id="7" creationId="{6256C825-8E06-4D0A-92FE-99ADFA923CEF}"/>
          </ac:spMkLst>
        </pc:spChg>
        <pc:picChg chg="add del mod">
          <ac:chgData name="Singletary, David S." userId="45c19336-5b87-4564-b40a-d17e89ba411b" providerId="ADAL" clId="{429359A9-A090-44D9-8C72-BE93A0B49DE7}" dt="2022-03-11T15:33:28.805" v="5380"/>
          <ac:picMkLst>
            <pc:docMk/>
            <pc:sldMk cId="367254811" sldId="333"/>
            <ac:picMk id="3074" creationId="{ED9505B6-BB84-42E9-9DA4-28709155CF2B}"/>
          </ac:picMkLst>
        </pc:picChg>
        <pc:picChg chg="add del">
          <ac:chgData name="Singletary, David S." userId="45c19336-5b87-4564-b40a-d17e89ba411b" providerId="ADAL" clId="{429359A9-A090-44D9-8C72-BE93A0B49DE7}" dt="2022-03-11T15:33:40.686" v="5382"/>
          <ac:picMkLst>
            <pc:docMk/>
            <pc:sldMk cId="367254811" sldId="333"/>
            <ac:picMk id="3076" creationId="{8185478A-61E4-4A0A-B2F6-2F12F7E10E0D}"/>
          </ac:picMkLst>
        </pc:picChg>
        <pc:picChg chg="add del">
          <ac:chgData name="Singletary, David S." userId="45c19336-5b87-4564-b40a-d17e89ba411b" providerId="ADAL" clId="{429359A9-A090-44D9-8C72-BE93A0B49DE7}" dt="2022-03-11T15:33:40.686" v="5382"/>
          <ac:picMkLst>
            <pc:docMk/>
            <pc:sldMk cId="367254811" sldId="333"/>
            <ac:picMk id="3077" creationId="{7AB08688-1739-4928-9985-37886CECB5E3}"/>
          </ac:picMkLst>
        </pc:picChg>
        <pc:picChg chg="add del">
          <ac:chgData name="Singletary, David S." userId="45c19336-5b87-4564-b40a-d17e89ba411b" providerId="ADAL" clId="{429359A9-A090-44D9-8C72-BE93A0B49DE7}" dt="2022-03-11T15:33:40.686" v="5382"/>
          <ac:picMkLst>
            <pc:docMk/>
            <pc:sldMk cId="367254811" sldId="333"/>
            <ac:picMk id="3078" creationId="{2E2EB635-7BE4-428B-85C6-E5C9BBB513C3}"/>
          </ac:picMkLst>
        </pc:picChg>
        <pc:picChg chg="add del">
          <ac:chgData name="Singletary, David S." userId="45c19336-5b87-4564-b40a-d17e89ba411b" providerId="ADAL" clId="{429359A9-A090-44D9-8C72-BE93A0B49DE7}" dt="2022-03-11T15:33:40.686" v="5382"/>
          <ac:picMkLst>
            <pc:docMk/>
            <pc:sldMk cId="367254811" sldId="333"/>
            <ac:picMk id="3079" creationId="{9DEEFD54-1C49-4BA9-8F1F-E19F57D42AB1}"/>
          </ac:picMkLst>
        </pc:picChg>
        <pc:picChg chg="add del">
          <ac:chgData name="Singletary, David S." userId="45c19336-5b87-4564-b40a-d17e89ba411b" providerId="ADAL" clId="{429359A9-A090-44D9-8C72-BE93A0B49DE7}" dt="2022-03-11T15:33:40.686" v="5382"/>
          <ac:picMkLst>
            <pc:docMk/>
            <pc:sldMk cId="367254811" sldId="333"/>
            <ac:picMk id="3080" creationId="{A3EA97A6-7BCF-462C-B0B0-DEA5E7377683}"/>
          </ac:picMkLst>
        </pc:picChg>
        <pc:picChg chg="add mod">
          <ac:chgData name="Singletary, David S." userId="45c19336-5b87-4564-b40a-d17e89ba411b" providerId="ADAL" clId="{429359A9-A090-44D9-8C72-BE93A0B49DE7}" dt="2022-03-11T15:47:14.954" v="5416" actId="208"/>
          <ac:picMkLst>
            <pc:docMk/>
            <pc:sldMk cId="367254811" sldId="333"/>
            <ac:picMk id="3082" creationId="{D5952349-7588-4240-B324-BFDBA1780B46}"/>
          </ac:picMkLst>
        </pc:picChg>
      </pc:sldChg>
    </pc:docChg>
  </pc:docChgLst>
  <pc:docChgLst>
    <pc:chgData name="Singletary, David S." userId="45c19336-5b87-4564-b40a-d17e89ba411b" providerId="ADAL" clId="{12C48794-920E-4D43-8412-001F109EAD32}"/>
    <pc:docChg chg="undo custSel modSld">
      <pc:chgData name="Singletary, David S." userId="45c19336-5b87-4564-b40a-d17e89ba411b" providerId="ADAL" clId="{12C48794-920E-4D43-8412-001F109EAD32}" dt="2021-05-23T15:31:48.269" v="380" actId="1076"/>
      <pc:docMkLst>
        <pc:docMk/>
      </pc:docMkLst>
      <pc:sldChg chg="addSp modSp mod">
        <pc:chgData name="Singletary, David S." userId="45c19336-5b87-4564-b40a-d17e89ba411b" providerId="ADAL" clId="{12C48794-920E-4D43-8412-001F109EAD32}" dt="2021-05-23T15:31:38.806" v="379" actId="1076"/>
        <pc:sldMkLst>
          <pc:docMk/>
          <pc:sldMk cId="1094747575" sldId="304"/>
        </pc:sldMkLst>
        <pc:spChg chg="mod">
          <ac:chgData name="Singletary, David S." userId="45c19336-5b87-4564-b40a-d17e89ba411b" providerId="ADAL" clId="{12C48794-920E-4D43-8412-001F109EAD32}" dt="2021-05-23T15:31:31.572" v="377" actId="27636"/>
          <ac:spMkLst>
            <pc:docMk/>
            <pc:sldMk cId="1094747575" sldId="304"/>
            <ac:spMk id="3" creationId="{5D2EE84E-69DF-40CC-8BC9-55C2E53EBCA1}"/>
          </ac:spMkLst>
        </pc:spChg>
        <pc:spChg chg="add mod">
          <ac:chgData name="Singletary, David S." userId="45c19336-5b87-4564-b40a-d17e89ba411b" providerId="ADAL" clId="{12C48794-920E-4D43-8412-001F109EAD32}" dt="2021-05-23T15:31:38.806" v="379" actId="1076"/>
          <ac:spMkLst>
            <pc:docMk/>
            <pc:sldMk cId="1094747575" sldId="304"/>
            <ac:spMk id="4" creationId="{653998A0-7D6B-4F38-BA94-D8FBD8E2AF33}"/>
          </ac:spMkLst>
        </pc:spChg>
      </pc:sldChg>
      <pc:sldChg chg="modSp mod">
        <pc:chgData name="Singletary, David S." userId="45c19336-5b87-4564-b40a-d17e89ba411b" providerId="ADAL" clId="{12C48794-920E-4D43-8412-001F109EAD32}" dt="2021-05-23T15:31:48.269" v="380" actId="1076"/>
        <pc:sldMkLst>
          <pc:docMk/>
          <pc:sldMk cId="1994951713" sldId="305"/>
        </pc:sldMkLst>
        <pc:spChg chg="mod">
          <ac:chgData name="Singletary, David S." userId="45c19336-5b87-4564-b40a-d17e89ba411b" providerId="ADAL" clId="{12C48794-920E-4D43-8412-001F109EAD32}" dt="2021-05-23T15:31:48.269" v="380" actId="1076"/>
          <ac:spMkLst>
            <pc:docMk/>
            <pc:sldMk cId="1994951713" sldId="305"/>
            <ac:spMk id="4" creationId="{D942392C-E274-4611-83EC-DB4390D4DF62}"/>
          </ac:spMkLst>
        </pc:spChg>
      </pc:sldChg>
      <pc:sldChg chg="modSp mod">
        <pc:chgData name="Singletary, David S." userId="45c19336-5b87-4564-b40a-d17e89ba411b" providerId="ADAL" clId="{12C48794-920E-4D43-8412-001F109EAD32}" dt="2021-05-23T15:23:37.993" v="370" actId="20577"/>
        <pc:sldMkLst>
          <pc:docMk/>
          <pc:sldMk cId="482879549" sldId="319"/>
        </pc:sldMkLst>
        <pc:spChg chg="mod">
          <ac:chgData name="Singletary, David S." userId="45c19336-5b87-4564-b40a-d17e89ba411b" providerId="ADAL" clId="{12C48794-920E-4D43-8412-001F109EAD32}" dt="2021-05-23T15:23:37.993" v="370" actId="20577"/>
          <ac:spMkLst>
            <pc:docMk/>
            <pc:sldMk cId="482879549" sldId="319"/>
            <ac:spMk id="3" creationId="{5D2EE84E-69DF-40CC-8BC9-55C2E53EBCA1}"/>
          </ac:spMkLst>
        </pc:spChg>
      </pc:sldChg>
    </pc:docChg>
  </pc:docChgLst>
  <pc:docChgLst>
    <pc:chgData name="Singletary, David S." userId="45c19336-5b87-4564-b40a-d17e89ba411b" providerId="ADAL" clId="{F38FF82A-C95B-4255-89DE-ED05CA4DF93C}"/>
    <pc:docChg chg="modSld">
      <pc:chgData name="Singletary, David S." userId="45c19336-5b87-4564-b40a-d17e89ba411b" providerId="ADAL" clId="{F38FF82A-C95B-4255-89DE-ED05CA4DF93C}" dt="2021-08-05T21:49:08.795" v="14" actId="14100"/>
      <pc:docMkLst>
        <pc:docMk/>
      </pc:docMkLst>
      <pc:sldChg chg="modSp mod">
        <pc:chgData name="Singletary, David S." userId="45c19336-5b87-4564-b40a-d17e89ba411b" providerId="ADAL" clId="{F38FF82A-C95B-4255-89DE-ED05CA4DF93C}" dt="2021-08-05T21:49:00.411" v="13" actId="14100"/>
        <pc:sldMkLst>
          <pc:docMk/>
          <pc:sldMk cId="2169398044" sldId="313"/>
        </pc:sldMkLst>
        <pc:spChg chg="mod">
          <ac:chgData name="Singletary, David S." userId="45c19336-5b87-4564-b40a-d17e89ba411b" providerId="ADAL" clId="{F38FF82A-C95B-4255-89DE-ED05CA4DF93C}" dt="2021-08-05T21:49:00.411" v="13" actId="14100"/>
          <ac:spMkLst>
            <pc:docMk/>
            <pc:sldMk cId="2169398044" sldId="313"/>
            <ac:spMk id="2" creationId="{A51CA90D-0F7F-4353-B8CA-F774FBF8B1D0}"/>
          </ac:spMkLst>
        </pc:spChg>
      </pc:sldChg>
      <pc:sldChg chg="modSp mod">
        <pc:chgData name="Singletary, David S." userId="45c19336-5b87-4564-b40a-d17e89ba411b" providerId="ADAL" clId="{F38FF82A-C95B-4255-89DE-ED05CA4DF93C}" dt="2021-08-05T21:49:08.795" v="14" actId="14100"/>
        <pc:sldMkLst>
          <pc:docMk/>
          <pc:sldMk cId="4191799325" sldId="315"/>
        </pc:sldMkLst>
        <pc:spChg chg="mod">
          <ac:chgData name="Singletary, David S." userId="45c19336-5b87-4564-b40a-d17e89ba411b" providerId="ADAL" clId="{F38FF82A-C95B-4255-89DE-ED05CA4DF93C}" dt="2021-08-05T21:49:08.795" v="14" actId="14100"/>
          <ac:spMkLst>
            <pc:docMk/>
            <pc:sldMk cId="4191799325" sldId="315"/>
            <ac:spMk id="2" creationId="{A51CA90D-0F7F-4353-B8CA-F774FBF8B1D0}"/>
          </ac:spMkLst>
        </pc:spChg>
      </pc:sldChg>
      <pc:sldChg chg="modSp mod">
        <pc:chgData name="Singletary, David S." userId="45c19336-5b87-4564-b40a-d17e89ba411b" providerId="ADAL" clId="{F38FF82A-C95B-4255-89DE-ED05CA4DF93C}" dt="2021-08-05T21:48:34.199" v="12" actId="20577"/>
        <pc:sldMkLst>
          <pc:docMk/>
          <pc:sldMk cId="1683141826" sldId="316"/>
        </pc:sldMkLst>
        <pc:spChg chg="mod">
          <ac:chgData name="Singletary, David S." userId="45c19336-5b87-4564-b40a-d17e89ba411b" providerId="ADAL" clId="{F38FF82A-C95B-4255-89DE-ED05CA4DF93C}" dt="2021-08-05T21:48:34.199" v="12" actId="20577"/>
          <ac:spMkLst>
            <pc:docMk/>
            <pc:sldMk cId="1683141826" sldId="316"/>
            <ac:spMk id="3" creationId="{90197461-0FAC-4EA0-A546-3B9388E992E6}"/>
          </ac:spMkLst>
        </pc:spChg>
      </pc:sldChg>
    </pc:docChg>
  </pc:docChgLst>
  <pc:docChgLst>
    <pc:chgData name="Singletary, David S." userId="45c19336-5b87-4564-b40a-d17e89ba411b" providerId="ADAL" clId="{6E2156D4-FBEA-4645-A686-B075D7ED92A3}"/>
    <pc:docChg chg="custSel addSld modSld delSection">
      <pc:chgData name="Singletary, David S." userId="45c19336-5b87-4564-b40a-d17e89ba411b" providerId="ADAL" clId="{6E2156D4-FBEA-4645-A686-B075D7ED92A3}" dt="2021-06-24T10:12:26.929" v="1508" actId="20577"/>
      <pc:docMkLst>
        <pc:docMk/>
      </pc:docMkLst>
      <pc:sldChg chg="modSp mod">
        <pc:chgData name="Singletary, David S." userId="45c19336-5b87-4564-b40a-d17e89ba411b" providerId="ADAL" clId="{6E2156D4-FBEA-4645-A686-B075D7ED92A3}" dt="2021-06-07T18:26:36.445" v="1114" actId="20577"/>
        <pc:sldMkLst>
          <pc:docMk/>
          <pc:sldMk cId="602319741" sldId="277"/>
        </pc:sldMkLst>
        <pc:spChg chg="mod">
          <ac:chgData name="Singletary, David S." userId="45c19336-5b87-4564-b40a-d17e89ba411b" providerId="ADAL" clId="{6E2156D4-FBEA-4645-A686-B075D7ED92A3}" dt="2021-06-07T18:26:36.445" v="1114" actId="20577"/>
          <ac:spMkLst>
            <pc:docMk/>
            <pc:sldMk cId="602319741" sldId="277"/>
            <ac:spMk id="7" creationId="{C23CFE61-1D8F-47DD-93F0-F103C2FB21F0}"/>
          </ac:spMkLst>
        </pc:spChg>
      </pc:sldChg>
      <pc:sldChg chg="modSp mod">
        <pc:chgData name="Singletary, David S." userId="45c19336-5b87-4564-b40a-d17e89ba411b" providerId="ADAL" clId="{6E2156D4-FBEA-4645-A686-B075D7ED92A3}" dt="2021-06-24T10:12:26.929" v="1508" actId="20577"/>
        <pc:sldMkLst>
          <pc:docMk/>
          <pc:sldMk cId="1989059223" sldId="309"/>
        </pc:sldMkLst>
        <pc:spChg chg="mod">
          <ac:chgData name="Singletary, David S." userId="45c19336-5b87-4564-b40a-d17e89ba411b" providerId="ADAL" clId="{6E2156D4-FBEA-4645-A686-B075D7ED92A3}" dt="2021-06-24T10:12:26.929" v="1508" actId="20577"/>
          <ac:spMkLst>
            <pc:docMk/>
            <pc:sldMk cId="1989059223" sldId="309"/>
            <ac:spMk id="4" creationId="{B835DF90-D6F6-42F2-AED5-E74C11067F20}"/>
          </ac:spMkLst>
        </pc:spChg>
      </pc:sldChg>
      <pc:sldChg chg="modSp mod">
        <pc:chgData name="Singletary, David S." userId="45c19336-5b87-4564-b40a-d17e89ba411b" providerId="ADAL" clId="{6E2156D4-FBEA-4645-A686-B075D7ED92A3}" dt="2021-06-07T18:02:12.214" v="22" actId="1076"/>
        <pc:sldMkLst>
          <pc:docMk/>
          <pc:sldMk cId="1116543228" sldId="314"/>
        </pc:sldMkLst>
        <pc:spChg chg="mod">
          <ac:chgData name="Singletary, David S." userId="45c19336-5b87-4564-b40a-d17e89ba411b" providerId="ADAL" clId="{6E2156D4-FBEA-4645-A686-B075D7ED92A3}" dt="2021-06-07T18:01:35.863" v="16" actId="403"/>
          <ac:spMkLst>
            <pc:docMk/>
            <pc:sldMk cId="1116543228" sldId="314"/>
            <ac:spMk id="3" creationId="{90197461-0FAC-4EA0-A546-3B9388E992E6}"/>
          </ac:spMkLst>
        </pc:spChg>
        <pc:picChg chg="mod">
          <ac:chgData name="Singletary, David S." userId="45c19336-5b87-4564-b40a-d17e89ba411b" providerId="ADAL" clId="{6E2156D4-FBEA-4645-A686-B075D7ED92A3}" dt="2021-06-07T18:01:55.961" v="19" actId="1076"/>
          <ac:picMkLst>
            <pc:docMk/>
            <pc:sldMk cId="1116543228" sldId="314"/>
            <ac:picMk id="4" creationId="{52444D07-CEC4-4DF3-8102-54E30A916EA5}"/>
          </ac:picMkLst>
        </pc:picChg>
        <pc:picChg chg="mod">
          <ac:chgData name="Singletary, David S." userId="45c19336-5b87-4564-b40a-d17e89ba411b" providerId="ADAL" clId="{6E2156D4-FBEA-4645-A686-B075D7ED92A3}" dt="2021-06-07T18:01:53.683" v="18" actId="1076"/>
          <ac:picMkLst>
            <pc:docMk/>
            <pc:sldMk cId="1116543228" sldId="314"/>
            <ac:picMk id="6" creationId="{ED660F4C-0B16-4E97-BC17-6055A45ED87A}"/>
          </ac:picMkLst>
        </pc:picChg>
        <pc:picChg chg="mod">
          <ac:chgData name="Singletary, David S." userId="45c19336-5b87-4564-b40a-d17e89ba411b" providerId="ADAL" clId="{6E2156D4-FBEA-4645-A686-B075D7ED92A3}" dt="2021-06-07T18:02:05.407" v="21" actId="1076"/>
          <ac:picMkLst>
            <pc:docMk/>
            <pc:sldMk cId="1116543228" sldId="314"/>
            <ac:picMk id="7" creationId="{124CAAB5-B5C1-4978-B3C4-F9B1AF0110FB}"/>
          </ac:picMkLst>
        </pc:picChg>
        <pc:picChg chg="mod">
          <ac:chgData name="Singletary, David S." userId="45c19336-5b87-4564-b40a-d17e89ba411b" providerId="ADAL" clId="{6E2156D4-FBEA-4645-A686-B075D7ED92A3}" dt="2021-06-07T18:02:12.214" v="22" actId="1076"/>
          <ac:picMkLst>
            <pc:docMk/>
            <pc:sldMk cId="1116543228" sldId="314"/>
            <ac:picMk id="8" creationId="{D79CADB8-EB33-4499-9FD4-344F478012C6}"/>
          </ac:picMkLst>
        </pc:picChg>
      </pc:sldChg>
      <pc:sldChg chg="modSp mod">
        <pc:chgData name="Singletary, David S." userId="45c19336-5b87-4564-b40a-d17e89ba411b" providerId="ADAL" clId="{6E2156D4-FBEA-4645-A686-B075D7ED92A3}" dt="2021-06-07T18:12:17.233" v="527" actId="20577"/>
        <pc:sldMkLst>
          <pc:docMk/>
          <pc:sldMk cId="1683141826" sldId="316"/>
        </pc:sldMkLst>
        <pc:spChg chg="mod">
          <ac:chgData name="Singletary, David S." userId="45c19336-5b87-4564-b40a-d17e89ba411b" providerId="ADAL" clId="{6E2156D4-FBEA-4645-A686-B075D7ED92A3}" dt="2021-06-07T18:12:17.233" v="527" actId="20577"/>
          <ac:spMkLst>
            <pc:docMk/>
            <pc:sldMk cId="1683141826" sldId="316"/>
            <ac:spMk id="2" creationId="{A51CA90D-0F7F-4353-B8CA-F774FBF8B1D0}"/>
          </ac:spMkLst>
        </pc:spChg>
        <pc:spChg chg="mod">
          <ac:chgData name="Singletary, David S." userId="45c19336-5b87-4564-b40a-d17e89ba411b" providerId="ADAL" clId="{6E2156D4-FBEA-4645-A686-B075D7ED92A3}" dt="2021-06-07T18:10:42.472" v="488" actId="403"/>
          <ac:spMkLst>
            <pc:docMk/>
            <pc:sldMk cId="1683141826" sldId="316"/>
            <ac:spMk id="3" creationId="{90197461-0FAC-4EA0-A546-3B9388E992E6}"/>
          </ac:spMkLst>
        </pc:spChg>
      </pc:sldChg>
      <pc:sldChg chg="modSp mod">
        <pc:chgData name="Singletary, David S." userId="45c19336-5b87-4564-b40a-d17e89ba411b" providerId="ADAL" clId="{6E2156D4-FBEA-4645-A686-B075D7ED92A3}" dt="2021-06-07T18:31:21.297" v="1419" actId="20577"/>
        <pc:sldMkLst>
          <pc:docMk/>
          <pc:sldMk cId="70258069" sldId="317"/>
        </pc:sldMkLst>
        <pc:spChg chg="mod">
          <ac:chgData name="Singletary, David S." userId="45c19336-5b87-4564-b40a-d17e89ba411b" providerId="ADAL" clId="{6E2156D4-FBEA-4645-A686-B075D7ED92A3}" dt="2021-06-07T18:26:55.794" v="1115" actId="14100"/>
          <ac:spMkLst>
            <pc:docMk/>
            <pc:sldMk cId="70258069" sldId="317"/>
            <ac:spMk id="2" creationId="{A51CA90D-0F7F-4353-B8CA-F774FBF8B1D0}"/>
          </ac:spMkLst>
        </pc:spChg>
        <pc:spChg chg="mod">
          <ac:chgData name="Singletary, David S." userId="45c19336-5b87-4564-b40a-d17e89ba411b" providerId="ADAL" clId="{6E2156D4-FBEA-4645-A686-B075D7ED92A3}" dt="2021-06-07T18:31:21.297" v="1419" actId="20577"/>
          <ac:spMkLst>
            <pc:docMk/>
            <pc:sldMk cId="70258069" sldId="317"/>
            <ac:spMk id="3" creationId="{90197461-0FAC-4EA0-A546-3B9388E992E6}"/>
          </ac:spMkLst>
        </pc:spChg>
      </pc:sldChg>
      <pc:sldChg chg="modSp add mod">
        <pc:chgData name="Singletary, David S." userId="45c19336-5b87-4564-b40a-d17e89ba411b" providerId="ADAL" clId="{6E2156D4-FBEA-4645-A686-B075D7ED92A3}" dt="2021-06-07T18:21:58.803" v="835" actId="403"/>
        <pc:sldMkLst>
          <pc:docMk/>
          <pc:sldMk cId="2497230634" sldId="321"/>
        </pc:sldMkLst>
        <pc:spChg chg="mod">
          <ac:chgData name="Singletary, David S." userId="45c19336-5b87-4564-b40a-d17e89ba411b" providerId="ADAL" clId="{6E2156D4-FBEA-4645-A686-B075D7ED92A3}" dt="2021-06-07T18:12:24.675" v="528"/>
          <ac:spMkLst>
            <pc:docMk/>
            <pc:sldMk cId="2497230634" sldId="321"/>
            <ac:spMk id="2" creationId="{A51CA90D-0F7F-4353-B8CA-F774FBF8B1D0}"/>
          </ac:spMkLst>
        </pc:spChg>
        <pc:spChg chg="mod">
          <ac:chgData name="Singletary, David S." userId="45c19336-5b87-4564-b40a-d17e89ba411b" providerId="ADAL" clId="{6E2156D4-FBEA-4645-A686-B075D7ED92A3}" dt="2021-06-07T18:21:58.803" v="835" actId="403"/>
          <ac:spMkLst>
            <pc:docMk/>
            <pc:sldMk cId="2497230634" sldId="321"/>
            <ac:spMk id="3" creationId="{90197461-0FAC-4EA0-A546-3B9388E992E6}"/>
          </ac:spMkLst>
        </pc:spChg>
      </pc:sldChg>
      <pc:sldChg chg="modSp add mod">
        <pc:chgData name="Singletary, David S." userId="45c19336-5b87-4564-b40a-d17e89ba411b" providerId="ADAL" clId="{6E2156D4-FBEA-4645-A686-B075D7ED92A3}" dt="2021-06-07T18:16:14.323" v="830" actId="403"/>
        <pc:sldMkLst>
          <pc:docMk/>
          <pc:sldMk cId="3680782488" sldId="322"/>
        </pc:sldMkLst>
        <pc:spChg chg="mod">
          <ac:chgData name="Singletary, David S." userId="45c19336-5b87-4564-b40a-d17e89ba411b" providerId="ADAL" clId="{6E2156D4-FBEA-4645-A686-B075D7ED92A3}" dt="2021-06-07T18:12:48.232" v="538" actId="20577"/>
          <ac:spMkLst>
            <pc:docMk/>
            <pc:sldMk cId="3680782488" sldId="322"/>
            <ac:spMk id="2" creationId="{A51CA90D-0F7F-4353-B8CA-F774FBF8B1D0}"/>
          </ac:spMkLst>
        </pc:spChg>
        <pc:spChg chg="mod">
          <ac:chgData name="Singletary, David S." userId="45c19336-5b87-4564-b40a-d17e89ba411b" providerId="ADAL" clId="{6E2156D4-FBEA-4645-A686-B075D7ED92A3}" dt="2021-06-07T18:16:14.323" v="830" actId="403"/>
          <ac:spMkLst>
            <pc:docMk/>
            <pc:sldMk cId="3680782488" sldId="322"/>
            <ac:spMk id="3" creationId="{90197461-0FAC-4EA0-A546-3B9388E992E6}"/>
          </ac:spMkLst>
        </pc:spChg>
      </pc:sldChg>
      <pc:sldChg chg="modSp add mod">
        <pc:chgData name="Singletary, David S." userId="45c19336-5b87-4564-b40a-d17e89ba411b" providerId="ADAL" clId="{6E2156D4-FBEA-4645-A686-B075D7ED92A3}" dt="2021-06-07T18:24:54.640" v="1097" actId="403"/>
        <pc:sldMkLst>
          <pc:docMk/>
          <pc:sldMk cId="1766605600" sldId="323"/>
        </pc:sldMkLst>
        <pc:spChg chg="mod">
          <ac:chgData name="Singletary, David S." userId="45c19336-5b87-4564-b40a-d17e89ba411b" providerId="ADAL" clId="{6E2156D4-FBEA-4645-A686-B075D7ED92A3}" dt="2021-06-07T18:22:40.161" v="859" actId="20577"/>
          <ac:spMkLst>
            <pc:docMk/>
            <pc:sldMk cId="1766605600" sldId="323"/>
            <ac:spMk id="2" creationId="{A51CA90D-0F7F-4353-B8CA-F774FBF8B1D0}"/>
          </ac:spMkLst>
        </pc:spChg>
        <pc:spChg chg="mod">
          <ac:chgData name="Singletary, David S." userId="45c19336-5b87-4564-b40a-d17e89ba411b" providerId="ADAL" clId="{6E2156D4-FBEA-4645-A686-B075D7ED92A3}" dt="2021-06-07T18:24:54.640" v="1097" actId="403"/>
          <ac:spMkLst>
            <pc:docMk/>
            <pc:sldMk cId="1766605600" sldId="323"/>
            <ac:spMk id="3" creationId="{90197461-0FAC-4EA0-A546-3B9388E992E6}"/>
          </ac:spMkLst>
        </pc:spChg>
      </pc:sldChg>
    </pc:docChg>
  </pc:docChgLst>
  <pc:docChgLst>
    <pc:chgData name="Singletary, David S." userId="45c19336-5b87-4564-b40a-d17e89ba411b" providerId="ADAL" clId="{C11B4D13-0377-462B-8563-DC7AAA69FAB7}"/>
    <pc:docChg chg="undo custSel addSld delSld modSld">
      <pc:chgData name="Singletary, David S." userId="45c19336-5b87-4564-b40a-d17e89ba411b" providerId="ADAL" clId="{C11B4D13-0377-462B-8563-DC7AAA69FAB7}" dt="2021-08-05T22:09:32.601" v="635" actId="20577"/>
      <pc:docMkLst>
        <pc:docMk/>
      </pc:docMkLst>
      <pc:sldChg chg="del">
        <pc:chgData name="Singletary, David S." userId="45c19336-5b87-4564-b40a-d17e89ba411b" providerId="ADAL" clId="{C11B4D13-0377-462B-8563-DC7AAA69FAB7}" dt="2021-08-05T21:52:05.617" v="54" actId="2696"/>
        <pc:sldMkLst>
          <pc:docMk/>
          <pc:sldMk cId="3032039970" sldId="257"/>
        </pc:sldMkLst>
      </pc:sldChg>
      <pc:sldChg chg="del">
        <pc:chgData name="Singletary, David S." userId="45c19336-5b87-4564-b40a-d17e89ba411b" providerId="ADAL" clId="{C11B4D13-0377-462B-8563-DC7AAA69FAB7}" dt="2021-08-05T21:52:10.832" v="55" actId="2696"/>
        <pc:sldMkLst>
          <pc:docMk/>
          <pc:sldMk cId="3402958523" sldId="268"/>
        </pc:sldMkLst>
      </pc:sldChg>
      <pc:sldChg chg="del">
        <pc:chgData name="Singletary, David S." userId="45c19336-5b87-4564-b40a-d17e89ba411b" providerId="ADAL" clId="{C11B4D13-0377-462B-8563-DC7AAA69FAB7}" dt="2021-08-05T21:52:10.832" v="55" actId="2696"/>
        <pc:sldMkLst>
          <pc:docMk/>
          <pc:sldMk cId="602319741" sldId="277"/>
        </pc:sldMkLst>
      </pc:sldChg>
      <pc:sldChg chg="del">
        <pc:chgData name="Singletary, David S." userId="45c19336-5b87-4564-b40a-d17e89ba411b" providerId="ADAL" clId="{C11B4D13-0377-462B-8563-DC7AAA69FAB7}" dt="2021-08-05T21:52:10.832" v="55" actId="2696"/>
        <pc:sldMkLst>
          <pc:docMk/>
          <pc:sldMk cId="2582727772" sldId="278"/>
        </pc:sldMkLst>
      </pc:sldChg>
      <pc:sldChg chg="modSp mod">
        <pc:chgData name="Singletary, David S." userId="45c19336-5b87-4564-b40a-d17e89ba411b" providerId="ADAL" clId="{C11B4D13-0377-462B-8563-DC7AAA69FAB7}" dt="2021-08-05T22:04:30.897" v="458" actId="113"/>
        <pc:sldMkLst>
          <pc:docMk/>
          <pc:sldMk cId="741210600" sldId="286"/>
        </pc:sldMkLst>
        <pc:spChg chg="mod">
          <ac:chgData name="Singletary, David S." userId="45c19336-5b87-4564-b40a-d17e89ba411b" providerId="ADAL" clId="{C11B4D13-0377-462B-8563-DC7AAA69FAB7}" dt="2021-08-05T22:03:50.531" v="384" actId="1076"/>
          <ac:spMkLst>
            <pc:docMk/>
            <pc:sldMk cId="741210600" sldId="286"/>
            <ac:spMk id="2" creationId="{62435AD5-6B8C-48C3-875A-0BB8003F362E}"/>
          </ac:spMkLst>
        </pc:spChg>
        <pc:spChg chg="mod">
          <ac:chgData name="Singletary, David S." userId="45c19336-5b87-4564-b40a-d17e89ba411b" providerId="ADAL" clId="{C11B4D13-0377-462B-8563-DC7AAA69FAB7}" dt="2021-08-05T22:04:30.897" v="458" actId="113"/>
          <ac:spMkLst>
            <pc:docMk/>
            <pc:sldMk cId="741210600" sldId="286"/>
            <ac:spMk id="4" creationId="{8A416CDA-0C51-495F-B0B3-B6D505182592}"/>
          </ac:spMkLst>
        </pc:spChg>
        <pc:grpChg chg="mod">
          <ac:chgData name="Singletary, David S." userId="45c19336-5b87-4564-b40a-d17e89ba411b" providerId="ADAL" clId="{C11B4D13-0377-462B-8563-DC7AAA69FAB7}" dt="2021-08-05T22:03:58.896" v="386" actId="1076"/>
          <ac:grpSpMkLst>
            <pc:docMk/>
            <pc:sldMk cId="741210600" sldId="286"/>
            <ac:grpSpMk id="29" creationId="{A408F932-938B-4B03-A53D-C7DC72FDA521}"/>
          </ac:grpSpMkLst>
        </pc:grpChg>
      </pc:sldChg>
      <pc:sldChg chg="modSp del mod">
        <pc:chgData name="Singletary, David S." userId="45c19336-5b87-4564-b40a-d17e89ba411b" providerId="ADAL" clId="{C11B4D13-0377-462B-8563-DC7AAA69FAB7}" dt="2021-08-05T22:00:36.566" v="383" actId="2696"/>
        <pc:sldMkLst>
          <pc:docMk/>
          <pc:sldMk cId="3714045076" sldId="287"/>
        </pc:sldMkLst>
        <pc:spChg chg="mod">
          <ac:chgData name="Singletary, David S." userId="45c19336-5b87-4564-b40a-d17e89ba411b" providerId="ADAL" clId="{C11B4D13-0377-462B-8563-DC7AAA69FAB7}" dt="2021-08-05T21:52:32.851" v="83" actId="20577"/>
          <ac:spMkLst>
            <pc:docMk/>
            <pc:sldMk cId="3714045076" sldId="287"/>
            <ac:spMk id="2" creationId="{5AC44517-82AE-435D-9A6A-24EEE68E2E3B}"/>
          </ac:spMkLst>
        </pc:spChg>
        <pc:spChg chg="mod">
          <ac:chgData name="Singletary, David S." userId="45c19336-5b87-4564-b40a-d17e89ba411b" providerId="ADAL" clId="{C11B4D13-0377-462B-8563-DC7AAA69FAB7}" dt="2021-08-05T21:57:51.498" v="382" actId="20577"/>
          <ac:spMkLst>
            <pc:docMk/>
            <pc:sldMk cId="3714045076" sldId="287"/>
            <ac:spMk id="3" creationId="{BC7C3BC0-24DB-44B2-93BB-13293EF90D16}"/>
          </ac:spMkLst>
        </pc:spChg>
      </pc:sldChg>
      <pc:sldChg chg="del">
        <pc:chgData name="Singletary, David S." userId="45c19336-5b87-4564-b40a-d17e89ba411b" providerId="ADAL" clId="{C11B4D13-0377-462B-8563-DC7AAA69FAB7}" dt="2021-08-05T21:52:10.832" v="55" actId="2696"/>
        <pc:sldMkLst>
          <pc:docMk/>
          <pc:sldMk cId="3779987960" sldId="291"/>
        </pc:sldMkLst>
      </pc:sldChg>
      <pc:sldChg chg="del">
        <pc:chgData name="Singletary, David S." userId="45c19336-5b87-4564-b40a-d17e89ba411b" providerId="ADAL" clId="{C11B4D13-0377-462B-8563-DC7AAA69FAB7}" dt="2021-08-05T21:52:10.832" v="55" actId="2696"/>
        <pc:sldMkLst>
          <pc:docMk/>
          <pc:sldMk cId="133577071" sldId="292"/>
        </pc:sldMkLst>
      </pc:sldChg>
      <pc:sldChg chg="del">
        <pc:chgData name="Singletary, David S." userId="45c19336-5b87-4564-b40a-d17e89ba411b" providerId="ADAL" clId="{C11B4D13-0377-462B-8563-DC7AAA69FAB7}" dt="2021-08-05T21:52:10.832" v="55" actId="2696"/>
        <pc:sldMkLst>
          <pc:docMk/>
          <pc:sldMk cId="999048664" sldId="293"/>
        </pc:sldMkLst>
      </pc:sldChg>
      <pc:sldChg chg="del">
        <pc:chgData name="Singletary, David S." userId="45c19336-5b87-4564-b40a-d17e89ba411b" providerId="ADAL" clId="{C11B4D13-0377-462B-8563-DC7AAA69FAB7}" dt="2021-08-05T21:52:10.832" v="55" actId="2696"/>
        <pc:sldMkLst>
          <pc:docMk/>
          <pc:sldMk cId="4133457047" sldId="294"/>
        </pc:sldMkLst>
      </pc:sldChg>
      <pc:sldChg chg="del">
        <pc:chgData name="Singletary, David S." userId="45c19336-5b87-4564-b40a-d17e89ba411b" providerId="ADAL" clId="{C11B4D13-0377-462B-8563-DC7AAA69FAB7}" dt="2021-08-05T21:52:10.832" v="55" actId="2696"/>
        <pc:sldMkLst>
          <pc:docMk/>
          <pc:sldMk cId="3571363237" sldId="295"/>
        </pc:sldMkLst>
      </pc:sldChg>
      <pc:sldChg chg="del">
        <pc:chgData name="Singletary, David S." userId="45c19336-5b87-4564-b40a-d17e89ba411b" providerId="ADAL" clId="{C11B4D13-0377-462B-8563-DC7AAA69FAB7}" dt="2021-08-05T21:52:10.832" v="55" actId="2696"/>
        <pc:sldMkLst>
          <pc:docMk/>
          <pc:sldMk cId="851558290" sldId="296"/>
        </pc:sldMkLst>
      </pc:sldChg>
      <pc:sldChg chg="del">
        <pc:chgData name="Singletary, David S." userId="45c19336-5b87-4564-b40a-d17e89ba411b" providerId="ADAL" clId="{C11B4D13-0377-462B-8563-DC7AAA69FAB7}" dt="2021-08-05T21:52:10.832" v="55" actId="2696"/>
        <pc:sldMkLst>
          <pc:docMk/>
          <pc:sldMk cId="1423169745" sldId="297"/>
        </pc:sldMkLst>
      </pc:sldChg>
      <pc:sldChg chg="del">
        <pc:chgData name="Singletary, David S." userId="45c19336-5b87-4564-b40a-d17e89ba411b" providerId="ADAL" clId="{C11B4D13-0377-462B-8563-DC7AAA69FAB7}" dt="2021-08-05T21:52:10.832" v="55" actId="2696"/>
        <pc:sldMkLst>
          <pc:docMk/>
          <pc:sldMk cId="3039851284" sldId="298"/>
        </pc:sldMkLst>
      </pc:sldChg>
      <pc:sldChg chg="del">
        <pc:chgData name="Singletary, David S." userId="45c19336-5b87-4564-b40a-d17e89ba411b" providerId="ADAL" clId="{C11B4D13-0377-462B-8563-DC7AAA69FAB7}" dt="2021-08-05T21:52:10.832" v="55" actId="2696"/>
        <pc:sldMkLst>
          <pc:docMk/>
          <pc:sldMk cId="4288493354" sldId="303"/>
        </pc:sldMkLst>
      </pc:sldChg>
      <pc:sldChg chg="del">
        <pc:chgData name="Singletary, David S." userId="45c19336-5b87-4564-b40a-d17e89ba411b" providerId="ADAL" clId="{C11B4D13-0377-462B-8563-DC7AAA69FAB7}" dt="2021-08-05T21:52:10.832" v="55" actId="2696"/>
        <pc:sldMkLst>
          <pc:docMk/>
          <pc:sldMk cId="1094747575" sldId="304"/>
        </pc:sldMkLst>
      </pc:sldChg>
      <pc:sldChg chg="del">
        <pc:chgData name="Singletary, David S." userId="45c19336-5b87-4564-b40a-d17e89ba411b" providerId="ADAL" clId="{C11B4D13-0377-462B-8563-DC7AAA69FAB7}" dt="2021-08-05T21:52:10.832" v="55" actId="2696"/>
        <pc:sldMkLst>
          <pc:docMk/>
          <pc:sldMk cId="1994951713" sldId="305"/>
        </pc:sldMkLst>
      </pc:sldChg>
      <pc:sldChg chg="del">
        <pc:chgData name="Singletary, David S." userId="45c19336-5b87-4564-b40a-d17e89ba411b" providerId="ADAL" clId="{C11B4D13-0377-462B-8563-DC7AAA69FAB7}" dt="2021-08-05T21:52:10.832" v="55" actId="2696"/>
        <pc:sldMkLst>
          <pc:docMk/>
          <pc:sldMk cId="1747222310" sldId="306"/>
        </pc:sldMkLst>
      </pc:sldChg>
      <pc:sldChg chg="del">
        <pc:chgData name="Singletary, David S." userId="45c19336-5b87-4564-b40a-d17e89ba411b" providerId="ADAL" clId="{C11B4D13-0377-462B-8563-DC7AAA69FAB7}" dt="2021-08-05T21:52:10.832" v="55" actId="2696"/>
        <pc:sldMkLst>
          <pc:docMk/>
          <pc:sldMk cId="2855584775" sldId="307"/>
        </pc:sldMkLst>
      </pc:sldChg>
      <pc:sldChg chg="del">
        <pc:chgData name="Singletary, David S." userId="45c19336-5b87-4564-b40a-d17e89ba411b" providerId="ADAL" clId="{C11B4D13-0377-462B-8563-DC7AAA69FAB7}" dt="2021-08-05T21:52:10.832" v="55" actId="2696"/>
        <pc:sldMkLst>
          <pc:docMk/>
          <pc:sldMk cId="906692530" sldId="308"/>
        </pc:sldMkLst>
      </pc:sldChg>
      <pc:sldChg chg="modSp mod">
        <pc:chgData name="Singletary, David S." userId="45c19336-5b87-4564-b40a-d17e89ba411b" providerId="ADAL" clId="{C11B4D13-0377-462B-8563-DC7AAA69FAB7}" dt="2021-08-05T21:51:46.984" v="53" actId="20577"/>
        <pc:sldMkLst>
          <pc:docMk/>
          <pc:sldMk cId="1989059223" sldId="309"/>
        </pc:sldMkLst>
        <pc:spChg chg="mod">
          <ac:chgData name="Singletary, David S." userId="45c19336-5b87-4564-b40a-d17e89ba411b" providerId="ADAL" clId="{C11B4D13-0377-462B-8563-DC7AAA69FAB7}" dt="2021-08-05T21:51:46.984" v="53" actId="20577"/>
          <ac:spMkLst>
            <pc:docMk/>
            <pc:sldMk cId="1989059223" sldId="309"/>
            <ac:spMk id="4" creationId="{B835DF90-D6F6-42F2-AED5-E74C11067F20}"/>
          </ac:spMkLst>
        </pc:spChg>
      </pc:sldChg>
      <pc:sldChg chg="addSp delSp modSp add mod">
        <pc:chgData name="Singletary, David S." userId="45c19336-5b87-4564-b40a-d17e89ba411b" providerId="ADAL" clId="{C11B4D13-0377-462B-8563-DC7AAA69FAB7}" dt="2021-08-05T22:09:32.601" v="635" actId="20577"/>
        <pc:sldMkLst>
          <pc:docMk/>
          <pc:sldMk cId="1554397322" sldId="310"/>
        </pc:sldMkLst>
        <pc:spChg chg="mod">
          <ac:chgData name="Singletary, David S." userId="45c19336-5b87-4564-b40a-d17e89ba411b" providerId="ADAL" clId="{C11B4D13-0377-462B-8563-DC7AAA69FAB7}" dt="2021-08-05T22:04:53.061" v="503" actId="20577"/>
          <ac:spMkLst>
            <pc:docMk/>
            <pc:sldMk cId="1554397322" sldId="310"/>
            <ac:spMk id="2" creationId="{62435AD5-6B8C-48C3-875A-0BB8003F362E}"/>
          </ac:spMkLst>
        </pc:spChg>
        <pc:spChg chg="mod topLvl">
          <ac:chgData name="Singletary, David S." userId="45c19336-5b87-4564-b40a-d17e89ba411b" providerId="ADAL" clId="{C11B4D13-0377-462B-8563-DC7AAA69FAB7}" dt="2021-08-05T22:08:59.025" v="537" actId="164"/>
          <ac:spMkLst>
            <pc:docMk/>
            <pc:sldMk cId="1554397322" sldId="310"/>
            <ac:spMk id="3" creationId="{59ED6907-8271-4EB8-8BE3-B538971D2EED}"/>
          </ac:spMkLst>
        </pc:spChg>
        <pc:spChg chg="mod">
          <ac:chgData name="Singletary, David S." userId="45c19336-5b87-4564-b40a-d17e89ba411b" providerId="ADAL" clId="{C11B4D13-0377-462B-8563-DC7AAA69FAB7}" dt="2021-08-05T22:09:32.601" v="635" actId="20577"/>
          <ac:spMkLst>
            <pc:docMk/>
            <pc:sldMk cId="1554397322" sldId="310"/>
            <ac:spMk id="4" creationId="{8A416CDA-0C51-495F-B0B3-B6D505182592}"/>
          </ac:spMkLst>
        </pc:spChg>
        <pc:spChg chg="mod topLvl">
          <ac:chgData name="Singletary, David S." userId="45c19336-5b87-4564-b40a-d17e89ba411b" providerId="ADAL" clId="{C11B4D13-0377-462B-8563-DC7AAA69FAB7}" dt="2021-08-05T22:08:59.025" v="537" actId="164"/>
          <ac:spMkLst>
            <pc:docMk/>
            <pc:sldMk cId="1554397322" sldId="310"/>
            <ac:spMk id="5" creationId="{2C4287FC-7FDA-4DA2-8C68-EAA653C52148}"/>
          </ac:spMkLst>
        </pc:spChg>
        <pc:spChg chg="mod topLvl">
          <ac:chgData name="Singletary, David S." userId="45c19336-5b87-4564-b40a-d17e89ba411b" providerId="ADAL" clId="{C11B4D13-0377-462B-8563-DC7AAA69FAB7}" dt="2021-08-05T22:08:59.025" v="537" actId="164"/>
          <ac:spMkLst>
            <pc:docMk/>
            <pc:sldMk cId="1554397322" sldId="310"/>
            <ac:spMk id="6" creationId="{F6757F8B-B850-4A61-8532-576771105A6B}"/>
          </ac:spMkLst>
        </pc:spChg>
        <pc:spChg chg="mod topLvl">
          <ac:chgData name="Singletary, David S." userId="45c19336-5b87-4564-b40a-d17e89ba411b" providerId="ADAL" clId="{C11B4D13-0377-462B-8563-DC7AAA69FAB7}" dt="2021-08-05T22:08:59.025" v="537" actId="164"/>
          <ac:spMkLst>
            <pc:docMk/>
            <pc:sldMk cId="1554397322" sldId="310"/>
            <ac:spMk id="7" creationId="{5FA16CEE-EC9E-4F64-AC96-64E64AE30EAB}"/>
          </ac:spMkLst>
        </pc:spChg>
        <pc:spChg chg="mod topLvl">
          <ac:chgData name="Singletary, David S." userId="45c19336-5b87-4564-b40a-d17e89ba411b" providerId="ADAL" clId="{C11B4D13-0377-462B-8563-DC7AAA69FAB7}" dt="2021-08-05T22:08:59.025" v="537" actId="164"/>
          <ac:spMkLst>
            <pc:docMk/>
            <pc:sldMk cId="1554397322" sldId="310"/>
            <ac:spMk id="8" creationId="{2812274D-ABEA-4E32-AB59-F195FA63D010}"/>
          </ac:spMkLst>
        </pc:spChg>
        <pc:spChg chg="mod topLvl">
          <ac:chgData name="Singletary, David S." userId="45c19336-5b87-4564-b40a-d17e89ba411b" providerId="ADAL" clId="{C11B4D13-0377-462B-8563-DC7AAA69FAB7}" dt="2021-08-05T22:08:59.025" v="537" actId="164"/>
          <ac:spMkLst>
            <pc:docMk/>
            <pc:sldMk cId="1554397322" sldId="310"/>
            <ac:spMk id="9" creationId="{9FBCC4B7-69DE-4E6D-A071-D2C231027438}"/>
          </ac:spMkLst>
        </pc:spChg>
        <pc:spChg chg="mod topLvl">
          <ac:chgData name="Singletary, David S." userId="45c19336-5b87-4564-b40a-d17e89ba411b" providerId="ADAL" clId="{C11B4D13-0377-462B-8563-DC7AAA69FAB7}" dt="2021-08-05T22:08:59.025" v="537" actId="164"/>
          <ac:spMkLst>
            <pc:docMk/>
            <pc:sldMk cId="1554397322" sldId="310"/>
            <ac:spMk id="10" creationId="{96E74D4C-E78D-42BE-AB9D-1C0C3FA2492F}"/>
          </ac:spMkLst>
        </pc:spChg>
        <pc:spChg chg="mod topLvl">
          <ac:chgData name="Singletary, David S." userId="45c19336-5b87-4564-b40a-d17e89ba411b" providerId="ADAL" clId="{C11B4D13-0377-462B-8563-DC7AAA69FAB7}" dt="2021-08-05T22:08:59.025" v="537" actId="164"/>
          <ac:spMkLst>
            <pc:docMk/>
            <pc:sldMk cId="1554397322" sldId="310"/>
            <ac:spMk id="11" creationId="{648832DF-C475-4598-9C1E-D05624AE3C05}"/>
          </ac:spMkLst>
        </pc:spChg>
        <pc:spChg chg="mod topLvl">
          <ac:chgData name="Singletary, David S." userId="45c19336-5b87-4564-b40a-d17e89ba411b" providerId="ADAL" clId="{C11B4D13-0377-462B-8563-DC7AAA69FAB7}" dt="2021-08-05T22:08:59.025" v="537" actId="164"/>
          <ac:spMkLst>
            <pc:docMk/>
            <pc:sldMk cId="1554397322" sldId="310"/>
            <ac:spMk id="12" creationId="{650CB617-529E-45C3-B93C-731E8E678E70}"/>
          </ac:spMkLst>
        </pc:spChg>
        <pc:spChg chg="mod topLvl">
          <ac:chgData name="Singletary, David S." userId="45c19336-5b87-4564-b40a-d17e89ba411b" providerId="ADAL" clId="{C11B4D13-0377-462B-8563-DC7AAA69FAB7}" dt="2021-08-05T22:08:59.025" v="537" actId="164"/>
          <ac:spMkLst>
            <pc:docMk/>
            <pc:sldMk cId="1554397322" sldId="310"/>
            <ac:spMk id="13" creationId="{2040280E-B3A4-4DEC-BF81-C6FAC885E95D}"/>
          </ac:spMkLst>
        </pc:spChg>
        <pc:spChg chg="mod topLvl">
          <ac:chgData name="Singletary, David S." userId="45c19336-5b87-4564-b40a-d17e89ba411b" providerId="ADAL" clId="{C11B4D13-0377-462B-8563-DC7AAA69FAB7}" dt="2021-08-05T22:08:59.025" v="537" actId="164"/>
          <ac:spMkLst>
            <pc:docMk/>
            <pc:sldMk cId="1554397322" sldId="310"/>
            <ac:spMk id="14" creationId="{5832C40F-F642-4C93-86DC-5667860DD133}"/>
          </ac:spMkLst>
        </pc:spChg>
        <pc:spChg chg="mod topLvl">
          <ac:chgData name="Singletary, David S." userId="45c19336-5b87-4564-b40a-d17e89ba411b" providerId="ADAL" clId="{C11B4D13-0377-462B-8563-DC7AAA69FAB7}" dt="2021-08-05T22:08:59.025" v="537" actId="164"/>
          <ac:spMkLst>
            <pc:docMk/>
            <pc:sldMk cId="1554397322" sldId="310"/>
            <ac:spMk id="15" creationId="{B7C15E54-4020-4CC6-98D0-4D33123E9F16}"/>
          </ac:spMkLst>
        </pc:spChg>
        <pc:spChg chg="mod topLvl">
          <ac:chgData name="Singletary, David S." userId="45c19336-5b87-4564-b40a-d17e89ba411b" providerId="ADAL" clId="{C11B4D13-0377-462B-8563-DC7AAA69FAB7}" dt="2021-08-05T22:08:59.025" v="537" actId="164"/>
          <ac:spMkLst>
            <pc:docMk/>
            <pc:sldMk cId="1554397322" sldId="310"/>
            <ac:spMk id="16" creationId="{280EC5B0-397F-44FB-B9A8-BAB21EAC5A16}"/>
          </ac:spMkLst>
        </pc:spChg>
        <pc:spChg chg="add mod">
          <ac:chgData name="Singletary, David S." userId="45c19336-5b87-4564-b40a-d17e89ba411b" providerId="ADAL" clId="{C11B4D13-0377-462B-8563-DC7AAA69FAB7}" dt="2021-08-05T22:08:59.025" v="537" actId="164"/>
          <ac:spMkLst>
            <pc:docMk/>
            <pc:sldMk cId="1554397322" sldId="310"/>
            <ac:spMk id="24" creationId="{334AAF99-D765-4050-8069-0CC493AF65B5}"/>
          </ac:spMkLst>
        </pc:spChg>
        <pc:spChg chg="add mod">
          <ac:chgData name="Singletary, David S." userId="45c19336-5b87-4564-b40a-d17e89ba411b" providerId="ADAL" clId="{C11B4D13-0377-462B-8563-DC7AAA69FAB7}" dt="2021-08-05T22:08:59.025" v="537" actId="164"/>
          <ac:spMkLst>
            <pc:docMk/>
            <pc:sldMk cId="1554397322" sldId="310"/>
            <ac:spMk id="26" creationId="{6115FD67-3F25-473F-81D4-D1FC6E9D6142}"/>
          </ac:spMkLst>
        </pc:spChg>
        <pc:spChg chg="mod topLvl">
          <ac:chgData name="Singletary, David S." userId="45c19336-5b87-4564-b40a-d17e89ba411b" providerId="ADAL" clId="{C11B4D13-0377-462B-8563-DC7AAA69FAB7}" dt="2021-08-05T22:08:59.025" v="537" actId="164"/>
          <ac:spMkLst>
            <pc:docMk/>
            <pc:sldMk cId="1554397322" sldId="310"/>
            <ac:spMk id="28" creationId="{23DDFCE4-5C32-41D4-ADDC-04322970F7AB}"/>
          </ac:spMkLst>
        </pc:spChg>
        <pc:grpChg chg="del mod">
          <ac:chgData name="Singletary, David S." userId="45c19336-5b87-4564-b40a-d17e89ba411b" providerId="ADAL" clId="{C11B4D13-0377-462B-8563-DC7AAA69FAB7}" dt="2021-08-05T22:08:20.639" v="531" actId="165"/>
          <ac:grpSpMkLst>
            <pc:docMk/>
            <pc:sldMk cId="1554397322" sldId="310"/>
            <ac:grpSpMk id="29" creationId="{A408F932-938B-4B03-A53D-C7DC72FDA521}"/>
          </ac:grpSpMkLst>
        </pc:grpChg>
        <pc:grpChg chg="add mod">
          <ac:chgData name="Singletary, David S." userId="45c19336-5b87-4564-b40a-d17e89ba411b" providerId="ADAL" clId="{C11B4D13-0377-462B-8563-DC7AAA69FAB7}" dt="2021-08-05T22:08:59.025" v="537" actId="164"/>
          <ac:grpSpMkLst>
            <pc:docMk/>
            <pc:sldMk cId="1554397322" sldId="310"/>
            <ac:grpSpMk id="35" creationId="{A6E02320-47E3-4A0A-907B-7B2847F22211}"/>
          </ac:grpSpMkLst>
        </pc:grpChg>
        <pc:cxnChg chg="mod topLvl">
          <ac:chgData name="Singletary, David S." userId="45c19336-5b87-4564-b40a-d17e89ba411b" providerId="ADAL" clId="{C11B4D13-0377-462B-8563-DC7AAA69FAB7}" dt="2021-08-05T22:08:59.025" v="537" actId="164"/>
          <ac:cxnSpMkLst>
            <pc:docMk/>
            <pc:sldMk cId="1554397322" sldId="310"/>
            <ac:cxnSpMk id="21" creationId="{3F808B7A-15A2-4994-A6F6-DF6CB5E78BA2}"/>
          </ac:cxnSpMkLst>
        </pc:cxnChg>
        <pc:cxnChg chg="mod topLvl">
          <ac:chgData name="Singletary, David S." userId="45c19336-5b87-4564-b40a-d17e89ba411b" providerId="ADAL" clId="{C11B4D13-0377-462B-8563-DC7AAA69FAB7}" dt="2021-08-05T22:08:59.025" v="537" actId="164"/>
          <ac:cxnSpMkLst>
            <pc:docMk/>
            <pc:sldMk cId="1554397322" sldId="310"/>
            <ac:cxnSpMk id="23" creationId="{E047F008-EF97-4E97-8506-05CE76C68962}"/>
          </ac:cxnSpMkLst>
        </pc:cxnChg>
        <pc:cxnChg chg="mod topLvl">
          <ac:chgData name="Singletary, David S." userId="45c19336-5b87-4564-b40a-d17e89ba411b" providerId="ADAL" clId="{C11B4D13-0377-462B-8563-DC7AAA69FAB7}" dt="2021-08-05T22:08:59.025" v="537" actId="164"/>
          <ac:cxnSpMkLst>
            <pc:docMk/>
            <pc:sldMk cId="1554397322" sldId="310"/>
            <ac:cxnSpMk id="25" creationId="{0373A40F-28EF-49F3-A2CF-3C947C0EDB86}"/>
          </ac:cxnSpMkLst>
        </pc:cxnChg>
        <pc:cxnChg chg="mod topLvl">
          <ac:chgData name="Singletary, David S." userId="45c19336-5b87-4564-b40a-d17e89ba411b" providerId="ADAL" clId="{C11B4D13-0377-462B-8563-DC7AAA69FAB7}" dt="2021-08-05T22:08:59.025" v="537" actId="164"/>
          <ac:cxnSpMkLst>
            <pc:docMk/>
            <pc:sldMk cId="1554397322" sldId="310"/>
            <ac:cxnSpMk id="27" creationId="{B02803E7-7528-441D-8E17-1DE68E5CD8FA}"/>
          </ac:cxnSpMkLst>
        </pc:cxnChg>
        <pc:cxnChg chg="add mod">
          <ac:chgData name="Singletary, David S." userId="45c19336-5b87-4564-b40a-d17e89ba411b" providerId="ADAL" clId="{C11B4D13-0377-462B-8563-DC7AAA69FAB7}" dt="2021-08-05T22:08:59.025" v="537" actId="164"/>
          <ac:cxnSpMkLst>
            <pc:docMk/>
            <pc:sldMk cId="1554397322" sldId="310"/>
            <ac:cxnSpMk id="30" creationId="{50A69371-E6B1-49EF-9214-16043CCE1294}"/>
          </ac:cxnSpMkLst>
        </pc:cxnChg>
        <pc:cxnChg chg="add mod">
          <ac:chgData name="Singletary, David S." userId="45c19336-5b87-4564-b40a-d17e89ba411b" providerId="ADAL" clId="{C11B4D13-0377-462B-8563-DC7AAA69FAB7}" dt="2021-08-05T22:08:59.025" v="537" actId="164"/>
          <ac:cxnSpMkLst>
            <pc:docMk/>
            <pc:sldMk cId="1554397322" sldId="310"/>
            <ac:cxnSpMk id="31" creationId="{3AA7AF0A-27CB-458C-80DA-395143E6211B}"/>
          </ac:cxnSpMkLst>
        </pc:cxnChg>
      </pc:sldChg>
      <pc:sldChg chg="del">
        <pc:chgData name="Singletary, David S." userId="45c19336-5b87-4564-b40a-d17e89ba411b" providerId="ADAL" clId="{C11B4D13-0377-462B-8563-DC7AAA69FAB7}" dt="2021-08-05T21:52:10.832" v="55" actId="2696"/>
        <pc:sldMkLst>
          <pc:docMk/>
          <pc:sldMk cId="2947498934" sldId="310"/>
        </pc:sldMkLst>
      </pc:sldChg>
      <pc:sldChg chg="del">
        <pc:chgData name="Singletary, David S." userId="45c19336-5b87-4564-b40a-d17e89ba411b" providerId="ADAL" clId="{C11B4D13-0377-462B-8563-DC7AAA69FAB7}" dt="2021-08-05T21:52:10.832" v="55" actId="2696"/>
        <pc:sldMkLst>
          <pc:docMk/>
          <pc:sldMk cId="3214161723" sldId="311"/>
        </pc:sldMkLst>
      </pc:sldChg>
      <pc:sldChg chg="del">
        <pc:chgData name="Singletary, David S." userId="45c19336-5b87-4564-b40a-d17e89ba411b" providerId="ADAL" clId="{C11B4D13-0377-462B-8563-DC7AAA69FAB7}" dt="2021-08-05T21:52:10.832" v="55" actId="2696"/>
        <pc:sldMkLst>
          <pc:docMk/>
          <pc:sldMk cId="1809995698" sldId="312"/>
        </pc:sldMkLst>
      </pc:sldChg>
      <pc:sldChg chg="del">
        <pc:chgData name="Singletary, David S." userId="45c19336-5b87-4564-b40a-d17e89ba411b" providerId="ADAL" clId="{C11B4D13-0377-462B-8563-DC7AAA69FAB7}" dt="2021-08-05T21:52:10.832" v="55" actId="2696"/>
        <pc:sldMkLst>
          <pc:docMk/>
          <pc:sldMk cId="2169398044" sldId="313"/>
        </pc:sldMkLst>
      </pc:sldChg>
      <pc:sldChg chg="del">
        <pc:chgData name="Singletary, David S." userId="45c19336-5b87-4564-b40a-d17e89ba411b" providerId="ADAL" clId="{C11B4D13-0377-462B-8563-DC7AAA69FAB7}" dt="2021-08-05T21:52:10.832" v="55" actId="2696"/>
        <pc:sldMkLst>
          <pc:docMk/>
          <pc:sldMk cId="1116543228" sldId="314"/>
        </pc:sldMkLst>
      </pc:sldChg>
      <pc:sldChg chg="del">
        <pc:chgData name="Singletary, David S." userId="45c19336-5b87-4564-b40a-d17e89ba411b" providerId="ADAL" clId="{C11B4D13-0377-462B-8563-DC7AAA69FAB7}" dt="2021-08-05T21:52:10.832" v="55" actId="2696"/>
        <pc:sldMkLst>
          <pc:docMk/>
          <pc:sldMk cId="4191799325" sldId="315"/>
        </pc:sldMkLst>
      </pc:sldChg>
      <pc:sldChg chg="del">
        <pc:chgData name="Singletary, David S." userId="45c19336-5b87-4564-b40a-d17e89ba411b" providerId="ADAL" clId="{C11B4D13-0377-462B-8563-DC7AAA69FAB7}" dt="2021-08-05T21:52:10.832" v="55" actId="2696"/>
        <pc:sldMkLst>
          <pc:docMk/>
          <pc:sldMk cId="1683141826" sldId="316"/>
        </pc:sldMkLst>
      </pc:sldChg>
      <pc:sldChg chg="del">
        <pc:chgData name="Singletary, David S." userId="45c19336-5b87-4564-b40a-d17e89ba411b" providerId="ADAL" clId="{C11B4D13-0377-462B-8563-DC7AAA69FAB7}" dt="2021-08-05T21:52:10.832" v="55" actId="2696"/>
        <pc:sldMkLst>
          <pc:docMk/>
          <pc:sldMk cId="70258069" sldId="317"/>
        </pc:sldMkLst>
      </pc:sldChg>
      <pc:sldChg chg="del">
        <pc:chgData name="Singletary, David S." userId="45c19336-5b87-4564-b40a-d17e89ba411b" providerId="ADAL" clId="{C11B4D13-0377-462B-8563-DC7AAA69FAB7}" dt="2021-08-05T21:52:10.832" v="55" actId="2696"/>
        <pc:sldMkLst>
          <pc:docMk/>
          <pc:sldMk cId="2053375373" sldId="318"/>
        </pc:sldMkLst>
      </pc:sldChg>
      <pc:sldChg chg="del">
        <pc:chgData name="Singletary, David S." userId="45c19336-5b87-4564-b40a-d17e89ba411b" providerId="ADAL" clId="{C11B4D13-0377-462B-8563-DC7AAA69FAB7}" dt="2021-08-05T21:52:10.832" v="55" actId="2696"/>
        <pc:sldMkLst>
          <pc:docMk/>
          <pc:sldMk cId="482879549" sldId="319"/>
        </pc:sldMkLst>
      </pc:sldChg>
      <pc:sldChg chg="del">
        <pc:chgData name="Singletary, David S." userId="45c19336-5b87-4564-b40a-d17e89ba411b" providerId="ADAL" clId="{C11B4D13-0377-462B-8563-DC7AAA69FAB7}" dt="2021-08-05T21:52:10.832" v="55" actId="2696"/>
        <pc:sldMkLst>
          <pc:docMk/>
          <pc:sldMk cId="513452279" sldId="320"/>
        </pc:sldMkLst>
      </pc:sldChg>
      <pc:sldChg chg="del">
        <pc:chgData name="Singletary, David S." userId="45c19336-5b87-4564-b40a-d17e89ba411b" providerId="ADAL" clId="{C11B4D13-0377-462B-8563-DC7AAA69FAB7}" dt="2021-08-05T21:52:10.832" v="55" actId="2696"/>
        <pc:sldMkLst>
          <pc:docMk/>
          <pc:sldMk cId="2497230634" sldId="321"/>
        </pc:sldMkLst>
      </pc:sldChg>
      <pc:sldChg chg="del">
        <pc:chgData name="Singletary, David S." userId="45c19336-5b87-4564-b40a-d17e89ba411b" providerId="ADAL" clId="{C11B4D13-0377-462B-8563-DC7AAA69FAB7}" dt="2021-08-05T21:52:10.832" v="55" actId="2696"/>
        <pc:sldMkLst>
          <pc:docMk/>
          <pc:sldMk cId="3680782488" sldId="322"/>
        </pc:sldMkLst>
      </pc:sldChg>
      <pc:sldChg chg="del">
        <pc:chgData name="Singletary, David S." userId="45c19336-5b87-4564-b40a-d17e89ba411b" providerId="ADAL" clId="{C11B4D13-0377-462B-8563-DC7AAA69FAB7}" dt="2021-08-05T21:52:10.832" v="55" actId="2696"/>
        <pc:sldMkLst>
          <pc:docMk/>
          <pc:sldMk cId="1766605600" sldId="323"/>
        </pc:sldMkLst>
      </pc:sldChg>
      <pc:sldMasterChg chg="delSldLayout">
        <pc:chgData name="Singletary, David S." userId="45c19336-5b87-4564-b40a-d17e89ba411b" providerId="ADAL" clId="{C11B4D13-0377-462B-8563-DC7AAA69FAB7}" dt="2021-08-05T21:52:10.832" v="55" actId="2696"/>
        <pc:sldMasterMkLst>
          <pc:docMk/>
          <pc:sldMasterMk cId="2576061158" sldId="2147483660"/>
        </pc:sldMasterMkLst>
        <pc:sldLayoutChg chg="del">
          <pc:chgData name="Singletary, David S." userId="45c19336-5b87-4564-b40a-d17e89ba411b" providerId="ADAL" clId="{C11B4D13-0377-462B-8563-DC7AAA69FAB7}" dt="2021-08-05T21:52:10.832" v="55" actId="2696"/>
          <pc:sldLayoutMkLst>
            <pc:docMk/>
            <pc:sldMasterMk cId="2576061158" sldId="2147483660"/>
            <pc:sldLayoutMk cId="3830232927" sldId="2147483678"/>
          </pc:sldLayoutMkLst>
        </pc:sldLayoutChg>
      </pc:sldMasterChg>
    </pc:docChg>
  </pc:docChgLst>
  <pc:docChgLst>
    <pc:chgData name="Singletary, David S." userId="45c19336-5b87-4564-b40a-d17e89ba411b" providerId="ADAL" clId="{BAEC560C-C102-46DD-9B26-7EDC0C34648C}"/>
    <pc:docChg chg="custSel addSld delSld modSld">
      <pc:chgData name="Singletary, David S." userId="45c19336-5b87-4564-b40a-d17e89ba411b" providerId="ADAL" clId="{BAEC560C-C102-46DD-9B26-7EDC0C34648C}" dt="2022-02-25T13:20:46.893" v="566" actId="20577"/>
      <pc:docMkLst>
        <pc:docMk/>
      </pc:docMkLst>
      <pc:sldChg chg="modSp mod">
        <pc:chgData name="Singletary, David S." userId="45c19336-5b87-4564-b40a-d17e89ba411b" providerId="ADAL" clId="{BAEC560C-C102-46DD-9B26-7EDC0C34648C}" dt="2022-02-25T13:20:46.893" v="566" actId="20577"/>
        <pc:sldMkLst>
          <pc:docMk/>
          <pc:sldMk cId="1989059223" sldId="309"/>
        </pc:sldMkLst>
        <pc:spChg chg="mod">
          <ac:chgData name="Singletary, David S." userId="45c19336-5b87-4564-b40a-d17e89ba411b" providerId="ADAL" clId="{BAEC560C-C102-46DD-9B26-7EDC0C34648C}" dt="2022-02-25T13:20:46.893" v="566" actId="20577"/>
          <ac:spMkLst>
            <pc:docMk/>
            <pc:sldMk cId="1989059223" sldId="309"/>
            <ac:spMk id="4" creationId="{B835DF90-D6F6-42F2-AED5-E74C11067F20}"/>
          </ac:spMkLst>
        </pc:spChg>
      </pc:sldChg>
      <pc:sldChg chg="delSp modSp mod">
        <pc:chgData name="Singletary, David S." userId="45c19336-5b87-4564-b40a-d17e89ba411b" providerId="ADAL" clId="{BAEC560C-C102-46DD-9B26-7EDC0C34648C}" dt="2022-02-25T13:05:20.759" v="100" actId="20577"/>
        <pc:sldMkLst>
          <pc:docMk/>
          <pc:sldMk cId="2571719857" sldId="311"/>
        </pc:sldMkLst>
        <pc:spChg chg="mod">
          <ac:chgData name="Singletary, David S." userId="45c19336-5b87-4564-b40a-d17e89ba411b" providerId="ADAL" clId="{BAEC560C-C102-46DD-9B26-7EDC0C34648C}" dt="2022-02-25T13:05:12.885" v="98" actId="20577"/>
          <ac:spMkLst>
            <pc:docMk/>
            <pc:sldMk cId="2571719857" sldId="311"/>
            <ac:spMk id="2" creationId="{62435AD5-6B8C-48C3-875A-0BB8003F362E}"/>
          </ac:spMkLst>
        </pc:spChg>
        <pc:spChg chg="mod">
          <ac:chgData name="Singletary, David S." userId="45c19336-5b87-4564-b40a-d17e89ba411b" providerId="ADAL" clId="{BAEC560C-C102-46DD-9B26-7EDC0C34648C}" dt="2022-02-25T13:05:20.759" v="100" actId="20577"/>
          <ac:spMkLst>
            <pc:docMk/>
            <pc:sldMk cId="2571719857" sldId="311"/>
            <ac:spMk id="4" creationId="{8A416CDA-0C51-495F-B0B3-B6D505182592}"/>
          </ac:spMkLst>
        </pc:spChg>
        <pc:spChg chg="del">
          <ac:chgData name="Singletary, David S." userId="45c19336-5b87-4564-b40a-d17e89ba411b" providerId="ADAL" clId="{BAEC560C-C102-46DD-9B26-7EDC0C34648C}" dt="2022-02-25T13:05:17.625" v="99" actId="478"/>
          <ac:spMkLst>
            <pc:docMk/>
            <pc:sldMk cId="2571719857" sldId="311"/>
            <ac:spMk id="5" creationId="{91050F80-737D-449F-BB62-C0F8B03C48B4}"/>
          </ac:spMkLst>
        </pc:spChg>
      </pc:sldChg>
      <pc:sldChg chg="modSp add mod">
        <pc:chgData name="Singletary, David S." userId="45c19336-5b87-4564-b40a-d17e89ba411b" providerId="ADAL" clId="{BAEC560C-C102-46DD-9B26-7EDC0C34648C}" dt="2022-02-25T13:05:33.603" v="117" actId="20577"/>
        <pc:sldMkLst>
          <pc:docMk/>
          <pc:sldMk cId="301542134" sldId="312"/>
        </pc:sldMkLst>
        <pc:spChg chg="mod">
          <ac:chgData name="Singletary, David S." userId="45c19336-5b87-4564-b40a-d17e89ba411b" providerId="ADAL" clId="{BAEC560C-C102-46DD-9B26-7EDC0C34648C}" dt="2022-02-25T13:05:33.603" v="117" actId="20577"/>
          <ac:spMkLst>
            <pc:docMk/>
            <pc:sldMk cId="301542134" sldId="312"/>
            <ac:spMk id="2" creationId="{62435AD5-6B8C-48C3-875A-0BB8003F362E}"/>
          </ac:spMkLst>
        </pc:spChg>
      </pc:sldChg>
      <pc:sldChg chg="del">
        <pc:chgData name="Singletary, David S." userId="45c19336-5b87-4564-b40a-d17e89ba411b" providerId="ADAL" clId="{BAEC560C-C102-46DD-9B26-7EDC0C34648C}" dt="2022-02-25T13:04:38.667" v="47" actId="2696"/>
        <pc:sldMkLst>
          <pc:docMk/>
          <pc:sldMk cId="1645728105" sldId="312"/>
        </pc:sldMkLst>
      </pc:sldChg>
      <pc:sldChg chg="modSp add mod">
        <pc:chgData name="Singletary, David S." userId="45c19336-5b87-4564-b40a-d17e89ba411b" providerId="ADAL" clId="{BAEC560C-C102-46DD-9B26-7EDC0C34648C}" dt="2022-02-25T13:05:44.515" v="143" actId="20577"/>
        <pc:sldMkLst>
          <pc:docMk/>
          <pc:sldMk cId="2689764477" sldId="313"/>
        </pc:sldMkLst>
        <pc:spChg chg="mod">
          <ac:chgData name="Singletary, David S." userId="45c19336-5b87-4564-b40a-d17e89ba411b" providerId="ADAL" clId="{BAEC560C-C102-46DD-9B26-7EDC0C34648C}" dt="2022-02-25T13:05:44.515" v="143" actId="20577"/>
          <ac:spMkLst>
            <pc:docMk/>
            <pc:sldMk cId="2689764477" sldId="313"/>
            <ac:spMk id="2" creationId="{62435AD5-6B8C-48C3-875A-0BB8003F362E}"/>
          </ac:spMkLst>
        </pc:spChg>
      </pc:sldChg>
      <pc:sldChg chg="del">
        <pc:chgData name="Singletary, David S." userId="45c19336-5b87-4564-b40a-d17e89ba411b" providerId="ADAL" clId="{BAEC560C-C102-46DD-9B26-7EDC0C34648C}" dt="2022-02-25T13:04:38.667" v="47" actId="2696"/>
        <pc:sldMkLst>
          <pc:docMk/>
          <pc:sldMk cId="3974789769" sldId="313"/>
        </pc:sldMkLst>
      </pc:sldChg>
      <pc:sldChg chg="modSp add mod">
        <pc:chgData name="Singletary, David S." userId="45c19336-5b87-4564-b40a-d17e89ba411b" providerId="ADAL" clId="{BAEC560C-C102-46DD-9B26-7EDC0C34648C}" dt="2022-02-25T13:06:24.975" v="217" actId="20577"/>
        <pc:sldMkLst>
          <pc:docMk/>
          <pc:sldMk cId="511777262" sldId="314"/>
        </pc:sldMkLst>
        <pc:spChg chg="mod">
          <ac:chgData name="Singletary, David S." userId="45c19336-5b87-4564-b40a-d17e89ba411b" providerId="ADAL" clId="{BAEC560C-C102-46DD-9B26-7EDC0C34648C}" dt="2022-02-25T13:06:03.180" v="186" actId="20577"/>
          <ac:spMkLst>
            <pc:docMk/>
            <pc:sldMk cId="511777262" sldId="314"/>
            <ac:spMk id="2" creationId="{62435AD5-6B8C-48C3-875A-0BB8003F362E}"/>
          </ac:spMkLst>
        </pc:spChg>
        <pc:spChg chg="mod">
          <ac:chgData name="Singletary, David S." userId="45c19336-5b87-4564-b40a-d17e89ba411b" providerId="ADAL" clId="{BAEC560C-C102-46DD-9B26-7EDC0C34648C}" dt="2022-02-25T13:06:24.975" v="217" actId="20577"/>
          <ac:spMkLst>
            <pc:docMk/>
            <pc:sldMk cId="511777262" sldId="314"/>
            <ac:spMk id="4" creationId="{8A416CDA-0C51-495F-B0B3-B6D505182592}"/>
          </ac:spMkLst>
        </pc:spChg>
      </pc:sldChg>
      <pc:sldChg chg="del">
        <pc:chgData name="Singletary, David S." userId="45c19336-5b87-4564-b40a-d17e89ba411b" providerId="ADAL" clId="{BAEC560C-C102-46DD-9B26-7EDC0C34648C}" dt="2022-02-25T13:04:38.667" v="47" actId="2696"/>
        <pc:sldMkLst>
          <pc:docMk/>
          <pc:sldMk cId="938421651" sldId="314"/>
        </pc:sldMkLst>
      </pc:sldChg>
      <pc:sldChg chg="modSp add mod">
        <pc:chgData name="Singletary, David S." userId="45c19336-5b87-4564-b40a-d17e89ba411b" providerId="ADAL" clId="{BAEC560C-C102-46DD-9B26-7EDC0C34648C}" dt="2022-02-25T13:06:53.625" v="268" actId="20577"/>
        <pc:sldMkLst>
          <pc:docMk/>
          <pc:sldMk cId="92557893" sldId="315"/>
        </pc:sldMkLst>
        <pc:spChg chg="mod">
          <ac:chgData name="Singletary, David S." userId="45c19336-5b87-4564-b40a-d17e89ba411b" providerId="ADAL" clId="{BAEC560C-C102-46DD-9B26-7EDC0C34648C}" dt="2022-02-25T13:06:43.041" v="251" actId="20577"/>
          <ac:spMkLst>
            <pc:docMk/>
            <pc:sldMk cId="92557893" sldId="315"/>
            <ac:spMk id="2" creationId="{62435AD5-6B8C-48C3-875A-0BB8003F362E}"/>
          </ac:spMkLst>
        </pc:spChg>
        <pc:spChg chg="mod">
          <ac:chgData name="Singletary, David S." userId="45c19336-5b87-4564-b40a-d17e89ba411b" providerId="ADAL" clId="{BAEC560C-C102-46DD-9B26-7EDC0C34648C}" dt="2022-02-25T13:06:53.625" v="268" actId="20577"/>
          <ac:spMkLst>
            <pc:docMk/>
            <pc:sldMk cId="92557893" sldId="315"/>
            <ac:spMk id="4" creationId="{8A416CDA-0C51-495F-B0B3-B6D505182592}"/>
          </ac:spMkLst>
        </pc:spChg>
      </pc:sldChg>
      <pc:sldChg chg="del">
        <pc:chgData name="Singletary, David S." userId="45c19336-5b87-4564-b40a-d17e89ba411b" providerId="ADAL" clId="{BAEC560C-C102-46DD-9B26-7EDC0C34648C}" dt="2022-02-25T13:04:38.667" v="47" actId="2696"/>
        <pc:sldMkLst>
          <pc:docMk/>
          <pc:sldMk cId="781059357" sldId="315"/>
        </pc:sldMkLst>
      </pc:sldChg>
      <pc:sldChg chg="modSp add mod">
        <pc:chgData name="Singletary, David S." userId="45c19336-5b87-4564-b40a-d17e89ba411b" providerId="ADAL" clId="{BAEC560C-C102-46DD-9B26-7EDC0C34648C}" dt="2022-02-25T13:07:26.322" v="294" actId="20577"/>
        <pc:sldMkLst>
          <pc:docMk/>
          <pc:sldMk cId="860280885" sldId="316"/>
        </pc:sldMkLst>
        <pc:spChg chg="mod">
          <ac:chgData name="Singletary, David S." userId="45c19336-5b87-4564-b40a-d17e89ba411b" providerId="ADAL" clId="{BAEC560C-C102-46DD-9B26-7EDC0C34648C}" dt="2022-02-25T13:07:15.952" v="292" actId="20577"/>
          <ac:spMkLst>
            <pc:docMk/>
            <pc:sldMk cId="860280885" sldId="316"/>
            <ac:spMk id="2" creationId="{62435AD5-6B8C-48C3-875A-0BB8003F362E}"/>
          </ac:spMkLst>
        </pc:spChg>
        <pc:spChg chg="mod">
          <ac:chgData name="Singletary, David S." userId="45c19336-5b87-4564-b40a-d17e89ba411b" providerId="ADAL" clId="{BAEC560C-C102-46DD-9B26-7EDC0C34648C}" dt="2022-02-25T13:07:26.322" v="294" actId="20577"/>
          <ac:spMkLst>
            <pc:docMk/>
            <pc:sldMk cId="860280885" sldId="316"/>
            <ac:spMk id="4" creationId="{8A416CDA-0C51-495F-B0B3-B6D505182592}"/>
          </ac:spMkLst>
        </pc:spChg>
      </pc:sldChg>
      <pc:sldChg chg="del">
        <pc:chgData name="Singletary, David S." userId="45c19336-5b87-4564-b40a-d17e89ba411b" providerId="ADAL" clId="{BAEC560C-C102-46DD-9B26-7EDC0C34648C}" dt="2022-02-25T13:04:38.667" v="47" actId="2696"/>
        <pc:sldMkLst>
          <pc:docMk/>
          <pc:sldMk cId="3185328335" sldId="316"/>
        </pc:sldMkLst>
      </pc:sldChg>
      <pc:sldChg chg="del">
        <pc:chgData name="Singletary, David S." userId="45c19336-5b87-4564-b40a-d17e89ba411b" providerId="ADAL" clId="{BAEC560C-C102-46DD-9B26-7EDC0C34648C}" dt="2022-02-25T13:04:38.667" v="47" actId="2696"/>
        <pc:sldMkLst>
          <pc:docMk/>
          <pc:sldMk cId="2081757484" sldId="317"/>
        </pc:sldMkLst>
      </pc:sldChg>
      <pc:sldChg chg="modSp add mod">
        <pc:chgData name="Singletary, David S." userId="45c19336-5b87-4564-b40a-d17e89ba411b" providerId="ADAL" clId="{BAEC560C-C102-46DD-9B26-7EDC0C34648C}" dt="2022-02-25T13:07:35.375" v="303" actId="20577"/>
        <pc:sldMkLst>
          <pc:docMk/>
          <pc:sldMk cId="3061116573" sldId="317"/>
        </pc:sldMkLst>
        <pc:spChg chg="mod">
          <ac:chgData name="Singletary, David S." userId="45c19336-5b87-4564-b40a-d17e89ba411b" providerId="ADAL" clId="{BAEC560C-C102-46DD-9B26-7EDC0C34648C}" dt="2022-02-25T13:07:35.375" v="303" actId="20577"/>
          <ac:spMkLst>
            <pc:docMk/>
            <pc:sldMk cId="3061116573" sldId="317"/>
            <ac:spMk id="2" creationId="{62435AD5-6B8C-48C3-875A-0BB8003F362E}"/>
          </ac:spMkLst>
        </pc:spChg>
        <pc:spChg chg="mod">
          <ac:chgData name="Singletary, David S." userId="45c19336-5b87-4564-b40a-d17e89ba411b" providerId="ADAL" clId="{BAEC560C-C102-46DD-9B26-7EDC0C34648C}" dt="2022-02-25T13:07:31.724" v="295" actId="20577"/>
          <ac:spMkLst>
            <pc:docMk/>
            <pc:sldMk cId="3061116573" sldId="317"/>
            <ac:spMk id="4" creationId="{8A416CDA-0C51-495F-B0B3-B6D505182592}"/>
          </ac:spMkLst>
        </pc:spChg>
      </pc:sldChg>
      <pc:sldChg chg="del">
        <pc:chgData name="Singletary, David S." userId="45c19336-5b87-4564-b40a-d17e89ba411b" providerId="ADAL" clId="{BAEC560C-C102-46DD-9B26-7EDC0C34648C}" dt="2022-02-25T13:04:38.667" v="47" actId="2696"/>
        <pc:sldMkLst>
          <pc:docMk/>
          <pc:sldMk cId="351758076" sldId="318"/>
        </pc:sldMkLst>
      </pc:sldChg>
      <pc:sldChg chg="modSp add mod">
        <pc:chgData name="Singletary, David S." userId="45c19336-5b87-4564-b40a-d17e89ba411b" providerId="ADAL" clId="{BAEC560C-C102-46DD-9B26-7EDC0C34648C}" dt="2022-02-25T13:07:45.710" v="311" actId="20577"/>
        <pc:sldMkLst>
          <pc:docMk/>
          <pc:sldMk cId="3365140272" sldId="318"/>
        </pc:sldMkLst>
        <pc:spChg chg="mod">
          <ac:chgData name="Singletary, David S." userId="45c19336-5b87-4564-b40a-d17e89ba411b" providerId="ADAL" clId="{BAEC560C-C102-46DD-9B26-7EDC0C34648C}" dt="2022-02-25T13:07:45.710" v="311" actId="20577"/>
          <ac:spMkLst>
            <pc:docMk/>
            <pc:sldMk cId="3365140272" sldId="318"/>
            <ac:spMk id="2" creationId="{62435AD5-6B8C-48C3-875A-0BB8003F362E}"/>
          </ac:spMkLst>
        </pc:spChg>
      </pc:sldChg>
      <pc:sldChg chg="modSp add mod">
        <pc:chgData name="Singletary, David S." userId="45c19336-5b87-4564-b40a-d17e89ba411b" providerId="ADAL" clId="{BAEC560C-C102-46DD-9B26-7EDC0C34648C}" dt="2022-02-25T13:08:33.052" v="365" actId="20577"/>
        <pc:sldMkLst>
          <pc:docMk/>
          <pc:sldMk cId="2578931509" sldId="319"/>
        </pc:sldMkLst>
        <pc:spChg chg="mod">
          <ac:chgData name="Singletary, David S." userId="45c19336-5b87-4564-b40a-d17e89ba411b" providerId="ADAL" clId="{BAEC560C-C102-46DD-9B26-7EDC0C34648C}" dt="2022-02-25T13:08:13.069" v="330" actId="20577"/>
          <ac:spMkLst>
            <pc:docMk/>
            <pc:sldMk cId="2578931509" sldId="319"/>
            <ac:spMk id="2" creationId="{62435AD5-6B8C-48C3-875A-0BB8003F362E}"/>
          </ac:spMkLst>
        </pc:spChg>
        <pc:spChg chg="mod">
          <ac:chgData name="Singletary, David S." userId="45c19336-5b87-4564-b40a-d17e89ba411b" providerId="ADAL" clId="{BAEC560C-C102-46DD-9B26-7EDC0C34648C}" dt="2022-02-25T13:08:33.052" v="365" actId="20577"/>
          <ac:spMkLst>
            <pc:docMk/>
            <pc:sldMk cId="2578931509" sldId="319"/>
            <ac:spMk id="4" creationId="{8A416CDA-0C51-495F-B0B3-B6D505182592}"/>
          </ac:spMkLst>
        </pc:spChg>
      </pc:sldChg>
      <pc:sldChg chg="del">
        <pc:chgData name="Singletary, David S." userId="45c19336-5b87-4564-b40a-d17e89ba411b" providerId="ADAL" clId="{BAEC560C-C102-46DD-9B26-7EDC0C34648C}" dt="2022-02-25T13:04:38.667" v="47" actId="2696"/>
        <pc:sldMkLst>
          <pc:docMk/>
          <pc:sldMk cId="4116731164" sldId="319"/>
        </pc:sldMkLst>
      </pc:sldChg>
      <pc:sldChg chg="modSp add mod">
        <pc:chgData name="Singletary, David S." userId="45c19336-5b87-4564-b40a-d17e89ba411b" providerId="ADAL" clId="{BAEC560C-C102-46DD-9B26-7EDC0C34648C}" dt="2022-02-25T13:09:30.741" v="496" actId="20577"/>
        <pc:sldMkLst>
          <pc:docMk/>
          <pc:sldMk cId="561619011" sldId="320"/>
        </pc:sldMkLst>
        <pc:spChg chg="mod">
          <ac:chgData name="Singletary, David S." userId="45c19336-5b87-4564-b40a-d17e89ba411b" providerId="ADAL" clId="{BAEC560C-C102-46DD-9B26-7EDC0C34648C}" dt="2022-02-25T13:08:49.637" v="392" actId="20577"/>
          <ac:spMkLst>
            <pc:docMk/>
            <pc:sldMk cId="561619011" sldId="320"/>
            <ac:spMk id="2" creationId="{62435AD5-6B8C-48C3-875A-0BB8003F362E}"/>
          </ac:spMkLst>
        </pc:spChg>
        <pc:spChg chg="mod">
          <ac:chgData name="Singletary, David S." userId="45c19336-5b87-4564-b40a-d17e89ba411b" providerId="ADAL" clId="{BAEC560C-C102-46DD-9B26-7EDC0C34648C}" dt="2022-02-25T13:09:30.741" v="496" actId="20577"/>
          <ac:spMkLst>
            <pc:docMk/>
            <pc:sldMk cId="561619011" sldId="320"/>
            <ac:spMk id="4" creationId="{8A416CDA-0C51-495F-B0B3-B6D505182592}"/>
          </ac:spMkLst>
        </pc:spChg>
      </pc:sldChg>
      <pc:sldChg chg="del">
        <pc:chgData name="Singletary, David S." userId="45c19336-5b87-4564-b40a-d17e89ba411b" providerId="ADAL" clId="{BAEC560C-C102-46DD-9B26-7EDC0C34648C}" dt="2022-02-25T13:04:38.667" v="47" actId="2696"/>
        <pc:sldMkLst>
          <pc:docMk/>
          <pc:sldMk cId="4151917209" sldId="320"/>
        </pc:sldMkLst>
      </pc:sldChg>
      <pc:sldChg chg="del">
        <pc:chgData name="Singletary, David S." userId="45c19336-5b87-4564-b40a-d17e89ba411b" providerId="ADAL" clId="{BAEC560C-C102-46DD-9B26-7EDC0C34648C}" dt="2022-02-25T13:04:38.667" v="47" actId="2696"/>
        <pc:sldMkLst>
          <pc:docMk/>
          <pc:sldMk cId="3966236359" sldId="321"/>
        </pc:sldMkLst>
      </pc:sldChg>
      <pc:sldChg chg="del">
        <pc:chgData name="Singletary, David S." userId="45c19336-5b87-4564-b40a-d17e89ba411b" providerId="ADAL" clId="{BAEC560C-C102-46DD-9B26-7EDC0C34648C}" dt="2022-02-25T13:04:38.667" v="47" actId="2696"/>
        <pc:sldMkLst>
          <pc:docMk/>
          <pc:sldMk cId="1731728680" sldId="322"/>
        </pc:sldMkLst>
      </pc:sldChg>
      <pc:sldChg chg="del">
        <pc:chgData name="Singletary, David S." userId="45c19336-5b87-4564-b40a-d17e89ba411b" providerId="ADAL" clId="{BAEC560C-C102-46DD-9B26-7EDC0C34648C}" dt="2022-02-25T13:04:38.667" v="47" actId="2696"/>
        <pc:sldMkLst>
          <pc:docMk/>
          <pc:sldMk cId="539274348" sldId="323"/>
        </pc:sldMkLst>
      </pc:sldChg>
    </pc:docChg>
  </pc:docChgLst>
  <pc:docChgLst>
    <pc:chgData name="Singletary, David S." userId="45c19336-5b87-4564-b40a-d17e89ba411b" providerId="ADAL" clId="{D7539971-6B41-4EF9-A3FC-259DA82630ED}"/>
    <pc:docChg chg="undo custSel addSld modSld sldOrd">
      <pc:chgData name="Singletary, David S." userId="45c19336-5b87-4564-b40a-d17e89ba411b" providerId="ADAL" clId="{D7539971-6B41-4EF9-A3FC-259DA82630ED}" dt="2021-04-10T16:20:33.519" v="1682" actId="14100"/>
      <pc:docMkLst>
        <pc:docMk/>
      </pc:docMkLst>
      <pc:sldChg chg="modSp mod">
        <pc:chgData name="Singletary, David S." userId="45c19336-5b87-4564-b40a-d17e89ba411b" providerId="ADAL" clId="{D7539971-6B41-4EF9-A3FC-259DA82630ED}" dt="2021-04-10T16:15:20.343" v="1631" actId="20577"/>
        <pc:sldMkLst>
          <pc:docMk/>
          <pc:sldMk cId="602319741" sldId="277"/>
        </pc:sldMkLst>
        <pc:spChg chg="mod">
          <ac:chgData name="Singletary, David S." userId="45c19336-5b87-4564-b40a-d17e89ba411b" providerId="ADAL" clId="{D7539971-6B41-4EF9-A3FC-259DA82630ED}" dt="2021-04-10T16:15:16.144" v="1625" actId="20577"/>
          <ac:spMkLst>
            <pc:docMk/>
            <pc:sldMk cId="602319741" sldId="277"/>
            <ac:spMk id="6" creationId="{2A510A7A-161E-4151-A840-90DCFE74E6CA}"/>
          </ac:spMkLst>
        </pc:spChg>
        <pc:spChg chg="mod">
          <ac:chgData name="Singletary, David S." userId="45c19336-5b87-4564-b40a-d17e89ba411b" providerId="ADAL" clId="{D7539971-6B41-4EF9-A3FC-259DA82630ED}" dt="2021-04-10T16:15:20.343" v="1631" actId="20577"/>
          <ac:spMkLst>
            <pc:docMk/>
            <pc:sldMk cId="602319741" sldId="277"/>
            <ac:spMk id="7" creationId="{C23CFE61-1D8F-47DD-93F0-F103C2FB21F0}"/>
          </ac:spMkLst>
        </pc:spChg>
      </pc:sldChg>
      <pc:sldChg chg="modSp mod">
        <pc:chgData name="Singletary, David S." userId="45c19336-5b87-4564-b40a-d17e89ba411b" providerId="ADAL" clId="{D7539971-6B41-4EF9-A3FC-259DA82630ED}" dt="2021-04-10T15:51:41.302" v="789" actId="20577"/>
        <pc:sldMkLst>
          <pc:docMk/>
          <pc:sldMk cId="2582727772" sldId="278"/>
        </pc:sldMkLst>
        <pc:spChg chg="mod">
          <ac:chgData name="Singletary, David S." userId="45c19336-5b87-4564-b40a-d17e89ba411b" providerId="ADAL" clId="{D7539971-6B41-4EF9-A3FC-259DA82630ED}" dt="2021-04-10T15:49:50.222" v="612" actId="20577"/>
          <ac:spMkLst>
            <pc:docMk/>
            <pc:sldMk cId="2582727772" sldId="278"/>
            <ac:spMk id="2" creationId="{A51CA90D-0F7F-4353-B8CA-F774FBF8B1D0}"/>
          </ac:spMkLst>
        </pc:spChg>
        <pc:spChg chg="mod">
          <ac:chgData name="Singletary, David S." userId="45c19336-5b87-4564-b40a-d17e89ba411b" providerId="ADAL" clId="{D7539971-6B41-4EF9-A3FC-259DA82630ED}" dt="2021-04-10T15:51:41.302" v="789" actId="20577"/>
          <ac:spMkLst>
            <pc:docMk/>
            <pc:sldMk cId="2582727772" sldId="278"/>
            <ac:spMk id="3" creationId="{90197461-0FAC-4EA0-A546-3B9388E992E6}"/>
          </ac:spMkLst>
        </pc:spChg>
      </pc:sldChg>
      <pc:sldChg chg="modSp mod">
        <pc:chgData name="Singletary, David S." userId="45c19336-5b87-4564-b40a-d17e89ba411b" providerId="ADAL" clId="{D7539971-6B41-4EF9-A3FC-259DA82630ED}" dt="2021-04-10T15:48:40.751" v="598" actId="27636"/>
        <pc:sldMkLst>
          <pc:docMk/>
          <pc:sldMk cId="3039851284" sldId="298"/>
        </pc:sldMkLst>
        <pc:spChg chg="mod">
          <ac:chgData name="Singletary, David S." userId="45c19336-5b87-4564-b40a-d17e89ba411b" providerId="ADAL" clId="{D7539971-6B41-4EF9-A3FC-259DA82630ED}" dt="2021-04-10T15:48:40.751" v="598" actId="27636"/>
          <ac:spMkLst>
            <pc:docMk/>
            <pc:sldMk cId="3039851284" sldId="298"/>
            <ac:spMk id="3" creationId="{AF6B37D8-59D5-45D2-8169-2020078F9291}"/>
          </ac:spMkLst>
        </pc:spChg>
      </pc:sldChg>
      <pc:sldChg chg="modSp mod">
        <pc:chgData name="Singletary, David S." userId="45c19336-5b87-4564-b40a-d17e89ba411b" providerId="ADAL" clId="{D7539971-6B41-4EF9-A3FC-259DA82630ED}" dt="2021-04-10T14:32:26.429" v="396" actId="20577"/>
        <pc:sldMkLst>
          <pc:docMk/>
          <pc:sldMk cId="2855584775" sldId="307"/>
        </pc:sldMkLst>
        <pc:spChg chg="mod">
          <ac:chgData name="Singletary, David S." userId="45c19336-5b87-4564-b40a-d17e89ba411b" providerId="ADAL" clId="{D7539971-6B41-4EF9-A3FC-259DA82630ED}" dt="2021-04-10T14:32:26.429" v="396" actId="20577"/>
          <ac:spMkLst>
            <pc:docMk/>
            <pc:sldMk cId="2855584775" sldId="307"/>
            <ac:spMk id="2" creationId="{58C33BDB-6046-4130-99CF-0821343B5A65}"/>
          </ac:spMkLst>
        </pc:spChg>
        <pc:spChg chg="mod">
          <ac:chgData name="Singletary, David S." userId="45c19336-5b87-4564-b40a-d17e89ba411b" providerId="ADAL" clId="{D7539971-6B41-4EF9-A3FC-259DA82630ED}" dt="2021-04-10T14:32:15.258" v="364" actId="20578"/>
          <ac:spMkLst>
            <pc:docMk/>
            <pc:sldMk cId="2855584775" sldId="307"/>
            <ac:spMk id="3" creationId="{5D2EE84E-69DF-40CC-8BC9-55C2E53EBCA1}"/>
          </ac:spMkLst>
        </pc:spChg>
      </pc:sldChg>
      <pc:sldChg chg="modSp mod">
        <pc:chgData name="Singletary, David S." userId="45c19336-5b87-4564-b40a-d17e89ba411b" providerId="ADAL" clId="{D7539971-6B41-4EF9-A3FC-259DA82630ED}" dt="2021-04-10T14:32:04.792" v="360" actId="20577"/>
        <pc:sldMkLst>
          <pc:docMk/>
          <pc:sldMk cId="906692530" sldId="308"/>
        </pc:sldMkLst>
        <pc:spChg chg="mod">
          <ac:chgData name="Singletary, David S." userId="45c19336-5b87-4564-b40a-d17e89ba411b" providerId="ADAL" clId="{D7539971-6B41-4EF9-A3FC-259DA82630ED}" dt="2021-04-10T14:32:04.792" v="360" actId="20577"/>
          <ac:spMkLst>
            <pc:docMk/>
            <pc:sldMk cId="906692530" sldId="308"/>
            <ac:spMk id="2" creationId="{58C33BDB-6046-4130-99CF-0821343B5A65}"/>
          </ac:spMkLst>
        </pc:spChg>
      </pc:sldChg>
      <pc:sldChg chg="modSp mod">
        <pc:chgData name="Singletary, David S." userId="45c19336-5b87-4564-b40a-d17e89ba411b" providerId="ADAL" clId="{D7539971-6B41-4EF9-A3FC-259DA82630ED}" dt="2021-04-10T16:20:33.519" v="1682" actId="14100"/>
        <pc:sldMkLst>
          <pc:docMk/>
          <pc:sldMk cId="1989059223" sldId="309"/>
        </pc:sldMkLst>
        <pc:spChg chg="mod">
          <ac:chgData name="Singletary, David S." userId="45c19336-5b87-4564-b40a-d17e89ba411b" providerId="ADAL" clId="{D7539971-6B41-4EF9-A3FC-259DA82630ED}" dt="2021-04-10T16:20:33.519" v="1682" actId="14100"/>
          <ac:spMkLst>
            <pc:docMk/>
            <pc:sldMk cId="1989059223" sldId="309"/>
            <ac:spMk id="4" creationId="{B835DF90-D6F6-42F2-AED5-E74C11067F20}"/>
          </ac:spMkLst>
        </pc:spChg>
      </pc:sldChg>
      <pc:sldChg chg="modSp mod">
        <pc:chgData name="Singletary, David S." userId="45c19336-5b87-4564-b40a-d17e89ba411b" providerId="ADAL" clId="{D7539971-6B41-4EF9-A3FC-259DA82630ED}" dt="2021-04-10T14:39:10.342" v="594" actId="20577"/>
        <pc:sldMkLst>
          <pc:docMk/>
          <pc:sldMk cId="2947498934" sldId="310"/>
        </pc:sldMkLst>
        <pc:spChg chg="mod">
          <ac:chgData name="Singletary, David S." userId="45c19336-5b87-4564-b40a-d17e89ba411b" providerId="ADAL" clId="{D7539971-6B41-4EF9-A3FC-259DA82630ED}" dt="2021-04-10T14:39:10.342" v="594" actId="20577"/>
          <ac:spMkLst>
            <pc:docMk/>
            <pc:sldMk cId="2947498934" sldId="310"/>
            <ac:spMk id="2" creationId="{69A341A0-E988-4B2E-A3FC-27137F4BC064}"/>
          </ac:spMkLst>
        </pc:spChg>
      </pc:sldChg>
      <pc:sldChg chg="delSp modSp mod">
        <pc:chgData name="Singletary, David S." userId="45c19336-5b87-4564-b40a-d17e89ba411b" providerId="ADAL" clId="{D7539971-6B41-4EF9-A3FC-259DA82630ED}" dt="2021-04-10T14:32:35.629" v="411" actId="20577"/>
        <pc:sldMkLst>
          <pc:docMk/>
          <pc:sldMk cId="3214161723" sldId="311"/>
        </pc:sldMkLst>
        <pc:spChg chg="mod">
          <ac:chgData name="Singletary, David S." userId="45c19336-5b87-4564-b40a-d17e89ba411b" providerId="ADAL" clId="{D7539971-6B41-4EF9-A3FC-259DA82630ED}" dt="2021-04-10T14:32:35.629" v="411" actId="20577"/>
          <ac:spMkLst>
            <pc:docMk/>
            <pc:sldMk cId="3214161723" sldId="311"/>
            <ac:spMk id="2" creationId="{58C33BDB-6046-4130-99CF-0821343B5A65}"/>
          </ac:spMkLst>
        </pc:spChg>
        <pc:spChg chg="mod">
          <ac:chgData name="Singletary, David S." userId="45c19336-5b87-4564-b40a-d17e89ba411b" providerId="ADAL" clId="{D7539971-6B41-4EF9-A3FC-259DA82630ED}" dt="2021-04-10T14:29:41.287" v="207" actId="20577"/>
          <ac:spMkLst>
            <pc:docMk/>
            <pc:sldMk cId="3214161723" sldId="311"/>
            <ac:spMk id="3" creationId="{5D2EE84E-69DF-40CC-8BC9-55C2E53EBCA1}"/>
          </ac:spMkLst>
        </pc:spChg>
        <pc:picChg chg="mod modCrop">
          <ac:chgData name="Singletary, David S." userId="45c19336-5b87-4564-b40a-d17e89ba411b" providerId="ADAL" clId="{D7539971-6B41-4EF9-A3FC-259DA82630ED}" dt="2021-04-10T14:21:51.904" v="45" actId="732"/>
          <ac:picMkLst>
            <pc:docMk/>
            <pc:sldMk cId="3214161723" sldId="311"/>
            <ac:picMk id="4" creationId="{E551B3AA-E1DB-47E7-B6F9-5D29F11B7073}"/>
          </ac:picMkLst>
        </pc:picChg>
        <pc:picChg chg="del">
          <ac:chgData name="Singletary, David S." userId="45c19336-5b87-4564-b40a-d17e89ba411b" providerId="ADAL" clId="{D7539971-6B41-4EF9-A3FC-259DA82630ED}" dt="2021-04-10T14:21:21.864" v="37" actId="478"/>
          <ac:picMkLst>
            <pc:docMk/>
            <pc:sldMk cId="3214161723" sldId="311"/>
            <ac:picMk id="1026" creationId="{435FB926-866F-470B-BA3A-896CC29F8F0D}"/>
          </ac:picMkLst>
        </pc:picChg>
      </pc:sldChg>
      <pc:sldChg chg="addSp delSp modSp add mod">
        <pc:chgData name="Singletary, David S." userId="45c19336-5b87-4564-b40a-d17e89ba411b" providerId="ADAL" clId="{D7539971-6B41-4EF9-A3FC-259DA82630ED}" dt="2021-04-10T14:37:23.475" v="590" actId="20577"/>
        <pc:sldMkLst>
          <pc:docMk/>
          <pc:sldMk cId="1809995698" sldId="312"/>
        </pc:sldMkLst>
        <pc:spChg chg="mod">
          <ac:chgData name="Singletary, David S." userId="45c19336-5b87-4564-b40a-d17e89ba411b" providerId="ADAL" clId="{D7539971-6B41-4EF9-A3FC-259DA82630ED}" dt="2021-04-10T14:27:15.364" v="146" actId="20577"/>
          <ac:spMkLst>
            <pc:docMk/>
            <pc:sldMk cId="1809995698" sldId="312"/>
            <ac:spMk id="2" creationId="{58C33BDB-6046-4130-99CF-0821343B5A65}"/>
          </ac:spMkLst>
        </pc:spChg>
        <pc:spChg chg="mod">
          <ac:chgData name="Singletary, David S." userId="45c19336-5b87-4564-b40a-d17e89ba411b" providerId="ADAL" clId="{D7539971-6B41-4EF9-A3FC-259DA82630ED}" dt="2021-04-10T14:37:23.475" v="590" actId="20577"/>
          <ac:spMkLst>
            <pc:docMk/>
            <pc:sldMk cId="1809995698" sldId="312"/>
            <ac:spMk id="3" creationId="{5D2EE84E-69DF-40CC-8BC9-55C2E53EBCA1}"/>
          </ac:spMkLst>
        </pc:spChg>
        <pc:picChg chg="add del">
          <ac:chgData name="Singletary, David S." userId="45c19336-5b87-4564-b40a-d17e89ba411b" providerId="ADAL" clId="{D7539971-6B41-4EF9-A3FC-259DA82630ED}" dt="2021-04-10T14:18:45.017" v="32" actId="478"/>
          <ac:picMkLst>
            <pc:docMk/>
            <pc:sldMk cId="1809995698" sldId="312"/>
            <ac:picMk id="4" creationId="{E551B3AA-E1DB-47E7-B6F9-5D29F11B7073}"/>
          </ac:picMkLst>
        </pc:picChg>
        <pc:picChg chg="add del mod">
          <ac:chgData name="Singletary, David S." userId="45c19336-5b87-4564-b40a-d17e89ba411b" providerId="ADAL" clId="{D7539971-6B41-4EF9-A3FC-259DA82630ED}" dt="2021-04-10T14:18:01.975" v="27"/>
          <ac:picMkLst>
            <pc:docMk/>
            <pc:sldMk cId="1809995698" sldId="312"/>
            <ac:picMk id="5" creationId="{43F84624-8C2D-4327-A721-1FC5002FF0EE}"/>
          </ac:picMkLst>
        </pc:picChg>
        <pc:picChg chg="add mod">
          <ac:chgData name="Singletary, David S." userId="45c19336-5b87-4564-b40a-d17e89ba411b" providerId="ADAL" clId="{D7539971-6B41-4EF9-A3FC-259DA82630ED}" dt="2021-04-10T14:34:28.729" v="416" actId="1076"/>
          <ac:picMkLst>
            <pc:docMk/>
            <pc:sldMk cId="1809995698" sldId="312"/>
            <ac:picMk id="6" creationId="{0BBCCC0A-DBF5-4310-9322-8717D4845146}"/>
          </ac:picMkLst>
        </pc:picChg>
        <pc:picChg chg="add mod">
          <ac:chgData name="Singletary, David S." userId="45c19336-5b87-4564-b40a-d17e89ba411b" providerId="ADAL" clId="{D7539971-6B41-4EF9-A3FC-259DA82630ED}" dt="2021-04-10T14:34:30.592" v="417" actId="1076"/>
          <ac:picMkLst>
            <pc:docMk/>
            <pc:sldMk cId="1809995698" sldId="312"/>
            <ac:picMk id="7" creationId="{6E1C8D2A-AF2C-476C-961D-1FCBA132349E}"/>
          </ac:picMkLst>
        </pc:picChg>
        <pc:picChg chg="add mod">
          <ac:chgData name="Singletary, David S." userId="45c19336-5b87-4564-b40a-d17e89ba411b" providerId="ADAL" clId="{D7539971-6B41-4EF9-A3FC-259DA82630ED}" dt="2021-04-10T14:34:32.301" v="418" actId="1076"/>
          <ac:picMkLst>
            <pc:docMk/>
            <pc:sldMk cId="1809995698" sldId="312"/>
            <ac:picMk id="8" creationId="{44C26718-AB9B-46C3-A49B-49B99E19567E}"/>
          </ac:picMkLst>
        </pc:picChg>
        <pc:picChg chg="del">
          <ac:chgData name="Singletary, David S." userId="45c19336-5b87-4564-b40a-d17e89ba411b" providerId="ADAL" clId="{D7539971-6B41-4EF9-A3FC-259DA82630ED}" dt="2021-04-10T14:18:11.643" v="29" actId="478"/>
          <ac:picMkLst>
            <pc:docMk/>
            <pc:sldMk cId="1809995698" sldId="312"/>
            <ac:picMk id="1026" creationId="{435FB926-866F-470B-BA3A-896CC29F8F0D}"/>
          </ac:picMkLst>
        </pc:picChg>
      </pc:sldChg>
      <pc:sldChg chg="modSp add mod">
        <pc:chgData name="Singletary, David S." userId="45c19336-5b87-4564-b40a-d17e89ba411b" providerId="ADAL" clId="{D7539971-6B41-4EF9-A3FC-259DA82630ED}" dt="2021-04-10T16:13:24.540" v="1545" actId="15"/>
        <pc:sldMkLst>
          <pc:docMk/>
          <pc:sldMk cId="2169398044" sldId="313"/>
        </pc:sldMkLst>
        <pc:spChg chg="mod">
          <ac:chgData name="Singletary, David S." userId="45c19336-5b87-4564-b40a-d17e89ba411b" providerId="ADAL" clId="{D7539971-6B41-4EF9-A3FC-259DA82630ED}" dt="2021-04-10T16:03:47.874" v="1142" actId="20577"/>
          <ac:spMkLst>
            <pc:docMk/>
            <pc:sldMk cId="2169398044" sldId="313"/>
            <ac:spMk id="2" creationId="{A51CA90D-0F7F-4353-B8CA-F774FBF8B1D0}"/>
          </ac:spMkLst>
        </pc:spChg>
        <pc:spChg chg="mod">
          <ac:chgData name="Singletary, David S." userId="45c19336-5b87-4564-b40a-d17e89ba411b" providerId="ADAL" clId="{D7539971-6B41-4EF9-A3FC-259DA82630ED}" dt="2021-04-10T16:13:24.540" v="1545" actId="15"/>
          <ac:spMkLst>
            <pc:docMk/>
            <pc:sldMk cId="2169398044" sldId="313"/>
            <ac:spMk id="3" creationId="{90197461-0FAC-4EA0-A546-3B9388E992E6}"/>
          </ac:spMkLst>
        </pc:spChg>
      </pc:sldChg>
      <pc:sldChg chg="addSp delSp modSp add mod">
        <pc:chgData name="Singletary, David S." userId="45c19336-5b87-4564-b40a-d17e89ba411b" providerId="ADAL" clId="{D7539971-6B41-4EF9-A3FC-259DA82630ED}" dt="2021-04-10T16:14:39.350" v="1564" actId="1036"/>
        <pc:sldMkLst>
          <pc:docMk/>
          <pc:sldMk cId="1116543228" sldId="314"/>
        </pc:sldMkLst>
        <pc:spChg chg="mod">
          <ac:chgData name="Singletary, David S." userId="45c19336-5b87-4564-b40a-d17e89ba411b" providerId="ADAL" clId="{D7539971-6B41-4EF9-A3FC-259DA82630ED}" dt="2021-04-10T15:52:11.954" v="821" actId="20577"/>
          <ac:spMkLst>
            <pc:docMk/>
            <pc:sldMk cId="1116543228" sldId="314"/>
            <ac:spMk id="2" creationId="{A51CA90D-0F7F-4353-B8CA-F774FBF8B1D0}"/>
          </ac:spMkLst>
        </pc:spChg>
        <pc:spChg chg="mod">
          <ac:chgData name="Singletary, David S." userId="45c19336-5b87-4564-b40a-d17e89ba411b" providerId="ADAL" clId="{D7539971-6B41-4EF9-A3FC-259DA82630ED}" dt="2021-04-10T16:13:36.301" v="1546" actId="20577"/>
          <ac:spMkLst>
            <pc:docMk/>
            <pc:sldMk cId="1116543228" sldId="314"/>
            <ac:spMk id="3" creationId="{90197461-0FAC-4EA0-A546-3B9388E992E6}"/>
          </ac:spMkLst>
        </pc:spChg>
        <pc:picChg chg="add mod">
          <ac:chgData name="Singletary, David S." userId="45c19336-5b87-4564-b40a-d17e89ba411b" providerId="ADAL" clId="{D7539971-6B41-4EF9-A3FC-259DA82630ED}" dt="2021-04-10T16:14:32.030" v="1553" actId="1076"/>
          <ac:picMkLst>
            <pc:docMk/>
            <pc:sldMk cId="1116543228" sldId="314"/>
            <ac:picMk id="4" creationId="{52444D07-CEC4-4DF3-8102-54E30A916EA5}"/>
          </ac:picMkLst>
        </pc:picChg>
        <pc:picChg chg="add del mod">
          <ac:chgData name="Singletary, David S." userId="45c19336-5b87-4564-b40a-d17e89ba411b" providerId="ADAL" clId="{D7539971-6B41-4EF9-A3FC-259DA82630ED}" dt="2021-04-10T16:01:29.271" v="1109" actId="478"/>
          <ac:picMkLst>
            <pc:docMk/>
            <pc:sldMk cId="1116543228" sldId="314"/>
            <ac:picMk id="5" creationId="{F6F0170D-037B-4B0B-A1C3-DA7B216984BB}"/>
          </ac:picMkLst>
        </pc:picChg>
        <pc:picChg chg="add mod">
          <ac:chgData name="Singletary, David S." userId="45c19336-5b87-4564-b40a-d17e89ba411b" providerId="ADAL" clId="{D7539971-6B41-4EF9-A3FC-259DA82630ED}" dt="2021-04-10T16:13:55.634" v="1549" actId="1076"/>
          <ac:picMkLst>
            <pc:docMk/>
            <pc:sldMk cId="1116543228" sldId="314"/>
            <ac:picMk id="6" creationId="{ED660F4C-0B16-4E97-BC17-6055A45ED87A}"/>
          </ac:picMkLst>
        </pc:picChg>
        <pc:picChg chg="add mod">
          <ac:chgData name="Singletary, David S." userId="45c19336-5b87-4564-b40a-d17e89ba411b" providerId="ADAL" clId="{D7539971-6B41-4EF9-A3FC-259DA82630ED}" dt="2021-04-10T16:14:39.350" v="1564" actId="1036"/>
          <ac:picMkLst>
            <pc:docMk/>
            <pc:sldMk cId="1116543228" sldId="314"/>
            <ac:picMk id="7" creationId="{124CAAB5-B5C1-4978-B3C4-F9B1AF0110FB}"/>
          </ac:picMkLst>
        </pc:picChg>
        <pc:picChg chg="add mod">
          <ac:chgData name="Singletary, David S." userId="45c19336-5b87-4564-b40a-d17e89ba411b" providerId="ADAL" clId="{D7539971-6B41-4EF9-A3FC-259DA82630ED}" dt="2021-04-10T16:14:36.798" v="1559" actId="1036"/>
          <ac:picMkLst>
            <pc:docMk/>
            <pc:sldMk cId="1116543228" sldId="314"/>
            <ac:picMk id="8" creationId="{D79CADB8-EB33-4499-9FD4-344F478012C6}"/>
          </ac:picMkLst>
        </pc:picChg>
        <pc:picChg chg="add del mod">
          <ac:chgData name="Singletary, David S." userId="45c19336-5b87-4564-b40a-d17e89ba411b" providerId="ADAL" clId="{D7539971-6B41-4EF9-A3FC-259DA82630ED}" dt="2021-04-10T16:01:27.114" v="1108" actId="478"/>
          <ac:picMkLst>
            <pc:docMk/>
            <pc:sldMk cId="1116543228" sldId="314"/>
            <ac:picMk id="9" creationId="{3F6D6A03-99EF-45A6-9D47-823283790FE5}"/>
          </ac:picMkLst>
        </pc:picChg>
      </pc:sldChg>
      <pc:sldChg chg="add">
        <pc:chgData name="Singletary, David S." userId="45c19336-5b87-4564-b40a-d17e89ba411b" providerId="ADAL" clId="{D7539971-6B41-4EF9-A3FC-259DA82630ED}" dt="2021-04-10T16:03:42.718" v="1128"/>
        <pc:sldMkLst>
          <pc:docMk/>
          <pc:sldMk cId="4191799325" sldId="315"/>
        </pc:sldMkLst>
      </pc:sldChg>
      <pc:sldChg chg="modSp add mod ord">
        <pc:chgData name="Singletary, David S." userId="45c19336-5b87-4564-b40a-d17e89ba411b" providerId="ADAL" clId="{D7539971-6B41-4EF9-A3FC-259DA82630ED}" dt="2021-04-10T16:15:50.698" v="1638" actId="20577"/>
        <pc:sldMkLst>
          <pc:docMk/>
          <pc:sldMk cId="1683141826" sldId="316"/>
        </pc:sldMkLst>
        <pc:spChg chg="mod">
          <ac:chgData name="Singletary, David S." userId="45c19336-5b87-4564-b40a-d17e89ba411b" providerId="ADAL" clId="{D7539971-6B41-4EF9-A3FC-259DA82630ED}" dt="2021-04-10T16:15:04.031" v="1615" actId="20577"/>
          <ac:spMkLst>
            <pc:docMk/>
            <pc:sldMk cId="1683141826" sldId="316"/>
            <ac:spMk id="2" creationId="{A51CA90D-0F7F-4353-B8CA-F774FBF8B1D0}"/>
          </ac:spMkLst>
        </pc:spChg>
        <pc:spChg chg="mod">
          <ac:chgData name="Singletary, David S." userId="45c19336-5b87-4564-b40a-d17e89ba411b" providerId="ADAL" clId="{D7539971-6B41-4EF9-A3FC-259DA82630ED}" dt="2021-04-10T16:15:50.698" v="1638" actId="20577"/>
          <ac:spMkLst>
            <pc:docMk/>
            <pc:sldMk cId="1683141826" sldId="316"/>
            <ac:spMk id="3" creationId="{90197461-0FAC-4EA0-A546-3B9388E992E6}"/>
          </ac:spMkLst>
        </pc:spChg>
      </pc:sldChg>
      <pc:sldChg chg="modSp add mod">
        <pc:chgData name="Singletary, David S." userId="45c19336-5b87-4564-b40a-d17e89ba411b" providerId="ADAL" clId="{D7539971-6B41-4EF9-A3FC-259DA82630ED}" dt="2021-04-10T16:15:46.879" v="1637" actId="20577"/>
        <pc:sldMkLst>
          <pc:docMk/>
          <pc:sldMk cId="70258069" sldId="317"/>
        </pc:sldMkLst>
        <pc:spChg chg="mod">
          <ac:chgData name="Singletary, David S." userId="45c19336-5b87-4564-b40a-d17e89ba411b" providerId="ADAL" clId="{D7539971-6B41-4EF9-A3FC-259DA82630ED}" dt="2021-04-10T16:15:44.382" v="1636" actId="20577"/>
          <ac:spMkLst>
            <pc:docMk/>
            <pc:sldMk cId="70258069" sldId="317"/>
            <ac:spMk id="2" creationId="{A51CA90D-0F7F-4353-B8CA-F774FBF8B1D0}"/>
          </ac:spMkLst>
        </pc:spChg>
        <pc:spChg chg="mod">
          <ac:chgData name="Singletary, David S." userId="45c19336-5b87-4564-b40a-d17e89ba411b" providerId="ADAL" clId="{D7539971-6B41-4EF9-A3FC-259DA82630ED}" dt="2021-04-10T16:15:46.879" v="1637" actId="20577"/>
          <ac:spMkLst>
            <pc:docMk/>
            <pc:sldMk cId="70258069" sldId="317"/>
            <ac:spMk id="3" creationId="{90197461-0FAC-4EA0-A546-3B9388E992E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cap="none"/>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2978A311-1294-4C0E-AEBB-651D56357DC1}" type="datetimeFigureOut">
              <a:rPr lang="en-US" smtClean="0"/>
              <a:t>3/11/2022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2931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12558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927284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757794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947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78A311-1294-4C0E-AEBB-651D56357DC1}"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8057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78A311-1294-4C0E-AEBB-651D56357DC1}"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39580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8A311-1294-4C0E-AEBB-651D56357DC1}"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4254661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8A311-1294-4C0E-AEBB-651D56357DC1}"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58860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a:t>Click To Edit Master Title Style</a:t>
            </a:r>
          </a:p>
        </p:txBody>
      </p:sp>
      <p:sp>
        <p:nvSpPr>
          <p:cNvPr id="3" name="Content Placeholder 2"/>
          <p:cNvSpPr>
            <a:spLocks noGrp="1"/>
          </p:cNvSpPr>
          <p:nvPr>
            <p:ph idx="1"/>
          </p:nvPr>
        </p:nvSpPr>
        <p:spPr/>
        <p:txBody>
          <a:bodyPr/>
          <a:lstStyle>
            <a:lvl1pPr>
              <a:buSzPct val="100000"/>
              <a:defRPr/>
            </a:lvl1pPr>
            <a:lvl2pPr>
              <a:buSzPct val="100000"/>
              <a:defRPr/>
            </a:lvl2pPr>
            <a:lvl3pPr>
              <a:buSzPct val="100000"/>
              <a:defRPr/>
            </a:lvl3pPr>
            <a:lvl4pPr>
              <a:buSzPct val="100000"/>
              <a:defRPr/>
            </a:lvl4pPr>
            <a:lvl5pPr>
              <a:buSzPct val="1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78A311-1294-4C0E-AEBB-651D56357DC1}"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49936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8A311-1294-4C0E-AEBB-651D56357DC1}"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62126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78A311-1294-4C0E-AEBB-651D56357DC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14397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78A311-1294-4C0E-AEBB-651D56357DC1}"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8498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78A311-1294-4C0E-AEBB-651D56357DC1}"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224757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8A311-1294-4C0E-AEBB-651D56357DC1}" type="datetimeFigureOut">
              <a:rPr lang="en-US" smtClean="0"/>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64967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0485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8A311-1294-4C0E-AEBB-651D56357DC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a:p>
        </p:txBody>
      </p:sp>
    </p:spTree>
    <p:extLst>
      <p:ext uri="{BB962C8B-B14F-4D97-AF65-F5344CB8AC3E}">
        <p14:creationId xmlns:p14="http://schemas.microsoft.com/office/powerpoint/2010/main" val="354657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78A311-1294-4C0E-AEBB-651D56357DC1}" type="datetimeFigureOut">
              <a:rPr lang="en-US" smtClean="0"/>
              <a:t>3/11/2022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999377-9CFE-45E5-9E2A-693627E5E99E}" type="slidenum">
              <a:rPr lang="en-US" smtClean="0"/>
              <a:t>‹#›</a:t>
            </a:fld>
            <a:endParaRPr lang="en-US"/>
          </a:p>
        </p:txBody>
      </p:sp>
    </p:spTree>
    <p:extLst>
      <p:ext uri="{BB962C8B-B14F-4D97-AF65-F5344CB8AC3E}">
        <p14:creationId xmlns:p14="http://schemas.microsoft.com/office/powerpoint/2010/main" val="2576061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84CE-2D9C-44F1-9570-A43659FA8AD2}"/>
              </a:ext>
            </a:extLst>
          </p:cNvPr>
          <p:cNvSpPr>
            <a:spLocks noGrp="1"/>
          </p:cNvSpPr>
          <p:nvPr>
            <p:ph type="ctrTitle"/>
          </p:nvPr>
        </p:nvSpPr>
        <p:spPr>
          <a:xfrm>
            <a:off x="1876424" y="1122363"/>
            <a:ext cx="8791575" cy="1109208"/>
          </a:xfrm>
        </p:spPr>
        <p:txBody>
          <a:bodyPr/>
          <a:lstStyle/>
          <a:p>
            <a:r>
              <a:rPr lang="en-US"/>
              <a:t>CIS 2349C</a:t>
            </a:r>
          </a:p>
        </p:txBody>
      </p:sp>
      <p:sp>
        <p:nvSpPr>
          <p:cNvPr id="3" name="Subtitle 2">
            <a:extLst>
              <a:ext uri="{FF2B5EF4-FFF2-40B4-BE49-F238E27FC236}">
                <a16:creationId xmlns:a16="http://schemas.microsoft.com/office/drawing/2014/main" id="{0B6C4D05-8FCF-4F4C-A6C9-49405FCDCC82}"/>
              </a:ext>
            </a:extLst>
          </p:cNvPr>
          <p:cNvSpPr>
            <a:spLocks noGrp="1"/>
          </p:cNvSpPr>
          <p:nvPr>
            <p:ph type="subTitle" idx="1"/>
          </p:nvPr>
        </p:nvSpPr>
        <p:spPr>
          <a:xfrm>
            <a:off x="1876424" y="2339296"/>
            <a:ext cx="8791575" cy="676048"/>
          </a:xfrm>
        </p:spPr>
        <p:txBody>
          <a:bodyPr>
            <a:normAutofit lnSpcReduction="10000"/>
          </a:bodyPr>
          <a:lstStyle/>
          <a:p>
            <a:r>
              <a:rPr lang="en-US" sz="3600" cap="none"/>
              <a:t>Introduction To Big Data Using Hadoop</a:t>
            </a:r>
          </a:p>
        </p:txBody>
      </p:sp>
      <p:sp>
        <p:nvSpPr>
          <p:cNvPr id="4" name="Subtitle 2">
            <a:extLst>
              <a:ext uri="{FF2B5EF4-FFF2-40B4-BE49-F238E27FC236}">
                <a16:creationId xmlns:a16="http://schemas.microsoft.com/office/drawing/2014/main" id="{B835DF90-D6F6-42F2-AED5-E74C11067F20}"/>
              </a:ext>
            </a:extLst>
          </p:cNvPr>
          <p:cNvSpPr txBox="1">
            <a:spLocks/>
          </p:cNvSpPr>
          <p:nvPr/>
        </p:nvSpPr>
        <p:spPr>
          <a:xfrm>
            <a:off x="1876423" y="3123069"/>
            <a:ext cx="8791575" cy="295191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400" cap="none"/>
              <a:t>Module 7: Data Acquisition</a:t>
            </a:r>
          </a:p>
          <a:p>
            <a:pPr>
              <a:lnSpc>
                <a:spcPct val="100000"/>
              </a:lnSpc>
            </a:pPr>
            <a:r>
              <a:rPr lang="en-US" sz="2400" cap="none"/>
              <a:t>                Textbook (Bahga) Ch. 5 Data Acquisition</a:t>
            </a:r>
          </a:p>
        </p:txBody>
      </p:sp>
    </p:spTree>
    <p:extLst>
      <p:ext uri="{BB962C8B-B14F-4D97-AF65-F5344CB8AC3E}">
        <p14:creationId xmlns:p14="http://schemas.microsoft.com/office/powerpoint/2010/main" val="198905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244313"/>
            <a:ext cx="9677399" cy="695275"/>
          </a:xfrm>
        </p:spPr>
        <p:txBody>
          <a:bodyPr/>
          <a:lstStyle/>
          <a:p>
            <a:pPr>
              <a:lnSpc>
                <a:spcPct val="100000"/>
              </a:lnSpc>
            </a:pPr>
            <a:r>
              <a:rPr lang="en-US"/>
              <a:t>Apache Flume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sz="2000"/>
              <a:t>A Flume </a:t>
            </a:r>
            <a:r>
              <a:rPr lang="en-US" sz="2000" b="1"/>
              <a:t>event</a:t>
            </a:r>
            <a:r>
              <a:rPr lang="en-US" sz="2000"/>
              <a:t> is a unit of data flow consisting of a byte payload and an optional set of string attributes. </a:t>
            </a:r>
          </a:p>
          <a:p>
            <a:pPr>
              <a:lnSpc>
                <a:spcPct val="100000"/>
              </a:lnSpc>
            </a:pPr>
            <a:r>
              <a:rPr lang="en-US" sz="2000"/>
              <a:t>A Flume </a:t>
            </a:r>
            <a:r>
              <a:rPr lang="en-US" sz="2000" b="1"/>
              <a:t>agent</a:t>
            </a:r>
            <a:r>
              <a:rPr lang="en-US" sz="2000"/>
              <a:t> is a (JVM) process that hosts the components through which events flow from an external source to the next destination (hop).</a:t>
            </a:r>
          </a:p>
          <a:p>
            <a:pPr>
              <a:lnSpc>
                <a:spcPct val="100000"/>
              </a:lnSpc>
            </a:pPr>
            <a:r>
              <a:rPr lang="en-US" sz="2000"/>
              <a:t>A Flume </a:t>
            </a:r>
            <a:r>
              <a:rPr lang="en-US" sz="2000" b="1"/>
              <a:t>source</a:t>
            </a:r>
            <a:r>
              <a:rPr lang="en-US" sz="2000"/>
              <a:t> consumes events delivered to it by an external source like a web server.</a:t>
            </a:r>
          </a:p>
          <a:p>
            <a:pPr>
              <a:lnSpc>
                <a:spcPct val="100000"/>
              </a:lnSpc>
            </a:pPr>
            <a:r>
              <a:rPr lang="en-US" sz="2000"/>
              <a:t>When a Flume source receives an event, it stores it into one or more </a:t>
            </a:r>
            <a:r>
              <a:rPr lang="en-US" sz="2000" b="1"/>
              <a:t>channels</a:t>
            </a:r>
            <a:r>
              <a:rPr lang="en-US" sz="2000"/>
              <a:t>. </a:t>
            </a:r>
          </a:p>
          <a:p>
            <a:pPr>
              <a:lnSpc>
                <a:spcPct val="100000"/>
              </a:lnSpc>
            </a:pPr>
            <a:r>
              <a:rPr lang="en-US" sz="2000"/>
              <a:t>The channel is a passive store that keeps the event until it’s consumed by a Flume </a:t>
            </a:r>
            <a:r>
              <a:rPr lang="en-US" sz="2000" b="1"/>
              <a:t>sink</a:t>
            </a:r>
            <a:r>
              <a:rPr lang="en-US" sz="2000"/>
              <a:t>. </a:t>
            </a:r>
          </a:p>
          <a:p>
            <a:pPr>
              <a:lnSpc>
                <a:spcPct val="100000"/>
              </a:lnSpc>
            </a:pPr>
            <a:r>
              <a:rPr lang="en-US" sz="2000"/>
              <a:t>The sink removes the event from the channel and puts it into an external repository like HDFS.</a:t>
            </a:r>
          </a:p>
        </p:txBody>
      </p:sp>
      <p:pic>
        <p:nvPicPr>
          <p:cNvPr id="6" name="Picture 5">
            <a:extLst>
              <a:ext uri="{FF2B5EF4-FFF2-40B4-BE49-F238E27FC236}">
                <a16:creationId xmlns:a16="http://schemas.microsoft.com/office/drawing/2014/main" id="{0BE4D893-AEF5-4CF1-979D-E58E03E40D54}"/>
              </a:ext>
            </a:extLst>
          </p:cNvPr>
          <p:cNvPicPr>
            <a:picLocks noChangeAspect="1"/>
          </p:cNvPicPr>
          <p:nvPr/>
        </p:nvPicPr>
        <p:blipFill>
          <a:blip r:embed="rId2"/>
          <a:stretch>
            <a:fillRect/>
          </a:stretch>
        </p:blipFill>
        <p:spPr>
          <a:xfrm>
            <a:off x="3110205" y="4602007"/>
            <a:ext cx="5335614" cy="2011680"/>
          </a:xfrm>
          <a:prstGeom prst="rect">
            <a:avLst/>
          </a:prstGeom>
        </p:spPr>
      </p:pic>
    </p:spTree>
    <p:extLst>
      <p:ext uri="{BB962C8B-B14F-4D97-AF65-F5344CB8AC3E}">
        <p14:creationId xmlns:p14="http://schemas.microsoft.com/office/powerpoint/2010/main" val="279817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2938348" y="5715517"/>
            <a:ext cx="4861250" cy="280777"/>
          </a:xfrm>
        </p:spPr>
        <p:txBody>
          <a:bodyPr>
            <a:noAutofit/>
          </a:bodyPr>
          <a:lstStyle/>
          <a:p>
            <a:r>
              <a:rPr lang="en-US" sz="1400"/>
              <a:t>https://www.baeldung.com/pub-sub-vs-message-queues Queues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sz="2800"/>
              <a:t>Message queues consist of a publishing service and multiple consumer services that communicate via a queue. </a:t>
            </a:r>
          </a:p>
          <a:p>
            <a:pPr lvl="1">
              <a:lnSpc>
                <a:spcPct val="100000"/>
              </a:lnSpc>
            </a:pPr>
            <a:r>
              <a:rPr lang="en-US" sz="2400"/>
              <a:t>This communication is typically one way where the publisher will issue commands to the consumers. </a:t>
            </a:r>
          </a:p>
          <a:p>
            <a:pPr lvl="1">
              <a:lnSpc>
                <a:spcPct val="100000"/>
              </a:lnSpc>
            </a:pPr>
            <a:r>
              <a:rPr lang="en-US" sz="2400"/>
              <a:t>The publishing service will typically put a message on a queue or exchange and a single consumer service will consume this message </a:t>
            </a:r>
          </a:p>
          <a:p>
            <a:pPr>
              <a:lnSpc>
                <a:spcPct val="100000"/>
              </a:lnSpc>
            </a:pPr>
            <a:r>
              <a:rPr lang="en-US" sz="2800"/>
              <a:t>Message queueing allows servers to respond to requests quickly instead of being forced to perform resource-heavy procedures on the spot that may delay response time.</a:t>
            </a:r>
          </a:p>
          <a:p>
            <a:pPr>
              <a:lnSpc>
                <a:spcPct val="100000"/>
              </a:lnSpc>
            </a:pPr>
            <a:r>
              <a:rPr lang="en-US" sz="2800"/>
              <a:t>Message queueing also helps balance loads between workers.</a:t>
            </a:r>
          </a:p>
        </p:txBody>
      </p:sp>
      <p:sp>
        <p:nvSpPr>
          <p:cNvPr id="5" name="Title 1">
            <a:extLst>
              <a:ext uri="{FF2B5EF4-FFF2-40B4-BE49-F238E27FC236}">
                <a16:creationId xmlns:a16="http://schemas.microsoft.com/office/drawing/2014/main" id="{7CAA7A8C-78C2-402C-886A-CD85FDF20036}"/>
              </a:ext>
            </a:extLst>
          </p:cNvPr>
          <p:cNvSpPr txBox="1">
            <a:spLocks/>
          </p:cNvSpPr>
          <p:nvPr/>
        </p:nvSpPr>
        <p:spPr>
          <a:xfrm>
            <a:off x="1455576" y="244313"/>
            <a:ext cx="9593422" cy="695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none" baseline="0">
                <a:solidFill>
                  <a:schemeClr val="tx1"/>
                </a:solidFill>
                <a:latin typeface="+mj-lt"/>
                <a:ea typeface="+mj-ea"/>
                <a:cs typeface="+mj-cs"/>
              </a:defRPr>
            </a:lvl1pPr>
          </a:lstStyle>
          <a:p>
            <a:pPr>
              <a:lnSpc>
                <a:spcPct val="100000"/>
              </a:lnSpc>
            </a:pPr>
            <a:r>
              <a:rPr lang="en-US"/>
              <a:t>Message Queues</a:t>
            </a:r>
          </a:p>
        </p:txBody>
      </p:sp>
      <p:sp>
        <p:nvSpPr>
          <p:cNvPr id="6" name="TextBox 5">
            <a:extLst>
              <a:ext uri="{FF2B5EF4-FFF2-40B4-BE49-F238E27FC236}">
                <a16:creationId xmlns:a16="http://schemas.microsoft.com/office/drawing/2014/main" id="{630D2C88-79ED-4B12-BF56-FA37C86398AB}"/>
              </a:ext>
            </a:extLst>
          </p:cNvPr>
          <p:cNvSpPr txBox="1"/>
          <p:nvPr/>
        </p:nvSpPr>
        <p:spPr>
          <a:xfrm>
            <a:off x="2938348" y="6201961"/>
            <a:ext cx="6099716" cy="276999"/>
          </a:xfrm>
          <a:prstGeom prst="rect">
            <a:avLst/>
          </a:prstGeom>
          <a:noFill/>
        </p:spPr>
        <p:txBody>
          <a:bodyPr wrap="square">
            <a:spAutoFit/>
          </a:bodyPr>
          <a:lstStyle/>
          <a:p>
            <a:r>
              <a:rPr lang="en-US" sz="1200"/>
              <a:t>https://www.cloudamqp.com/blog/part1-rabbitmq-for-beginners-what-is-rabbitmq.html</a:t>
            </a:r>
          </a:p>
        </p:txBody>
      </p:sp>
    </p:spTree>
    <p:extLst>
      <p:ext uri="{BB962C8B-B14F-4D97-AF65-F5344CB8AC3E}">
        <p14:creationId xmlns:p14="http://schemas.microsoft.com/office/powerpoint/2010/main" val="2578931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3153747" y="5988106"/>
            <a:ext cx="4861250" cy="280777"/>
          </a:xfrm>
        </p:spPr>
        <p:txBody>
          <a:bodyPr>
            <a:noAutofit/>
          </a:bodyPr>
          <a:lstStyle/>
          <a:p>
            <a:r>
              <a:rPr lang="en-US" sz="1400"/>
              <a:t>https://www.baeldung.com/pub-sub-vs-message-queues Queues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sz="3200"/>
              <a:t>Both message queues and pub-sub (publish-subscribe) architecture patterns are effective ways to break up an application to make it more horizontally scalable.</a:t>
            </a:r>
          </a:p>
          <a:p>
            <a:pPr lvl="1">
              <a:lnSpc>
                <a:spcPct val="100000"/>
              </a:lnSpc>
            </a:pPr>
            <a:r>
              <a:rPr lang="en-US" sz="2800"/>
              <a:t>For both, communication is more durable than traditional synchronous modes of communication. </a:t>
            </a:r>
          </a:p>
          <a:p>
            <a:pPr lvl="1">
              <a:lnSpc>
                <a:spcPct val="100000"/>
              </a:lnSpc>
            </a:pPr>
            <a:r>
              <a:rPr lang="en-US" sz="2800"/>
              <a:t>If app A communicates to app B via an asynchronous HTTP call then if either of the applications goes down the data is lost and the request must be retried.</a:t>
            </a:r>
          </a:p>
          <a:p>
            <a:pPr marL="0" indent="0">
              <a:lnSpc>
                <a:spcPct val="100000"/>
              </a:lnSpc>
              <a:buNone/>
            </a:pPr>
            <a:endParaRPr lang="en-US"/>
          </a:p>
        </p:txBody>
      </p:sp>
      <p:sp>
        <p:nvSpPr>
          <p:cNvPr id="5" name="Title 1">
            <a:extLst>
              <a:ext uri="{FF2B5EF4-FFF2-40B4-BE49-F238E27FC236}">
                <a16:creationId xmlns:a16="http://schemas.microsoft.com/office/drawing/2014/main" id="{7CAA7A8C-78C2-402C-886A-CD85FDF20036}"/>
              </a:ext>
            </a:extLst>
          </p:cNvPr>
          <p:cNvSpPr txBox="1">
            <a:spLocks/>
          </p:cNvSpPr>
          <p:nvPr/>
        </p:nvSpPr>
        <p:spPr>
          <a:xfrm>
            <a:off x="1455576" y="244313"/>
            <a:ext cx="9593422" cy="695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none" baseline="0">
                <a:solidFill>
                  <a:schemeClr val="tx1"/>
                </a:solidFill>
                <a:latin typeface="+mj-lt"/>
                <a:ea typeface="+mj-ea"/>
                <a:cs typeface="+mj-cs"/>
              </a:defRPr>
            </a:lvl1pPr>
          </a:lstStyle>
          <a:p>
            <a:pPr>
              <a:lnSpc>
                <a:spcPct val="100000"/>
              </a:lnSpc>
            </a:pPr>
            <a:r>
              <a:rPr lang="en-US"/>
              <a:t>Message Queues and Pub-Sub Common Benefits</a:t>
            </a:r>
          </a:p>
        </p:txBody>
      </p:sp>
    </p:spTree>
    <p:extLst>
      <p:ext uri="{BB962C8B-B14F-4D97-AF65-F5344CB8AC3E}">
        <p14:creationId xmlns:p14="http://schemas.microsoft.com/office/powerpoint/2010/main" val="260561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3153747" y="6174719"/>
            <a:ext cx="4861250" cy="280777"/>
          </a:xfrm>
        </p:spPr>
        <p:txBody>
          <a:bodyPr>
            <a:noAutofit/>
          </a:bodyPr>
          <a:lstStyle/>
          <a:p>
            <a:r>
              <a:rPr lang="en-US" sz="1400"/>
              <a:t>https://www.baeldung.com/pub-sub-vs-message-queues Queues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sz="2800"/>
              <a:t>With pub-sub, if a subscriber is down, once it recovers, the messages it has missed will be available for consumption in its subscribing queue.</a:t>
            </a:r>
          </a:p>
          <a:p>
            <a:pPr>
              <a:lnSpc>
                <a:spcPct val="100000"/>
              </a:lnSpc>
            </a:pPr>
            <a:r>
              <a:rPr lang="en-US" sz="2800"/>
              <a:t>With message queues, if a consumer goes down, another consumer will be able to handle the message instead.</a:t>
            </a:r>
          </a:p>
          <a:p>
            <a:pPr>
              <a:lnSpc>
                <a:spcPct val="100000"/>
              </a:lnSpc>
            </a:pPr>
            <a:r>
              <a:rPr lang="en-US" sz="2800"/>
              <a:t>Context is key: choosing whether to use pub-sub or message queue architecture comes down to defining exactly how the consuming service should behave. </a:t>
            </a:r>
          </a:p>
          <a:p>
            <a:pPr lvl="1">
              <a:lnSpc>
                <a:spcPct val="100000"/>
              </a:lnSpc>
            </a:pPr>
            <a:r>
              <a:rPr lang="en-US" sz="2400"/>
              <a:t>The most important factor to keep in mind is asking “Does it matter if every consumer gets every message? (yes: pub-sub, no: message queues)</a:t>
            </a:r>
          </a:p>
        </p:txBody>
      </p:sp>
      <p:sp>
        <p:nvSpPr>
          <p:cNvPr id="5" name="Title 1">
            <a:extLst>
              <a:ext uri="{FF2B5EF4-FFF2-40B4-BE49-F238E27FC236}">
                <a16:creationId xmlns:a16="http://schemas.microsoft.com/office/drawing/2014/main" id="{7CAA7A8C-78C2-402C-886A-CD85FDF20036}"/>
              </a:ext>
            </a:extLst>
          </p:cNvPr>
          <p:cNvSpPr txBox="1">
            <a:spLocks/>
          </p:cNvSpPr>
          <p:nvPr/>
        </p:nvSpPr>
        <p:spPr>
          <a:xfrm>
            <a:off x="1455576" y="244313"/>
            <a:ext cx="9593422" cy="695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none" baseline="0">
                <a:solidFill>
                  <a:schemeClr val="tx1"/>
                </a:solidFill>
                <a:latin typeface="+mj-lt"/>
                <a:ea typeface="+mj-ea"/>
                <a:cs typeface="+mj-cs"/>
              </a:defRPr>
            </a:lvl1pPr>
          </a:lstStyle>
          <a:p>
            <a:pPr>
              <a:lnSpc>
                <a:spcPct val="100000"/>
              </a:lnSpc>
            </a:pPr>
            <a:r>
              <a:rPr lang="en-US"/>
              <a:t>Message Queues: How They Differ from Pub-Sub</a:t>
            </a:r>
          </a:p>
        </p:txBody>
      </p:sp>
    </p:spTree>
    <p:extLst>
      <p:ext uri="{BB962C8B-B14F-4D97-AF65-F5344CB8AC3E}">
        <p14:creationId xmlns:p14="http://schemas.microsoft.com/office/powerpoint/2010/main" val="197075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244313"/>
            <a:ext cx="9677399" cy="695275"/>
          </a:xfrm>
        </p:spPr>
        <p:txBody>
          <a:bodyPr/>
          <a:lstStyle/>
          <a:p>
            <a:r>
              <a:rPr lang="en-US"/>
              <a:t>Message Queues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sz="2800"/>
              <a:t>ZeroMQ</a:t>
            </a:r>
          </a:p>
          <a:p>
            <a:pPr>
              <a:lnSpc>
                <a:spcPct val="100000"/>
              </a:lnSpc>
            </a:pPr>
            <a:r>
              <a:rPr lang="en-US" sz="2800"/>
              <a:t>RestMQ</a:t>
            </a:r>
          </a:p>
          <a:p>
            <a:pPr>
              <a:lnSpc>
                <a:spcPct val="100000"/>
              </a:lnSpc>
            </a:pPr>
            <a:r>
              <a:rPr lang="en-US" sz="2800"/>
              <a:t>Amazon SQS</a:t>
            </a:r>
          </a:p>
          <a:p>
            <a:pPr>
              <a:lnSpc>
                <a:spcPct val="100000"/>
              </a:lnSpc>
            </a:pPr>
            <a:r>
              <a:rPr lang="en-US" sz="2800"/>
              <a:t>RabbitMQ</a:t>
            </a:r>
          </a:p>
          <a:p>
            <a:pPr lvl="1">
              <a:lnSpc>
                <a:spcPct val="100000"/>
              </a:lnSpc>
            </a:pPr>
            <a:r>
              <a:rPr lang="en-US" sz="2400"/>
              <a:t>RabbitMQ is a message-queueing software application also known as a </a:t>
            </a:r>
            <a:r>
              <a:rPr lang="en-US" sz="2400" b="1"/>
              <a:t>message broker</a:t>
            </a:r>
            <a:r>
              <a:rPr lang="en-US" sz="2400"/>
              <a:t> or </a:t>
            </a:r>
            <a:r>
              <a:rPr lang="en-US" sz="2400" b="1"/>
              <a:t>queue manager</a:t>
            </a:r>
            <a:r>
              <a:rPr lang="en-US" sz="2400"/>
              <a:t>. </a:t>
            </a:r>
          </a:p>
          <a:p>
            <a:pPr lvl="1">
              <a:lnSpc>
                <a:spcPct val="100000"/>
              </a:lnSpc>
            </a:pPr>
            <a:r>
              <a:rPr lang="en-US" sz="2400"/>
              <a:t>A message can include any kind of information, including information such as informing a process or task that it should start on another application (possibly on another server), or as simple as a text message. </a:t>
            </a:r>
          </a:p>
          <a:p>
            <a:pPr lvl="1">
              <a:lnSpc>
                <a:spcPct val="100000"/>
              </a:lnSpc>
            </a:pPr>
            <a:r>
              <a:rPr lang="en-US" sz="2400"/>
              <a:t>The messages are stored until a receiving application connects and takes a message off the queue in order to process it.</a:t>
            </a:r>
          </a:p>
        </p:txBody>
      </p:sp>
    </p:spTree>
    <p:extLst>
      <p:ext uri="{BB962C8B-B14F-4D97-AF65-F5344CB8AC3E}">
        <p14:creationId xmlns:p14="http://schemas.microsoft.com/office/powerpoint/2010/main" val="199132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244313"/>
            <a:ext cx="9677399" cy="695275"/>
          </a:xfrm>
        </p:spPr>
        <p:txBody>
          <a:bodyPr/>
          <a:lstStyle/>
          <a:p>
            <a:r>
              <a:rPr lang="en-US"/>
              <a:t>RabbitMQ</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a:t>A message broker acts as a middleman for various services (e.g. a web application). </a:t>
            </a:r>
          </a:p>
          <a:p>
            <a:pPr>
              <a:lnSpc>
                <a:spcPct val="100000"/>
              </a:lnSpc>
            </a:pPr>
            <a:r>
              <a:rPr lang="en-US"/>
              <a:t>They can be used to reduce loads and delivery times of web application servers by delegating tasks that would normally take up a lot of time or resources to a third party that has no other job.</a:t>
            </a:r>
          </a:p>
        </p:txBody>
      </p:sp>
      <p:sp>
        <p:nvSpPr>
          <p:cNvPr id="6" name="TextBox 5">
            <a:extLst>
              <a:ext uri="{FF2B5EF4-FFF2-40B4-BE49-F238E27FC236}">
                <a16:creationId xmlns:a16="http://schemas.microsoft.com/office/drawing/2014/main" id="{76E77083-D183-4D05-8D29-9081B5BB28FF}"/>
              </a:ext>
            </a:extLst>
          </p:cNvPr>
          <p:cNvSpPr txBox="1"/>
          <p:nvPr/>
        </p:nvSpPr>
        <p:spPr>
          <a:xfrm>
            <a:off x="2548054" y="6148000"/>
            <a:ext cx="6099716" cy="276999"/>
          </a:xfrm>
          <a:prstGeom prst="rect">
            <a:avLst/>
          </a:prstGeom>
          <a:noFill/>
        </p:spPr>
        <p:txBody>
          <a:bodyPr wrap="square">
            <a:spAutoFit/>
          </a:bodyPr>
          <a:lstStyle/>
          <a:p>
            <a:r>
              <a:rPr lang="en-US" sz="1200"/>
              <a:t>https://www.cloudamqp.com/blog/part1-rabbitmq-for-beginners-what-is-rabbitmq.html</a:t>
            </a:r>
          </a:p>
        </p:txBody>
      </p:sp>
      <p:pic>
        <p:nvPicPr>
          <p:cNvPr id="1026" name="Picture 2" descr="RabbitMQ workflow tutorial">
            <a:extLst>
              <a:ext uri="{FF2B5EF4-FFF2-40B4-BE49-F238E27FC236}">
                <a16:creationId xmlns:a16="http://schemas.microsoft.com/office/drawing/2014/main" id="{246BE845-87D0-44CF-898D-05C2712C4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1" y="3523641"/>
            <a:ext cx="9316138" cy="128096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7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538868" y="244313"/>
            <a:ext cx="9510130" cy="695275"/>
          </a:xfrm>
        </p:spPr>
        <p:txBody>
          <a:bodyPr/>
          <a:lstStyle/>
          <a:p>
            <a:r>
              <a:rPr lang="en-US"/>
              <a:t>RabbitMQ Web Application Example</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gn="l">
              <a:buFont typeface="+mj-lt"/>
              <a:buAutoNum type="arabicPeriod"/>
            </a:pPr>
            <a:endParaRPr lang="en-US" sz="1200" b="0" i="0">
              <a:solidFill>
                <a:srgbClr val="6D6D6D"/>
              </a:solidFill>
              <a:effectLst/>
              <a:latin typeface="-apple-system"/>
            </a:endParaRPr>
          </a:p>
          <a:p>
            <a:pPr marL="0" indent="0" algn="l">
              <a:buNone/>
            </a:pPr>
            <a:endParaRPr lang="en-US" sz="1200">
              <a:solidFill>
                <a:srgbClr val="6D6D6D"/>
              </a:solidFill>
              <a:latin typeface="-apple-system"/>
            </a:endParaRPr>
          </a:p>
        </p:txBody>
      </p:sp>
      <p:sp>
        <p:nvSpPr>
          <p:cNvPr id="6" name="TextBox 5">
            <a:extLst>
              <a:ext uri="{FF2B5EF4-FFF2-40B4-BE49-F238E27FC236}">
                <a16:creationId xmlns:a16="http://schemas.microsoft.com/office/drawing/2014/main" id="{76E77083-D183-4D05-8D29-9081B5BB28FF}"/>
              </a:ext>
            </a:extLst>
          </p:cNvPr>
          <p:cNvSpPr txBox="1"/>
          <p:nvPr/>
        </p:nvSpPr>
        <p:spPr>
          <a:xfrm>
            <a:off x="2492296" y="6410560"/>
            <a:ext cx="6099716" cy="276999"/>
          </a:xfrm>
          <a:prstGeom prst="rect">
            <a:avLst/>
          </a:prstGeom>
          <a:noFill/>
        </p:spPr>
        <p:txBody>
          <a:bodyPr wrap="square">
            <a:spAutoFit/>
          </a:bodyPr>
          <a:lstStyle/>
          <a:p>
            <a:r>
              <a:rPr lang="en-US" sz="1200"/>
              <a:t>https://www.cloudamqp.com/blog/part1-rabbitmq-for-beginners-what-is-rabbitmq.html</a:t>
            </a:r>
          </a:p>
        </p:txBody>
      </p:sp>
      <p:pic>
        <p:nvPicPr>
          <p:cNvPr id="2050" name="Picture 2" descr="RabbitMQ beginners tutorial">
            <a:extLst>
              <a:ext uri="{FF2B5EF4-FFF2-40B4-BE49-F238E27FC236}">
                <a16:creationId xmlns:a16="http://schemas.microsoft.com/office/drawing/2014/main" id="{CC57CA06-9C19-4063-8E6A-653800661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047" y="1013460"/>
            <a:ext cx="6536215" cy="31089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1697412-793C-4031-AFB5-7C79BF0B1A77}"/>
              </a:ext>
            </a:extLst>
          </p:cNvPr>
          <p:cNvSpPr txBox="1"/>
          <p:nvPr/>
        </p:nvSpPr>
        <p:spPr>
          <a:xfrm>
            <a:off x="1538868" y="4448458"/>
            <a:ext cx="8547409" cy="1569660"/>
          </a:xfrm>
          <a:prstGeom prst="rect">
            <a:avLst/>
          </a:prstGeom>
          <a:noFill/>
        </p:spPr>
        <p:txBody>
          <a:bodyPr wrap="square">
            <a:spAutoFit/>
          </a:bodyPr>
          <a:lstStyle/>
          <a:p>
            <a:pPr marL="111125" indent="234950" algn="l">
              <a:buSzPct val="100000"/>
              <a:buFont typeface="+mj-lt"/>
              <a:buAutoNum type="arabicPeriod"/>
            </a:pPr>
            <a:r>
              <a:rPr lang="en-US" sz="1600">
                <a:latin typeface="-apple-system"/>
              </a:rPr>
              <a:t>U</a:t>
            </a:r>
            <a:r>
              <a:rPr lang="en-US" sz="1600" b="0" i="0">
                <a:effectLst/>
                <a:latin typeface="-apple-system"/>
              </a:rPr>
              <a:t>ser sends a PDF creation request to the web application.</a:t>
            </a:r>
          </a:p>
          <a:p>
            <a:pPr marL="111125" indent="234950" algn="l">
              <a:buSzPct val="100000"/>
              <a:buFont typeface="+mj-lt"/>
              <a:buAutoNum type="arabicPeriod"/>
            </a:pPr>
            <a:r>
              <a:rPr lang="en-US" sz="1600" b="0" i="0">
                <a:effectLst/>
                <a:latin typeface="-apple-system"/>
              </a:rPr>
              <a:t>The web application (producer) sends a message to RabbitMQ that includes data from the request such as name and email.</a:t>
            </a:r>
          </a:p>
          <a:p>
            <a:pPr marL="111125" indent="234950" algn="l">
              <a:buSzPct val="100000"/>
              <a:buFont typeface="+mj-lt"/>
              <a:buAutoNum type="arabicPeriod"/>
            </a:pPr>
            <a:r>
              <a:rPr lang="en-US" sz="1600" b="0" i="0">
                <a:effectLst/>
                <a:latin typeface="-apple-system"/>
              </a:rPr>
              <a:t>An exchange accepts the messages from the producer and routes them to correct message queues for PDF creation.</a:t>
            </a:r>
          </a:p>
          <a:p>
            <a:pPr marL="111125" indent="234950" algn="l">
              <a:buSzPct val="100000"/>
              <a:buFont typeface="+mj-lt"/>
              <a:buAutoNum type="arabicPeriod"/>
            </a:pPr>
            <a:r>
              <a:rPr lang="en-US" sz="1600" b="0" i="0">
                <a:effectLst/>
                <a:latin typeface="-apple-system"/>
              </a:rPr>
              <a:t>The PDF processing worker (consumer) receives the task message and starts processing the PDF.</a:t>
            </a:r>
          </a:p>
        </p:txBody>
      </p:sp>
    </p:spTree>
    <p:extLst>
      <p:ext uri="{BB962C8B-B14F-4D97-AF65-F5344CB8AC3E}">
        <p14:creationId xmlns:p14="http://schemas.microsoft.com/office/powerpoint/2010/main" val="3386815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538868" y="244313"/>
            <a:ext cx="9510130" cy="695275"/>
          </a:xfrm>
        </p:spPr>
        <p:txBody>
          <a:bodyPr/>
          <a:lstStyle/>
          <a:p>
            <a:r>
              <a:rPr lang="en-US"/>
              <a:t>RabbitMQ Exchanges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r>
              <a:rPr lang="en-US" sz="2600"/>
              <a:t>Messages in a RabbitMQ system are not published directly to a queue; instead, the producer sends messages to an </a:t>
            </a:r>
            <a:r>
              <a:rPr lang="en-US" sz="2600" b="1"/>
              <a:t>exchange</a:t>
            </a:r>
            <a:r>
              <a:rPr lang="en-US" sz="2600"/>
              <a:t>. </a:t>
            </a:r>
          </a:p>
          <a:p>
            <a:r>
              <a:rPr lang="en-US" sz="2600"/>
              <a:t>An exchange is responsible for routing the messages to different queues with the help of </a:t>
            </a:r>
            <a:r>
              <a:rPr lang="en-US" sz="2600" b="1"/>
              <a:t>bindings</a:t>
            </a:r>
            <a:r>
              <a:rPr lang="en-US" sz="2600"/>
              <a:t>. </a:t>
            </a:r>
          </a:p>
          <a:p>
            <a:r>
              <a:rPr lang="en-US" sz="2600"/>
              <a:t>A binding is a link between a queue and an exchange.</a:t>
            </a:r>
          </a:p>
        </p:txBody>
      </p:sp>
      <p:sp>
        <p:nvSpPr>
          <p:cNvPr id="7" name="TextBox 6">
            <a:extLst>
              <a:ext uri="{FF2B5EF4-FFF2-40B4-BE49-F238E27FC236}">
                <a16:creationId xmlns:a16="http://schemas.microsoft.com/office/drawing/2014/main" id="{6256C825-8E06-4D0A-92FE-99ADFA923CEF}"/>
              </a:ext>
            </a:extLst>
          </p:cNvPr>
          <p:cNvSpPr txBox="1"/>
          <p:nvPr/>
        </p:nvSpPr>
        <p:spPr>
          <a:xfrm>
            <a:off x="2581507" y="6336688"/>
            <a:ext cx="6099716" cy="276999"/>
          </a:xfrm>
          <a:prstGeom prst="rect">
            <a:avLst/>
          </a:prstGeom>
          <a:noFill/>
        </p:spPr>
        <p:txBody>
          <a:bodyPr wrap="square">
            <a:spAutoFit/>
          </a:bodyPr>
          <a:lstStyle/>
          <a:p>
            <a:r>
              <a:rPr lang="en-US" sz="1200"/>
              <a:t>https://www.cloudamqp.com/blog/part1-rabbitmq-for-beginners-what-is-rabbitmq.html</a:t>
            </a:r>
          </a:p>
        </p:txBody>
      </p:sp>
    </p:spTree>
    <p:extLst>
      <p:ext uri="{BB962C8B-B14F-4D97-AF65-F5344CB8AC3E}">
        <p14:creationId xmlns:p14="http://schemas.microsoft.com/office/powerpoint/2010/main" val="734080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538868" y="244313"/>
            <a:ext cx="9510130" cy="695275"/>
          </a:xfrm>
        </p:spPr>
        <p:txBody>
          <a:bodyPr/>
          <a:lstStyle/>
          <a:p>
            <a:r>
              <a:rPr lang="en-US"/>
              <a:t>RabbitMQ Exchanges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538868" y="993901"/>
            <a:ext cx="4939991" cy="5420806"/>
          </a:xfrm>
        </p:spPr>
        <p:txBody>
          <a:bodyPr>
            <a:normAutofit/>
          </a:bodyPr>
          <a:lstStyle/>
          <a:p>
            <a:pPr marL="514350" indent="-514350">
              <a:lnSpc>
                <a:spcPct val="100000"/>
              </a:lnSpc>
              <a:buFont typeface="+mj-lt"/>
              <a:buAutoNum type="arabicPeriod"/>
            </a:pPr>
            <a:r>
              <a:rPr lang="en-US" sz="1800"/>
              <a:t>The producer publishes a message to an exchange. When creating an exchange, the type must be specified. This topic will be covered later on.</a:t>
            </a:r>
          </a:p>
          <a:p>
            <a:pPr marL="514350" indent="-514350">
              <a:lnSpc>
                <a:spcPct val="100000"/>
              </a:lnSpc>
              <a:buFont typeface="+mj-lt"/>
              <a:buAutoNum type="arabicPeriod"/>
            </a:pPr>
            <a:r>
              <a:rPr lang="en-US" sz="1800"/>
              <a:t>The exchange receives the message and is now responsible for routing the message. The exchange takes different message attributes into account, such as the routing key, depending on the exchange type.</a:t>
            </a:r>
          </a:p>
          <a:p>
            <a:pPr marL="514350" indent="-514350">
              <a:lnSpc>
                <a:spcPct val="100000"/>
              </a:lnSpc>
              <a:buFont typeface="+mj-lt"/>
              <a:buAutoNum type="arabicPeriod"/>
            </a:pPr>
            <a:r>
              <a:rPr lang="en-US" sz="1800"/>
              <a:t>Bindings must be created from the exchange to queues. In this case, there are two bindings to two different queues from the exchange. The exchange routes the message into the queues depending on message attributes.</a:t>
            </a:r>
          </a:p>
          <a:p>
            <a:pPr marL="514350" indent="-514350">
              <a:lnSpc>
                <a:spcPct val="100000"/>
              </a:lnSpc>
              <a:buFont typeface="+mj-lt"/>
              <a:buAutoNum type="arabicPeriod"/>
            </a:pPr>
            <a:r>
              <a:rPr lang="en-US" sz="1800"/>
              <a:t>The messages stay in the queue until they are handled by a consumer</a:t>
            </a:r>
          </a:p>
          <a:p>
            <a:pPr marL="514350" indent="-514350">
              <a:lnSpc>
                <a:spcPct val="100000"/>
              </a:lnSpc>
              <a:buFont typeface="+mj-lt"/>
              <a:buAutoNum type="arabicPeriod"/>
            </a:pPr>
            <a:r>
              <a:rPr lang="en-US" sz="1800"/>
              <a:t>The consumer handles the message.</a:t>
            </a:r>
          </a:p>
        </p:txBody>
      </p:sp>
      <p:sp>
        <p:nvSpPr>
          <p:cNvPr id="7" name="TextBox 6">
            <a:extLst>
              <a:ext uri="{FF2B5EF4-FFF2-40B4-BE49-F238E27FC236}">
                <a16:creationId xmlns:a16="http://schemas.microsoft.com/office/drawing/2014/main" id="{6256C825-8E06-4D0A-92FE-99ADFA923CEF}"/>
              </a:ext>
            </a:extLst>
          </p:cNvPr>
          <p:cNvSpPr txBox="1"/>
          <p:nvPr/>
        </p:nvSpPr>
        <p:spPr>
          <a:xfrm>
            <a:off x="5555167" y="6469020"/>
            <a:ext cx="6099716" cy="276999"/>
          </a:xfrm>
          <a:prstGeom prst="rect">
            <a:avLst/>
          </a:prstGeom>
          <a:noFill/>
        </p:spPr>
        <p:txBody>
          <a:bodyPr wrap="square">
            <a:spAutoFit/>
          </a:bodyPr>
          <a:lstStyle/>
          <a:p>
            <a:r>
              <a:rPr lang="en-US" sz="1200"/>
              <a:t>https://www.cloudamqp.com/blog/part1-rabbitmq-for-beginners-what-is-rabbitmq.html</a:t>
            </a:r>
          </a:p>
        </p:txBody>
      </p:sp>
      <p:pic>
        <p:nvPicPr>
          <p:cNvPr id="3082" name="Picture 10" descr="RabbitMQ Exchanges, Bindings and Routing Keys">
            <a:extLst>
              <a:ext uri="{FF2B5EF4-FFF2-40B4-BE49-F238E27FC236}">
                <a16:creationId xmlns:a16="http://schemas.microsoft.com/office/drawing/2014/main" id="{D5952349-7588-4240-B324-BFDBA1780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515" y="939588"/>
            <a:ext cx="4254366" cy="46634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5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244313"/>
            <a:ext cx="9677399" cy="695275"/>
          </a:xfrm>
        </p:spPr>
        <p:txBody>
          <a:bodyPr/>
          <a:lstStyle/>
          <a:p>
            <a:r>
              <a:rPr lang="en-US"/>
              <a:t>Custom Connectors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b="1"/>
              <a:t>REST</a:t>
            </a:r>
            <a:r>
              <a:rPr lang="en-US"/>
              <a:t> (</a:t>
            </a:r>
            <a:r>
              <a:rPr lang="en-US" b="1"/>
              <a:t>R</a:t>
            </a:r>
            <a:r>
              <a:rPr lang="en-US"/>
              <a:t>epresentational </a:t>
            </a:r>
            <a:r>
              <a:rPr lang="en-US" b="1"/>
              <a:t>S</a:t>
            </a:r>
            <a:r>
              <a:rPr lang="en-US"/>
              <a:t>tate </a:t>
            </a:r>
            <a:r>
              <a:rPr lang="en-US" b="1"/>
              <a:t>T</a:t>
            </a:r>
            <a:r>
              <a:rPr lang="en-US"/>
              <a:t>ransfer) API connectors support stateless HTTP data transfer requests; each request carries all required information necessary to process a request.</a:t>
            </a:r>
          </a:p>
          <a:p>
            <a:pPr lvl="1">
              <a:lnSpc>
                <a:spcPct val="100000"/>
              </a:lnSpc>
            </a:pPr>
            <a:r>
              <a:rPr lang="en-US"/>
              <a:t>HTTP headers add to request overhead which makes this method unsuitable for high-throughput/real-time applications.</a:t>
            </a:r>
          </a:p>
          <a:p>
            <a:pPr>
              <a:lnSpc>
                <a:spcPct val="100000"/>
              </a:lnSpc>
            </a:pPr>
            <a:r>
              <a:rPr lang="en-US" b="1"/>
              <a:t>WebSocket</a:t>
            </a:r>
            <a:r>
              <a:rPr lang="en-US"/>
              <a:t> API connectors support WAMP (Web Application Messaging Protocol) patterns which use a persistent TCP connection that does not need to be reset for each message (as is the case for REST)</a:t>
            </a:r>
          </a:p>
          <a:p>
            <a:pPr>
              <a:lnSpc>
                <a:spcPct val="100000"/>
              </a:lnSpc>
            </a:pPr>
            <a:r>
              <a:rPr lang="en-US" b="1"/>
              <a:t>MQTT</a:t>
            </a:r>
            <a:r>
              <a:rPr lang="en-US"/>
              <a:t> is a light-weight publish-subscribe protocol</a:t>
            </a:r>
          </a:p>
          <a:p>
            <a:pPr>
              <a:lnSpc>
                <a:spcPct val="100000"/>
              </a:lnSpc>
            </a:pPr>
            <a:r>
              <a:rPr lang="en-US"/>
              <a:t>Amazon IoT and Azure IoT Hub are cloud services which support data collection from IoT (Internet of Things) devices for storage and analysis on their respective platforms.</a:t>
            </a:r>
          </a:p>
        </p:txBody>
      </p:sp>
    </p:spTree>
    <p:extLst>
      <p:ext uri="{BB962C8B-B14F-4D97-AF65-F5344CB8AC3E}">
        <p14:creationId xmlns:p14="http://schemas.microsoft.com/office/powerpoint/2010/main" val="56161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244313"/>
            <a:ext cx="9677399" cy="695275"/>
          </a:xfrm>
        </p:spPr>
        <p:txBody>
          <a:bodyPr/>
          <a:lstStyle/>
          <a:p>
            <a:r>
              <a:rPr lang="en-US"/>
              <a:t>Data Acquisition Source Types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sz="2800"/>
              <a:t>Data sources need to be considered when selecting connectors</a:t>
            </a:r>
          </a:p>
          <a:p>
            <a:pPr>
              <a:lnSpc>
                <a:spcPct val="100000"/>
              </a:lnSpc>
            </a:pPr>
            <a:r>
              <a:rPr lang="en-US" sz="2800"/>
              <a:t>Sources can publish bulk data in batches or stream real-time data</a:t>
            </a:r>
          </a:p>
          <a:p>
            <a:pPr>
              <a:lnSpc>
                <a:spcPct val="100000"/>
              </a:lnSpc>
            </a:pPr>
            <a:r>
              <a:rPr lang="en-US" sz="2800"/>
              <a:t>Batch data source examples:</a:t>
            </a:r>
          </a:p>
          <a:p>
            <a:pPr lvl="1">
              <a:lnSpc>
                <a:spcPct val="100000"/>
              </a:lnSpc>
            </a:pPr>
            <a:r>
              <a:rPr lang="en-US" sz="2400"/>
              <a:t>Files</a:t>
            </a:r>
          </a:p>
          <a:p>
            <a:pPr lvl="1">
              <a:lnSpc>
                <a:spcPct val="100000"/>
              </a:lnSpc>
            </a:pPr>
            <a:r>
              <a:rPr lang="en-US" sz="2400"/>
              <a:t>Logs</a:t>
            </a:r>
          </a:p>
          <a:p>
            <a:pPr lvl="1">
              <a:lnSpc>
                <a:spcPct val="100000"/>
              </a:lnSpc>
            </a:pPr>
            <a:r>
              <a:rPr lang="en-US" sz="2400"/>
              <a:t>Relational databases</a:t>
            </a:r>
          </a:p>
          <a:p>
            <a:pPr>
              <a:lnSpc>
                <a:spcPct val="100000"/>
              </a:lnSpc>
            </a:pPr>
            <a:r>
              <a:rPr lang="en-US" sz="2800"/>
              <a:t>Real-time data source examples:</a:t>
            </a:r>
          </a:p>
          <a:p>
            <a:pPr lvl="1">
              <a:lnSpc>
                <a:spcPct val="100000"/>
              </a:lnSpc>
            </a:pPr>
            <a:r>
              <a:rPr lang="en-US" sz="2400"/>
              <a:t>Sensor data</a:t>
            </a:r>
          </a:p>
          <a:p>
            <a:pPr lvl="1">
              <a:lnSpc>
                <a:spcPct val="100000"/>
              </a:lnSpc>
            </a:pPr>
            <a:r>
              <a:rPr lang="en-US" sz="2400"/>
              <a:t>IoT systems</a:t>
            </a:r>
          </a:p>
          <a:p>
            <a:pPr lvl="1">
              <a:lnSpc>
                <a:spcPct val="100000"/>
              </a:lnSpc>
            </a:pPr>
            <a:r>
              <a:rPr lang="en-US" sz="2400"/>
              <a:t>Social media feeds</a:t>
            </a:r>
          </a:p>
          <a:p>
            <a:pPr lvl="1">
              <a:lnSpc>
                <a:spcPct val="100000"/>
              </a:lnSpc>
            </a:pPr>
            <a:r>
              <a:rPr lang="en-US" sz="2400"/>
              <a:t>Stock market feeds</a:t>
            </a:r>
          </a:p>
        </p:txBody>
      </p:sp>
    </p:spTree>
    <p:extLst>
      <p:ext uri="{BB962C8B-B14F-4D97-AF65-F5344CB8AC3E}">
        <p14:creationId xmlns:p14="http://schemas.microsoft.com/office/powerpoint/2010/main" val="257171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244313"/>
            <a:ext cx="9677399" cy="695275"/>
          </a:xfrm>
        </p:spPr>
        <p:txBody>
          <a:bodyPr/>
          <a:lstStyle/>
          <a:p>
            <a:r>
              <a:rPr lang="en-US"/>
              <a:t>Velocity</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sz="2800" b="1"/>
              <a:t>Velocity</a:t>
            </a:r>
            <a:r>
              <a:rPr lang="en-US" sz="2800"/>
              <a:t> refers to the speed with which data is generated and how frequently it varies</a:t>
            </a:r>
          </a:p>
          <a:p>
            <a:pPr>
              <a:lnSpc>
                <a:spcPct val="100000"/>
              </a:lnSpc>
            </a:pPr>
            <a:r>
              <a:rPr lang="en-US" sz="2800"/>
              <a:t>High velocity real-time data requires low latency, low overhead communications, e.g.</a:t>
            </a:r>
          </a:p>
          <a:p>
            <a:pPr lvl="1">
              <a:lnSpc>
                <a:spcPct val="100000"/>
              </a:lnSpc>
            </a:pPr>
            <a:r>
              <a:rPr lang="en-US" sz="2400"/>
              <a:t>WebSocket</a:t>
            </a:r>
          </a:p>
          <a:p>
            <a:pPr lvl="1">
              <a:lnSpc>
                <a:spcPct val="100000"/>
              </a:lnSpc>
            </a:pPr>
            <a:r>
              <a:rPr lang="en-US" sz="2400"/>
              <a:t>Publish-Subscribe protocols and frameworks, e.g.</a:t>
            </a:r>
          </a:p>
          <a:p>
            <a:pPr lvl="2">
              <a:lnSpc>
                <a:spcPct val="100000"/>
              </a:lnSpc>
            </a:pPr>
            <a:r>
              <a:rPr lang="en-US" sz="2200"/>
              <a:t>Apache Kafka</a:t>
            </a:r>
          </a:p>
          <a:p>
            <a:pPr lvl="2">
              <a:lnSpc>
                <a:spcPct val="100000"/>
              </a:lnSpc>
            </a:pPr>
            <a:r>
              <a:rPr lang="en-US" sz="2200"/>
              <a:t>MQTT (originally </a:t>
            </a:r>
            <a:r>
              <a:rPr lang="en-US" sz="2200" b="1"/>
              <a:t>MQ Telemetry Transport</a:t>
            </a:r>
            <a:r>
              <a:rPr lang="en-US" sz="2200"/>
              <a:t>, but since 2013 "MQTT is no longer considered an acronym and is simply the name of the protocol") </a:t>
            </a:r>
            <a:r>
              <a:rPr lang="en-US" sz="1200"/>
              <a:t>[https://www.hivemq.com/blog/mqtt-essentials-part-1-introducing-mqtt/]</a:t>
            </a:r>
          </a:p>
          <a:p>
            <a:pPr lvl="1">
              <a:lnSpc>
                <a:spcPct val="100000"/>
              </a:lnSpc>
            </a:pPr>
            <a:r>
              <a:rPr lang="en-US" sz="2400"/>
              <a:t>Message Queues, e.g.</a:t>
            </a:r>
          </a:p>
          <a:p>
            <a:pPr lvl="2">
              <a:lnSpc>
                <a:spcPct val="100000"/>
              </a:lnSpc>
            </a:pPr>
            <a:r>
              <a:rPr lang="en-US" sz="2200"/>
              <a:t>RabbitMQ</a:t>
            </a:r>
          </a:p>
          <a:p>
            <a:pPr lvl="2">
              <a:lnSpc>
                <a:spcPct val="100000"/>
              </a:lnSpc>
            </a:pPr>
            <a:r>
              <a:rPr lang="en-US" sz="2200"/>
              <a:t>AmazonSQS</a:t>
            </a:r>
          </a:p>
        </p:txBody>
      </p:sp>
    </p:spTree>
    <p:extLst>
      <p:ext uri="{BB962C8B-B14F-4D97-AF65-F5344CB8AC3E}">
        <p14:creationId xmlns:p14="http://schemas.microsoft.com/office/powerpoint/2010/main" val="30154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244313"/>
            <a:ext cx="9677399" cy="695275"/>
          </a:xfrm>
        </p:spPr>
        <p:txBody>
          <a:bodyPr/>
          <a:lstStyle/>
          <a:p>
            <a:r>
              <a:rPr lang="en-US"/>
              <a:t>Ingestion Mechanism</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sz="2800"/>
              <a:t>Ingestion involves connecting to various data sources and extracting the data</a:t>
            </a:r>
          </a:p>
          <a:p>
            <a:pPr>
              <a:lnSpc>
                <a:spcPct val="100000"/>
              </a:lnSpc>
            </a:pPr>
            <a:r>
              <a:rPr lang="en-US" sz="2800"/>
              <a:t>Ingestion is separated from processing since the requirements for both steps are distinct</a:t>
            </a:r>
          </a:p>
          <a:p>
            <a:pPr>
              <a:lnSpc>
                <a:spcPct val="100000"/>
              </a:lnSpc>
            </a:pPr>
            <a:r>
              <a:rPr lang="en-US" sz="2800"/>
              <a:t>Data ingestion can be either </a:t>
            </a:r>
            <a:r>
              <a:rPr lang="en-US" sz="2800" b="1"/>
              <a:t>push</a:t>
            </a:r>
            <a:r>
              <a:rPr lang="en-US" sz="2800"/>
              <a:t> or </a:t>
            </a:r>
            <a:r>
              <a:rPr lang="en-US" sz="2800" b="1"/>
              <a:t>pull</a:t>
            </a:r>
          </a:p>
          <a:p>
            <a:pPr>
              <a:lnSpc>
                <a:spcPct val="100000"/>
              </a:lnSpc>
            </a:pPr>
            <a:r>
              <a:rPr lang="en-US" sz="2800" b="1"/>
              <a:t>Push</a:t>
            </a:r>
            <a:r>
              <a:rPr lang="en-US" sz="2800"/>
              <a:t>: A data </a:t>
            </a:r>
            <a:r>
              <a:rPr lang="en-US" sz="2800" b="1"/>
              <a:t>forwarder</a:t>
            </a:r>
            <a:r>
              <a:rPr lang="en-US" sz="2800"/>
              <a:t> is installed close to the source of the data, or built into the data generator/collector, and pushes the events to a data store such as SQL Server, Hadoop, or Cassandra.</a:t>
            </a:r>
          </a:p>
          <a:p>
            <a:pPr>
              <a:lnSpc>
                <a:spcPct val="100000"/>
              </a:lnSpc>
            </a:pPr>
            <a:r>
              <a:rPr lang="en-US" sz="2800" b="1"/>
              <a:t>Pull</a:t>
            </a:r>
            <a:r>
              <a:rPr lang="en-US" sz="2800"/>
              <a:t>: data is pulled from a database, file system, queue or API</a:t>
            </a:r>
          </a:p>
          <a:p>
            <a:pPr lvl="1">
              <a:lnSpc>
                <a:spcPct val="100000"/>
              </a:lnSpc>
            </a:pPr>
            <a:r>
              <a:rPr lang="en-US" sz="2400"/>
              <a:t>Publish-Subscribe (next slide) is frequently used for pull systems</a:t>
            </a:r>
          </a:p>
        </p:txBody>
      </p:sp>
    </p:spTree>
    <p:extLst>
      <p:ext uri="{BB962C8B-B14F-4D97-AF65-F5344CB8AC3E}">
        <p14:creationId xmlns:p14="http://schemas.microsoft.com/office/powerpoint/2010/main" val="268976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86230"/>
            <a:ext cx="9974425" cy="725533"/>
          </a:xfrm>
        </p:spPr>
        <p:txBody>
          <a:bodyPr>
            <a:normAutofit/>
          </a:bodyPr>
          <a:lstStyle/>
          <a:p>
            <a:r>
              <a:rPr lang="en-US" sz="3200"/>
              <a:t>Publish - Subscribe Frameworks - Apache Kafka</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859348"/>
            <a:ext cx="9862434" cy="5912422"/>
          </a:xfrm>
        </p:spPr>
        <p:txBody>
          <a:bodyPr>
            <a:normAutofit/>
          </a:bodyPr>
          <a:lstStyle/>
          <a:p>
            <a:pPr>
              <a:lnSpc>
                <a:spcPct val="100000"/>
              </a:lnSpc>
            </a:pPr>
            <a:r>
              <a:rPr lang="en-US"/>
              <a:t>Apache Kafka is a high-throughput distributed messaging system</a:t>
            </a:r>
          </a:p>
          <a:p>
            <a:pPr>
              <a:lnSpc>
                <a:spcPct val="100000"/>
              </a:lnSpc>
            </a:pPr>
            <a:r>
              <a:rPr lang="en-US"/>
              <a:t>Kafka includes the following components:</a:t>
            </a:r>
          </a:p>
          <a:p>
            <a:pPr lvl="1">
              <a:lnSpc>
                <a:spcPct val="100000"/>
              </a:lnSpc>
            </a:pPr>
            <a:r>
              <a:rPr lang="en-US"/>
              <a:t>Topic: user-defined category to which messages are published</a:t>
            </a:r>
          </a:p>
          <a:p>
            <a:pPr lvl="1">
              <a:lnSpc>
                <a:spcPct val="100000"/>
              </a:lnSpc>
            </a:pPr>
            <a:r>
              <a:rPr lang="en-US"/>
              <a:t>Producer: publishes messages to one or more topics</a:t>
            </a:r>
          </a:p>
          <a:p>
            <a:pPr lvl="1">
              <a:lnSpc>
                <a:spcPct val="100000"/>
              </a:lnSpc>
            </a:pPr>
            <a:r>
              <a:rPr lang="en-US"/>
              <a:t>Consumer: subscribes to one or more topics to process messages</a:t>
            </a:r>
          </a:p>
          <a:p>
            <a:pPr lvl="1">
              <a:lnSpc>
                <a:spcPct val="100000"/>
              </a:lnSpc>
            </a:pPr>
            <a:r>
              <a:rPr lang="en-US"/>
              <a:t>Broker: manages topics, handles persistence, partitioning, and replication of data</a:t>
            </a:r>
          </a:p>
        </p:txBody>
      </p:sp>
      <p:pic>
        <p:nvPicPr>
          <p:cNvPr id="1026" name="Picture 2" descr="Kafka Architecture">
            <a:extLst>
              <a:ext uri="{FF2B5EF4-FFF2-40B4-BE49-F238E27FC236}">
                <a16:creationId xmlns:a16="http://schemas.microsoft.com/office/drawing/2014/main" id="{53DD9304-2119-4665-A294-3D701F7B0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555" y="3751571"/>
            <a:ext cx="5241787" cy="2743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2B6E60-CA4F-414C-A0D6-F6B23F7163A6}"/>
              </a:ext>
            </a:extLst>
          </p:cNvPr>
          <p:cNvSpPr txBox="1"/>
          <p:nvPr/>
        </p:nvSpPr>
        <p:spPr>
          <a:xfrm>
            <a:off x="7849377" y="6542356"/>
            <a:ext cx="3496647" cy="276999"/>
          </a:xfrm>
          <a:prstGeom prst="rect">
            <a:avLst/>
          </a:prstGeom>
          <a:noFill/>
        </p:spPr>
        <p:txBody>
          <a:bodyPr wrap="square">
            <a:spAutoFit/>
          </a:bodyPr>
          <a:lstStyle/>
          <a:p>
            <a:r>
              <a:rPr lang="en-US" sz="1200"/>
              <a:t>https://data-flair.training/blogs/kafka-architecture/</a:t>
            </a:r>
          </a:p>
        </p:txBody>
      </p:sp>
    </p:spTree>
    <p:extLst>
      <p:ext uri="{BB962C8B-B14F-4D97-AF65-F5344CB8AC3E}">
        <p14:creationId xmlns:p14="http://schemas.microsoft.com/office/powerpoint/2010/main" val="51177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892098"/>
            <a:ext cx="9862434" cy="5721589"/>
          </a:xfrm>
        </p:spPr>
        <p:txBody>
          <a:bodyPr>
            <a:normAutofit/>
          </a:bodyPr>
          <a:lstStyle/>
          <a:p>
            <a:pPr>
              <a:lnSpc>
                <a:spcPct val="100000"/>
              </a:lnSpc>
            </a:pPr>
            <a:r>
              <a:rPr lang="en-US"/>
              <a:t>Kafka topics are partitioned as ordered and immutable message sequences, stored on disk as commit logs</a:t>
            </a:r>
          </a:p>
          <a:p>
            <a:pPr>
              <a:lnSpc>
                <a:spcPct val="100000"/>
              </a:lnSpc>
            </a:pPr>
            <a:r>
              <a:rPr lang="en-US"/>
              <a:t>Partitioning allows the logs to grow in size beyond single disk/servers, and allow parallel consumption by consumers</a:t>
            </a:r>
          </a:p>
          <a:p>
            <a:pPr>
              <a:lnSpc>
                <a:spcPct val="100000"/>
              </a:lnSpc>
            </a:pPr>
            <a:r>
              <a:rPr lang="en-US"/>
              <a:t>Brokers are typically assigned to a separate physical server</a:t>
            </a:r>
          </a:p>
          <a:p>
            <a:pPr>
              <a:lnSpc>
                <a:spcPct val="100000"/>
              </a:lnSpc>
            </a:pPr>
            <a:r>
              <a:rPr lang="en-US"/>
              <a:t>Partitioned topics can be replicated across multiple brokers for fault tolerance</a:t>
            </a:r>
          </a:p>
          <a:p>
            <a:pPr>
              <a:lnSpc>
                <a:spcPct val="100000"/>
              </a:lnSpc>
            </a:pPr>
            <a:endParaRPr lang="en-US"/>
          </a:p>
        </p:txBody>
      </p:sp>
      <p:sp>
        <p:nvSpPr>
          <p:cNvPr id="5" name="Title 1">
            <a:extLst>
              <a:ext uri="{FF2B5EF4-FFF2-40B4-BE49-F238E27FC236}">
                <a16:creationId xmlns:a16="http://schemas.microsoft.com/office/drawing/2014/main" id="{BDC4206E-A7A4-4819-A869-BDCE024BC55E}"/>
              </a:ext>
            </a:extLst>
          </p:cNvPr>
          <p:cNvSpPr txBox="1">
            <a:spLocks/>
          </p:cNvSpPr>
          <p:nvPr/>
        </p:nvSpPr>
        <p:spPr>
          <a:xfrm>
            <a:off x="1427594" y="157959"/>
            <a:ext cx="9862434" cy="6449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none" baseline="0">
                <a:solidFill>
                  <a:schemeClr val="tx1"/>
                </a:solidFill>
                <a:latin typeface="+mj-lt"/>
                <a:ea typeface="+mj-ea"/>
                <a:cs typeface="+mj-cs"/>
              </a:defRPr>
            </a:lvl1pPr>
          </a:lstStyle>
          <a:p>
            <a:r>
              <a:rPr lang="en-US" sz="3200"/>
              <a:t>Kafka Topics</a:t>
            </a:r>
          </a:p>
        </p:txBody>
      </p:sp>
      <p:pic>
        <p:nvPicPr>
          <p:cNvPr id="2050" name="Picture 2">
            <a:extLst>
              <a:ext uri="{FF2B5EF4-FFF2-40B4-BE49-F238E27FC236}">
                <a16:creationId xmlns:a16="http://schemas.microsoft.com/office/drawing/2014/main" id="{2A978283-12B6-4379-95C0-E411A24C8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117" y="3752892"/>
            <a:ext cx="5120830" cy="26517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CD7DAC-668F-4F85-9635-121C631D5F2A}"/>
              </a:ext>
            </a:extLst>
          </p:cNvPr>
          <p:cNvSpPr txBox="1"/>
          <p:nvPr/>
        </p:nvSpPr>
        <p:spPr>
          <a:xfrm>
            <a:off x="7823380" y="3752892"/>
            <a:ext cx="3150219" cy="2031325"/>
          </a:xfrm>
          <a:prstGeom prst="rect">
            <a:avLst/>
          </a:prstGeom>
          <a:noFill/>
        </p:spPr>
        <p:txBody>
          <a:bodyPr wrap="square">
            <a:spAutoFit/>
          </a:bodyPr>
          <a:lstStyle/>
          <a:p>
            <a:r>
              <a:rPr lang="en-US" sz="1400"/>
              <a:t>This example topic has four partitions: P1–P4. Two different producer clients are independently publishing new events to the topic by writing events over the network to the topic's partitions. Events with the same key (denoted by their color in the figure) are written to the same partition. Both producers are permitted to write to the same partition.</a:t>
            </a:r>
          </a:p>
        </p:txBody>
      </p:sp>
      <p:sp>
        <p:nvSpPr>
          <p:cNvPr id="11" name="TextBox 10">
            <a:extLst>
              <a:ext uri="{FF2B5EF4-FFF2-40B4-BE49-F238E27FC236}">
                <a16:creationId xmlns:a16="http://schemas.microsoft.com/office/drawing/2014/main" id="{CF8FDEDA-4B66-44BF-BE69-6216FEADE82E}"/>
              </a:ext>
            </a:extLst>
          </p:cNvPr>
          <p:cNvSpPr txBox="1"/>
          <p:nvPr/>
        </p:nvSpPr>
        <p:spPr>
          <a:xfrm>
            <a:off x="2442117" y="6429021"/>
            <a:ext cx="3291840" cy="307777"/>
          </a:xfrm>
          <a:prstGeom prst="rect">
            <a:avLst/>
          </a:prstGeom>
          <a:noFill/>
        </p:spPr>
        <p:txBody>
          <a:bodyPr wrap="square">
            <a:spAutoFit/>
          </a:bodyPr>
          <a:lstStyle/>
          <a:p>
            <a:r>
              <a:rPr lang="en-US" sz="1400"/>
              <a:t>https://kafka.apache.org/documentation/</a:t>
            </a:r>
          </a:p>
        </p:txBody>
      </p:sp>
    </p:spTree>
    <p:extLst>
      <p:ext uri="{BB962C8B-B14F-4D97-AF65-F5344CB8AC3E}">
        <p14:creationId xmlns:p14="http://schemas.microsoft.com/office/powerpoint/2010/main" val="252906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86230"/>
            <a:ext cx="10090587" cy="927230"/>
          </a:xfrm>
        </p:spPr>
        <p:txBody>
          <a:bodyPr>
            <a:normAutofit/>
          </a:bodyPr>
          <a:lstStyle/>
          <a:p>
            <a:r>
              <a:rPr lang="en-US" sz="3200"/>
              <a:t>Publish - Subscribe Frameworks - Amazon Kinesis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573952"/>
          </a:xfrm>
        </p:spPr>
        <p:txBody>
          <a:bodyPr>
            <a:normAutofit/>
          </a:bodyPr>
          <a:lstStyle/>
          <a:p>
            <a:pPr>
              <a:lnSpc>
                <a:spcPct val="100000"/>
              </a:lnSpc>
            </a:pPr>
            <a:r>
              <a:rPr lang="en-US"/>
              <a:t>Amazon Kinesis is a commercial service for ingesting large amounts of real-time streaming data</a:t>
            </a:r>
          </a:p>
          <a:p>
            <a:pPr>
              <a:lnSpc>
                <a:spcPct val="100000"/>
              </a:lnSpc>
            </a:pPr>
            <a:r>
              <a:rPr lang="en-US"/>
              <a:t>Kinesis provides automatic scaling for high volume streaming from multiple sources</a:t>
            </a:r>
          </a:p>
          <a:p>
            <a:pPr>
              <a:lnSpc>
                <a:spcPct val="100000"/>
              </a:lnSpc>
            </a:pPr>
            <a:r>
              <a:rPr lang="en-US"/>
              <a:t>Kinesis Data Streams applications run on Amazon EC2 virtual servers</a:t>
            </a:r>
          </a:p>
          <a:p>
            <a:pPr>
              <a:lnSpc>
                <a:spcPct val="100000"/>
              </a:lnSpc>
            </a:pPr>
            <a:r>
              <a:rPr lang="en-US"/>
              <a:t>Data Streams applications read data from a data stream as data records. </a:t>
            </a:r>
          </a:p>
          <a:p>
            <a:pPr>
              <a:lnSpc>
                <a:spcPct val="100000"/>
              </a:lnSpc>
            </a:pPr>
            <a:r>
              <a:rPr lang="en-US"/>
              <a:t>Processed records  can be sent to dashboards to generate alerts, dynamically change pricing and advertising strategies, or send data to a variety of other AWS services.</a:t>
            </a:r>
          </a:p>
        </p:txBody>
      </p:sp>
    </p:spTree>
    <p:extLst>
      <p:ext uri="{BB962C8B-B14F-4D97-AF65-F5344CB8AC3E}">
        <p14:creationId xmlns:p14="http://schemas.microsoft.com/office/powerpoint/2010/main" val="222066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86230"/>
            <a:ext cx="10090587" cy="927230"/>
          </a:xfrm>
        </p:spPr>
        <p:txBody>
          <a:bodyPr>
            <a:normAutofit/>
          </a:bodyPr>
          <a:lstStyle/>
          <a:p>
            <a:r>
              <a:rPr lang="en-US" sz="3200"/>
              <a:t>Amazon Kinesis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758310"/>
          </a:xfrm>
        </p:spPr>
        <p:txBody>
          <a:bodyPr>
            <a:normAutofit/>
          </a:bodyPr>
          <a:lstStyle/>
          <a:p>
            <a:pPr>
              <a:lnSpc>
                <a:spcPct val="100000"/>
              </a:lnSpc>
            </a:pPr>
            <a:r>
              <a:rPr lang="en-US"/>
              <a:t>Producers write to the Kinesis stream using records comprised of a sequence number, partition key, and data blob</a:t>
            </a:r>
          </a:p>
          <a:p>
            <a:pPr lvl="1">
              <a:lnSpc>
                <a:spcPct val="100000"/>
              </a:lnSpc>
            </a:pPr>
            <a:r>
              <a:rPr lang="en-US"/>
              <a:t>Records in a Kinesis stream are distributed in shards of fixed capacity, where a stream can have multiple shards each of which allows 1MB/s capture speeds with read speeds of up to 2MB/s</a:t>
            </a:r>
          </a:p>
        </p:txBody>
      </p:sp>
      <p:pic>
        <p:nvPicPr>
          <p:cNvPr id="3074" name="Picture 2" descr="&#10;                Kinesis Data Streams high-level architecture diagram&#10;            ">
            <a:extLst>
              <a:ext uri="{FF2B5EF4-FFF2-40B4-BE49-F238E27FC236}">
                <a16:creationId xmlns:a16="http://schemas.microsoft.com/office/drawing/2014/main" id="{28971428-6B8E-441C-BA33-DC5E779D1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372" y="2993776"/>
            <a:ext cx="7828144" cy="33670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7CD4B09-73E4-4708-9BBE-E7862DB7EB65}"/>
              </a:ext>
            </a:extLst>
          </p:cNvPr>
          <p:cNvSpPr txBox="1"/>
          <p:nvPr/>
        </p:nvSpPr>
        <p:spPr>
          <a:xfrm>
            <a:off x="3925619" y="6540404"/>
            <a:ext cx="4053468" cy="261610"/>
          </a:xfrm>
          <a:prstGeom prst="rect">
            <a:avLst/>
          </a:prstGeom>
          <a:noFill/>
        </p:spPr>
        <p:txBody>
          <a:bodyPr wrap="square">
            <a:spAutoFit/>
          </a:bodyPr>
          <a:lstStyle/>
          <a:p>
            <a:r>
              <a:rPr lang="en-US" sz="1100"/>
              <a:t>https://docs.aws.amazon.com/streams/latest/dev/key-concepts.html</a:t>
            </a:r>
          </a:p>
        </p:txBody>
      </p:sp>
    </p:spTree>
    <p:extLst>
      <p:ext uri="{BB962C8B-B14F-4D97-AF65-F5344CB8AC3E}">
        <p14:creationId xmlns:p14="http://schemas.microsoft.com/office/powerpoint/2010/main" val="175306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AD5-6B8C-48C3-875A-0BB8003F362E}"/>
              </a:ext>
            </a:extLst>
          </p:cNvPr>
          <p:cNvSpPr>
            <a:spLocks noGrp="1"/>
          </p:cNvSpPr>
          <p:nvPr>
            <p:ph type="title"/>
          </p:nvPr>
        </p:nvSpPr>
        <p:spPr>
          <a:xfrm>
            <a:off x="1371599" y="244313"/>
            <a:ext cx="9677399" cy="695275"/>
          </a:xfrm>
        </p:spPr>
        <p:txBody>
          <a:bodyPr/>
          <a:lstStyle/>
          <a:p>
            <a:r>
              <a:rPr lang="en-US"/>
              <a:t>Big Data Collection Systems</a:t>
            </a:r>
          </a:p>
        </p:txBody>
      </p:sp>
      <p:sp>
        <p:nvSpPr>
          <p:cNvPr id="4" name="Content Placeholder 3">
            <a:extLst>
              <a:ext uri="{FF2B5EF4-FFF2-40B4-BE49-F238E27FC236}">
                <a16:creationId xmlns:a16="http://schemas.microsoft.com/office/drawing/2014/main" id="{8A416CDA-0C51-495F-B0B3-B6D505182592}"/>
              </a:ext>
            </a:extLst>
          </p:cNvPr>
          <p:cNvSpPr>
            <a:spLocks noGrp="1"/>
          </p:cNvSpPr>
          <p:nvPr>
            <p:ph idx="1"/>
          </p:nvPr>
        </p:nvSpPr>
        <p:spPr>
          <a:xfrm>
            <a:off x="1371599" y="1013460"/>
            <a:ext cx="9862434" cy="5600227"/>
          </a:xfrm>
        </p:spPr>
        <p:txBody>
          <a:bodyPr>
            <a:normAutofit/>
          </a:bodyPr>
          <a:lstStyle/>
          <a:p>
            <a:pPr>
              <a:lnSpc>
                <a:spcPct val="100000"/>
              </a:lnSpc>
            </a:pPr>
            <a:r>
              <a:rPr lang="en-US" sz="2800"/>
              <a:t>Apache Sqoop (NOTE: the Apache Sqoop project was retired in June 2021)</a:t>
            </a:r>
          </a:p>
          <a:p>
            <a:pPr>
              <a:lnSpc>
                <a:spcPct val="100000"/>
              </a:lnSpc>
            </a:pPr>
            <a:r>
              <a:rPr lang="en-US" sz="2800"/>
              <a:t>Apache Flume</a:t>
            </a:r>
          </a:p>
          <a:p>
            <a:pPr lvl="1">
              <a:lnSpc>
                <a:spcPct val="100000"/>
              </a:lnSpc>
            </a:pPr>
            <a:r>
              <a:rPr lang="en-US"/>
              <a:t>Flume is designed for high-volume ingestion of event-based data into Hadoop</a:t>
            </a:r>
          </a:p>
          <a:p>
            <a:pPr lvl="2">
              <a:lnSpc>
                <a:spcPct val="100000"/>
              </a:lnSpc>
            </a:pPr>
            <a:r>
              <a:rPr lang="en-US"/>
              <a:t>e.g. collect event log files from a bank of web servers and move the events from those files into new aggregated files in HDFS</a:t>
            </a:r>
          </a:p>
          <a:p>
            <a:pPr lvl="1">
              <a:lnSpc>
                <a:spcPct val="100000"/>
              </a:lnSpc>
            </a:pPr>
            <a:r>
              <a:rPr lang="en-US"/>
              <a:t>Flume can be used to transport massive quantities of event data including but not limited to network traffic data, social-media-generated data, and email messages</a:t>
            </a:r>
          </a:p>
          <a:p>
            <a:pPr lvl="1">
              <a:lnSpc>
                <a:spcPct val="100000"/>
              </a:lnSpc>
            </a:pPr>
            <a:r>
              <a:rPr lang="en-US"/>
              <a:t>Flume uses a transactional approach to guarantee the reliable delivery of the events.</a:t>
            </a:r>
          </a:p>
          <a:p>
            <a:pPr lvl="1">
              <a:lnSpc>
                <a:spcPct val="100000"/>
              </a:lnSpc>
            </a:pPr>
            <a:r>
              <a:rPr lang="en-US"/>
              <a:t>Flume can read from many different sources, including http-based sources, JMS (Java Message Service) and exec (Unix commands)</a:t>
            </a:r>
          </a:p>
          <a:p>
            <a:pPr lvl="1">
              <a:lnSpc>
                <a:spcPct val="100000"/>
              </a:lnSpc>
            </a:pPr>
            <a:r>
              <a:rPr lang="en-US"/>
              <a:t>Flume can write to many different destinations such as HDFS, HBase, and Hive</a:t>
            </a:r>
          </a:p>
        </p:txBody>
      </p:sp>
      <p:sp>
        <p:nvSpPr>
          <p:cNvPr id="5" name="TextBox 4">
            <a:extLst>
              <a:ext uri="{FF2B5EF4-FFF2-40B4-BE49-F238E27FC236}">
                <a16:creationId xmlns:a16="http://schemas.microsoft.com/office/drawing/2014/main" id="{7C005B5D-A663-43E5-9A7F-F676005860E3}"/>
              </a:ext>
            </a:extLst>
          </p:cNvPr>
          <p:cNvSpPr txBox="1"/>
          <p:nvPr/>
        </p:nvSpPr>
        <p:spPr>
          <a:xfrm>
            <a:off x="2079170" y="5844540"/>
            <a:ext cx="4131128" cy="307777"/>
          </a:xfrm>
          <a:prstGeom prst="rect">
            <a:avLst/>
          </a:prstGeom>
          <a:noFill/>
        </p:spPr>
        <p:txBody>
          <a:bodyPr wrap="square">
            <a:spAutoFit/>
          </a:bodyPr>
          <a:lstStyle/>
          <a:p>
            <a:r>
              <a:rPr lang="en-US" sz="1400"/>
              <a:t>https://flume.apache.org/FlumeUserGuide.html</a:t>
            </a:r>
          </a:p>
        </p:txBody>
      </p:sp>
    </p:spTree>
    <p:extLst>
      <p:ext uri="{BB962C8B-B14F-4D97-AF65-F5344CB8AC3E}">
        <p14:creationId xmlns:p14="http://schemas.microsoft.com/office/powerpoint/2010/main" val="92557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CIS 2349C</vt:lpstr>
      <vt:lpstr>Data Acquisition Source Types</vt:lpstr>
      <vt:lpstr>Velocity</vt:lpstr>
      <vt:lpstr>Ingestion Mechanism</vt:lpstr>
      <vt:lpstr>Publish - Subscribe Frameworks - Apache Kafka</vt:lpstr>
      <vt:lpstr>PowerPoint Presentation</vt:lpstr>
      <vt:lpstr>Publish - Subscribe Frameworks - Amazon Kinesis</vt:lpstr>
      <vt:lpstr>Amazon Kinesis</vt:lpstr>
      <vt:lpstr>Big Data Collection Systems</vt:lpstr>
      <vt:lpstr>Apache Flume</vt:lpstr>
      <vt:lpstr>https://www.baeldung.com/pub-sub-vs-message-queues Queues</vt:lpstr>
      <vt:lpstr>https://www.baeldung.com/pub-sub-vs-message-queues Queues</vt:lpstr>
      <vt:lpstr>https://www.baeldung.com/pub-sub-vs-message-queues Queues</vt:lpstr>
      <vt:lpstr>Message Queues</vt:lpstr>
      <vt:lpstr>RabbitMQ</vt:lpstr>
      <vt:lpstr>RabbitMQ Web Application Example</vt:lpstr>
      <vt:lpstr>RabbitMQ Exchanges</vt:lpstr>
      <vt:lpstr>RabbitMQ Exchanges</vt:lpstr>
      <vt:lpstr>Custom Connectors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2349C</dc:title>
  <dc:creator>Singletary, David S.</dc:creator>
  <cp:revision>1</cp:revision>
  <dcterms:created xsi:type="dcterms:W3CDTF">2020-04-19T18:12:41Z</dcterms:created>
  <dcterms:modified xsi:type="dcterms:W3CDTF">2022-03-11T16:27:22Z</dcterms:modified>
</cp:coreProperties>
</file>