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9" r:id="rId2"/>
    <p:sldId id="311" r:id="rId3"/>
    <p:sldId id="315" r:id="rId4"/>
    <p:sldId id="316" r:id="rId5"/>
    <p:sldId id="317" r:id="rId6"/>
    <p:sldId id="322" r:id="rId7"/>
    <p:sldId id="312" r:id="rId8"/>
    <p:sldId id="320" r:id="rId9"/>
    <p:sldId id="319" r:id="rId10"/>
    <p:sldId id="321" r:id="rId11"/>
    <p:sldId id="318" r:id="rId12"/>
    <p:sldId id="323" r:id="rId13"/>
    <p:sldId id="31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letary, David S." userId="45c19336-5b87-4564-b40a-d17e89ba411b" providerId="ADAL" clId="{B4E7953A-1210-4B1D-953D-47AB42FDF3BA}"/>
    <pc:docChg chg="undo custSel delSld modSld">
      <pc:chgData name="Singletary, David S." userId="45c19336-5b87-4564-b40a-d17e89ba411b" providerId="ADAL" clId="{B4E7953A-1210-4B1D-953D-47AB42FDF3BA}" dt="2022-04-12T13:23:30.026" v="717" actId="20577"/>
      <pc:docMkLst>
        <pc:docMk/>
      </pc:docMkLst>
      <pc:sldChg chg="modSp mod">
        <pc:chgData name="Singletary, David S." userId="45c19336-5b87-4564-b40a-d17e89ba411b" providerId="ADAL" clId="{B4E7953A-1210-4B1D-953D-47AB42FDF3BA}" dt="2022-04-12T13:23:30.026" v="717" actId="20577"/>
        <pc:sldMkLst>
          <pc:docMk/>
          <pc:sldMk cId="1989059223" sldId="309"/>
        </pc:sldMkLst>
        <pc:spChg chg="mod">
          <ac:chgData name="Singletary, David S." userId="45c19336-5b87-4564-b40a-d17e89ba411b" providerId="ADAL" clId="{B4E7953A-1210-4B1D-953D-47AB42FDF3BA}" dt="2022-04-12T13:23:30.026" v="717" actId="20577"/>
          <ac:spMkLst>
            <pc:docMk/>
            <pc:sldMk cId="1989059223" sldId="309"/>
            <ac:spMk id="4" creationId="{B835DF90-D6F6-42F2-AED5-E74C11067F20}"/>
          </ac:spMkLst>
        </pc:spChg>
      </pc:sldChg>
      <pc:sldChg chg="del">
        <pc:chgData name="Singletary, David S." userId="45c19336-5b87-4564-b40a-d17e89ba411b" providerId="ADAL" clId="{B4E7953A-1210-4B1D-953D-47AB42FDF3BA}" dt="2022-04-09T15:25:38.437" v="67" actId="2696"/>
        <pc:sldMkLst>
          <pc:docMk/>
          <pc:sldMk cId="165558849" sldId="313"/>
        </pc:sldMkLst>
      </pc:sldChg>
      <pc:sldChg chg="addSp modSp mod">
        <pc:chgData name="Singletary, David S." userId="45c19336-5b87-4564-b40a-d17e89ba411b" providerId="ADAL" clId="{B4E7953A-1210-4B1D-953D-47AB42FDF3BA}" dt="2022-04-11T12:17:10.512" v="667" actId="1036"/>
        <pc:sldMkLst>
          <pc:docMk/>
          <pc:sldMk cId="1982648842" sldId="314"/>
        </pc:sldMkLst>
        <pc:spChg chg="mod">
          <ac:chgData name="Singletary, David S." userId="45c19336-5b87-4564-b40a-d17e89ba411b" providerId="ADAL" clId="{B4E7953A-1210-4B1D-953D-47AB42FDF3BA}" dt="2022-04-09T15:26:13.836" v="80" actId="20577"/>
          <ac:spMkLst>
            <pc:docMk/>
            <pc:sldMk cId="1982648842" sldId="314"/>
            <ac:spMk id="2" creationId="{62435AD5-6B8C-48C3-875A-0BB8003F362E}"/>
          </ac:spMkLst>
        </pc:spChg>
        <pc:spChg chg="add mod or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3" creationId="{59B41073-E960-4C6A-BC8D-D8B038D32D3C}"/>
          </ac:spMkLst>
        </pc:spChg>
        <pc:spChg chg="mod">
          <ac:chgData name="Singletary, David S." userId="45c19336-5b87-4564-b40a-d17e89ba411b" providerId="ADAL" clId="{B4E7953A-1210-4B1D-953D-47AB42FDF3BA}" dt="2022-04-11T12:15:01.648" v="570" actId="115"/>
          <ac:spMkLst>
            <pc:docMk/>
            <pc:sldMk cId="1982648842" sldId="314"/>
            <ac:spMk id="4" creationId="{8A416CDA-0C51-495F-B0B3-B6D505182592}"/>
          </ac:spMkLst>
        </pc:spChg>
        <pc:spChg chg="add mod or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5" creationId="{1A7FECAA-5984-4F1B-B633-83B29B2242E2}"/>
          </ac:spMkLst>
        </pc:spChg>
        <pc:spChg chg="add mod or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6" creationId="{FAA8D55F-CF81-4FC2-B6A4-BF92E60E104F}"/>
          </ac:spMkLst>
        </pc:spChg>
        <pc:spChg chg="add mod or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7" creationId="{D59534D5-49C6-4342-9C10-8A6A6E0D5546}"/>
          </ac:spMkLst>
        </pc:spChg>
        <pc:spChg chg="add mod or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8" creationId="{394FEFEB-21DA-4A62-B21A-488445FE945E}"/>
          </ac:spMkLst>
        </pc:spChg>
        <pc:spChg chg="add mo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9" creationId="{9E251BA7-6886-4948-A33B-E5298736684D}"/>
          </ac:spMkLst>
        </pc:spChg>
        <pc:spChg chg="add mo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10" creationId="{6312FCD9-B6DC-4370-82A6-C0960BD9F8DE}"/>
          </ac:spMkLst>
        </pc:spChg>
        <pc:spChg chg="add mo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11" creationId="{F7F1E67B-65EF-4EE9-8F3E-B3444ECD6D1C}"/>
          </ac:spMkLst>
        </pc:spChg>
        <pc:spChg chg="add mo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12" creationId="{F6848919-37E9-464C-B074-CBD6A7F265A9}"/>
          </ac:spMkLst>
        </pc:spChg>
        <pc:spChg chg="add mo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13" creationId="{6B568283-158F-45D7-A604-A5BAB24AF84A}"/>
          </ac:spMkLst>
        </pc:spChg>
        <pc:spChg chg="add mod">
          <ac:chgData name="Singletary, David S." userId="45c19336-5b87-4564-b40a-d17e89ba411b" providerId="ADAL" clId="{B4E7953A-1210-4B1D-953D-47AB42FDF3BA}" dt="2022-04-11T12:16:56.770" v="648" actId="554"/>
          <ac:spMkLst>
            <pc:docMk/>
            <pc:sldMk cId="1982648842" sldId="314"/>
            <ac:spMk id="14" creationId="{D4737FA5-CCBB-4113-9E09-009FFD13743A}"/>
          </ac:spMkLst>
        </pc:spChg>
        <pc:spChg chg="add mo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16" creationId="{9DE4B562-4E9C-4F16-8F8C-75E304903F8D}"/>
          </ac:spMkLst>
        </pc:spChg>
        <pc:grpChg chg="add mod">
          <ac:chgData name="Singletary, David S." userId="45c19336-5b87-4564-b40a-d17e89ba411b" providerId="ADAL" clId="{B4E7953A-1210-4B1D-953D-47AB42FDF3BA}" dt="2022-04-11T12:17:10.512" v="667" actId="1036"/>
          <ac:grpSpMkLst>
            <pc:docMk/>
            <pc:sldMk cId="1982648842" sldId="314"/>
            <ac:grpSpMk id="25" creationId="{7D3A450E-1310-40BB-8745-D56A8EF017E0}"/>
          </ac:grpSpMkLst>
        </pc:grpChg>
        <pc:cxnChg chg="add mod">
          <ac:chgData name="Singletary, David S." userId="45c19336-5b87-4564-b40a-d17e89ba411b" providerId="ADAL" clId="{B4E7953A-1210-4B1D-953D-47AB42FDF3BA}" dt="2022-04-11T12:17:10.512" v="667" actId="1036"/>
          <ac:cxnSpMkLst>
            <pc:docMk/>
            <pc:sldMk cId="1982648842" sldId="314"/>
            <ac:cxnSpMk id="15" creationId="{5839F5C8-C7CA-4EB2-BDD3-F9D400D008E6}"/>
          </ac:cxnSpMkLst>
        </pc:cxnChg>
        <pc:cxnChg chg="add mod">
          <ac:chgData name="Singletary, David S." userId="45c19336-5b87-4564-b40a-d17e89ba411b" providerId="ADAL" clId="{B4E7953A-1210-4B1D-953D-47AB42FDF3BA}" dt="2022-04-11T12:17:10.512" v="667" actId="1036"/>
          <ac:cxnSpMkLst>
            <pc:docMk/>
            <pc:sldMk cId="1982648842" sldId="314"/>
            <ac:cxnSpMk id="17" creationId="{CF84631F-8FE9-48A2-A958-E85541404DE6}"/>
          </ac:cxnSpMkLst>
        </pc:cxnChg>
        <pc:cxnChg chg="add mod">
          <ac:chgData name="Singletary, David S." userId="45c19336-5b87-4564-b40a-d17e89ba411b" providerId="ADAL" clId="{B4E7953A-1210-4B1D-953D-47AB42FDF3BA}" dt="2022-04-11T12:17:10.512" v="667" actId="1036"/>
          <ac:cxnSpMkLst>
            <pc:docMk/>
            <pc:sldMk cId="1982648842" sldId="314"/>
            <ac:cxnSpMk id="18" creationId="{BEB21CF0-6C95-41A1-9ADD-0AFCFBE458CB}"/>
          </ac:cxnSpMkLst>
        </pc:cxnChg>
        <pc:cxnChg chg="add mod">
          <ac:chgData name="Singletary, David S." userId="45c19336-5b87-4564-b40a-d17e89ba411b" providerId="ADAL" clId="{B4E7953A-1210-4B1D-953D-47AB42FDF3BA}" dt="2022-04-11T12:17:10.512" v="667" actId="1036"/>
          <ac:cxnSpMkLst>
            <pc:docMk/>
            <pc:sldMk cId="1982648842" sldId="314"/>
            <ac:cxnSpMk id="19" creationId="{751EAF43-1B64-440A-BD24-AF898E0FA7DA}"/>
          </ac:cxnSpMkLst>
        </pc:cxnChg>
        <pc:cxnChg chg="add mod">
          <ac:chgData name="Singletary, David S." userId="45c19336-5b87-4564-b40a-d17e89ba411b" providerId="ADAL" clId="{B4E7953A-1210-4B1D-953D-47AB42FDF3BA}" dt="2022-04-11T12:17:10.512" v="667" actId="1036"/>
          <ac:cxnSpMkLst>
            <pc:docMk/>
            <pc:sldMk cId="1982648842" sldId="314"/>
            <ac:cxnSpMk id="20" creationId="{57D96B77-93BD-4859-BDC5-317B223ABB51}"/>
          </ac:cxnSpMkLst>
        </pc:cxnChg>
        <pc:cxnChg chg="add mod ord">
          <ac:chgData name="Singletary, David S." userId="45c19336-5b87-4564-b40a-d17e89ba411b" providerId="ADAL" clId="{B4E7953A-1210-4B1D-953D-47AB42FDF3BA}" dt="2022-04-11T12:17:10.512" v="667" actId="1036"/>
          <ac:cxnSpMkLst>
            <pc:docMk/>
            <pc:sldMk cId="1982648842" sldId="314"/>
            <ac:cxnSpMk id="22" creationId="{ED36E355-067D-465E-8732-058E70327EA6}"/>
          </ac:cxnSpMkLst>
        </pc:cxnChg>
        <pc:cxnChg chg="add mod">
          <ac:chgData name="Singletary, David S." userId="45c19336-5b87-4564-b40a-d17e89ba411b" providerId="ADAL" clId="{B4E7953A-1210-4B1D-953D-47AB42FDF3BA}" dt="2022-04-11T12:17:10.512" v="667" actId="1036"/>
          <ac:cxnSpMkLst>
            <pc:docMk/>
            <pc:sldMk cId="1982648842" sldId="314"/>
            <ac:cxnSpMk id="23" creationId="{8109D556-DBC6-4A4C-9780-9CE9AA0BE154}"/>
          </ac:cxnSpMkLst>
        </pc:cxnChg>
        <pc:cxnChg chg="add mod">
          <ac:chgData name="Singletary, David S." userId="45c19336-5b87-4564-b40a-d17e89ba411b" providerId="ADAL" clId="{B4E7953A-1210-4B1D-953D-47AB42FDF3BA}" dt="2022-04-11T12:16:56.770" v="648" actId="554"/>
          <ac:cxnSpMkLst>
            <pc:docMk/>
            <pc:sldMk cId="1982648842" sldId="314"/>
            <ac:cxnSpMk id="24" creationId="{3C9AFC8E-B69B-48A9-89F4-43761016D3EF}"/>
          </ac:cxnSpMkLst>
        </pc:cxnChg>
      </pc:sldChg>
      <pc:sldChg chg="addSp delSp modSp mod">
        <pc:chgData name="Singletary, David S." userId="45c19336-5b87-4564-b40a-d17e89ba411b" providerId="ADAL" clId="{B4E7953A-1210-4B1D-953D-47AB42FDF3BA}" dt="2022-04-11T12:49:27.501" v="706" actId="113"/>
        <pc:sldMkLst>
          <pc:docMk/>
          <pc:sldMk cId="3927873534" sldId="323"/>
        </pc:sldMkLst>
        <pc:spChg chg="mod">
          <ac:chgData name="Singletary, David S." userId="45c19336-5b87-4564-b40a-d17e89ba411b" providerId="ADAL" clId="{B4E7953A-1210-4B1D-953D-47AB42FDF3BA}" dt="2022-04-11T12:49:27.501" v="706" actId="113"/>
          <ac:spMkLst>
            <pc:docMk/>
            <pc:sldMk cId="3927873534" sldId="323"/>
            <ac:spMk id="4" creationId="{8A416CDA-0C51-495F-B0B3-B6D505182592}"/>
          </ac:spMkLst>
        </pc:spChg>
        <pc:spChg chg="mod">
          <ac:chgData name="Singletary, David S." userId="45c19336-5b87-4564-b40a-d17e89ba411b" providerId="ADAL" clId="{B4E7953A-1210-4B1D-953D-47AB42FDF3BA}" dt="2022-04-11T12:48:04.033" v="694" actId="12789"/>
          <ac:spMkLst>
            <pc:docMk/>
            <pc:sldMk cId="3927873534" sldId="323"/>
            <ac:spMk id="10" creationId="{152DC7EF-F4BE-47B6-A9D7-F9714FB31020}"/>
          </ac:spMkLst>
        </pc:spChg>
        <pc:spChg chg="mod">
          <ac:chgData name="Singletary, David S." userId="45c19336-5b87-4564-b40a-d17e89ba411b" providerId="ADAL" clId="{B4E7953A-1210-4B1D-953D-47AB42FDF3BA}" dt="2022-04-11T12:48:04.033" v="694" actId="12789"/>
          <ac:spMkLst>
            <pc:docMk/>
            <pc:sldMk cId="3927873534" sldId="323"/>
            <ac:spMk id="11" creationId="{296F8BF6-AE60-47BC-8CA5-75C76361B62C}"/>
          </ac:spMkLst>
        </pc:spChg>
        <pc:spChg chg="mod">
          <ac:chgData name="Singletary, David S." userId="45c19336-5b87-4564-b40a-d17e89ba411b" providerId="ADAL" clId="{B4E7953A-1210-4B1D-953D-47AB42FDF3BA}" dt="2022-04-11T12:48:04.033" v="694" actId="12789"/>
          <ac:spMkLst>
            <pc:docMk/>
            <pc:sldMk cId="3927873534" sldId="323"/>
            <ac:spMk id="12" creationId="{638A0909-1381-4AFA-B4F2-DDEFCB530FC6}"/>
          </ac:spMkLst>
        </pc:spChg>
        <pc:spChg chg="mod">
          <ac:chgData name="Singletary, David S." userId="45c19336-5b87-4564-b40a-d17e89ba411b" providerId="ADAL" clId="{B4E7953A-1210-4B1D-953D-47AB42FDF3BA}" dt="2022-04-11T12:47:32.899" v="690" actId="14100"/>
          <ac:spMkLst>
            <pc:docMk/>
            <pc:sldMk cId="3927873534" sldId="323"/>
            <ac:spMk id="17" creationId="{FE6A8F31-4D87-41FF-947A-C5B4933A124D}"/>
          </ac:spMkLst>
        </pc:spChg>
        <pc:spChg chg="mod">
          <ac:chgData name="Singletary, David S." userId="45c19336-5b87-4564-b40a-d17e89ba411b" providerId="ADAL" clId="{B4E7953A-1210-4B1D-953D-47AB42FDF3BA}" dt="2022-04-11T12:47:36.724" v="691" actId="14100"/>
          <ac:spMkLst>
            <pc:docMk/>
            <pc:sldMk cId="3927873534" sldId="323"/>
            <ac:spMk id="18" creationId="{1C0808D5-0669-4A24-B17A-7BD856412E07}"/>
          </ac:spMkLst>
        </pc:spChg>
        <pc:cxnChg chg="add del mod">
          <ac:chgData name="Singletary, David S." userId="45c19336-5b87-4564-b40a-d17e89ba411b" providerId="ADAL" clId="{B4E7953A-1210-4B1D-953D-47AB42FDF3BA}" dt="2022-04-11T12:47:52.550" v="693" actId="11529"/>
          <ac:cxnSpMkLst>
            <pc:docMk/>
            <pc:sldMk cId="3927873534" sldId="323"/>
            <ac:cxnSpMk id="20" creationId="{F1255A9C-3A11-4619-B46C-7CCC0C23CBB6}"/>
          </ac:cxnSpMkLst>
        </pc:cxnChg>
        <pc:cxnChg chg="add mod">
          <ac:chgData name="Singletary, David S." userId="45c19336-5b87-4564-b40a-d17e89ba411b" providerId="ADAL" clId="{B4E7953A-1210-4B1D-953D-47AB42FDF3BA}" dt="2022-04-11T12:48:24.637" v="697" actId="1582"/>
          <ac:cxnSpMkLst>
            <pc:docMk/>
            <pc:sldMk cId="3927873534" sldId="323"/>
            <ac:cxnSpMk id="22" creationId="{07092431-E10D-4AB8-ACBE-E16ED3014EB9}"/>
          </ac:cxnSpMkLst>
        </pc:cxnChg>
        <pc:cxnChg chg="add mod">
          <ac:chgData name="Singletary, David S." userId="45c19336-5b87-4564-b40a-d17e89ba411b" providerId="ADAL" clId="{B4E7953A-1210-4B1D-953D-47AB42FDF3BA}" dt="2022-04-11T12:48:37.373" v="701" actId="14100"/>
          <ac:cxnSpMkLst>
            <pc:docMk/>
            <pc:sldMk cId="3927873534" sldId="323"/>
            <ac:cxnSpMk id="23" creationId="{2D8A5EC9-A2ED-4530-B949-FD06212ACF92}"/>
          </ac:cxnSpMkLst>
        </pc:cxnChg>
        <pc:cxnChg chg="add mod">
          <ac:chgData name="Singletary, David S." userId="45c19336-5b87-4564-b40a-d17e89ba411b" providerId="ADAL" clId="{B4E7953A-1210-4B1D-953D-47AB42FDF3BA}" dt="2022-04-11T12:48:59.093" v="705" actId="1582"/>
          <ac:cxnSpMkLst>
            <pc:docMk/>
            <pc:sldMk cId="3927873534" sldId="323"/>
            <ac:cxnSpMk id="27" creationId="{DE629B99-61BD-4F58-9DEF-1A59038625B2}"/>
          </ac:cxnSpMkLst>
        </pc:cxnChg>
      </pc:sldChg>
    </pc:docChg>
  </pc:docChgLst>
  <pc:docChgLst>
    <pc:chgData name="Singletary, David S." userId="45c19336-5b87-4564-b40a-d17e89ba411b" providerId="ADAL" clId="{E4C33980-02FE-4DE2-95F9-0718197E5264}"/>
    <pc:docChg chg="undo custSel addSld delSld modSld sldOrd">
      <pc:chgData name="Singletary, David S." userId="45c19336-5b87-4564-b40a-d17e89ba411b" providerId="ADAL" clId="{E4C33980-02FE-4DE2-95F9-0718197E5264}" dt="2022-04-07T22:41:47.858" v="5490" actId="20577"/>
      <pc:docMkLst>
        <pc:docMk/>
      </pc:docMkLst>
      <pc:sldChg chg="modSp mod">
        <pc:chgData name="Singletary, David S." userId="45c19336-5b87-4564-b40a-d17e89ba411b" providerId="ADAL" clId="{E4C33980-02FE-4DE2-95F9-0718197E5264}" dt="2022-04-02T21:45:48.659" v="16" actId="20577"/>
        <pc:sldMkLst>
          <pc:docMk/>
          <pc:sldMk cId="1989059223" sldId="309"/>
        </pc:sldMkLst>
        <pc:spChg chg="mod">
          <ac:chgData name="Singletary, David S." userId="45c19336-5b87-4564-b40a-d17e89ba411b" providerId="ADAL" clId="{E4C33980-02FE-4DE2-95F9-0718197E5264}" dt="2022-04-02T21:45:48.659" v="16" actId="20577"/>
          <ac:spMkLst>
            <pc:docMk/>
            <pc:sldMk cId="1989059223" sldId="309"/>
            <ac:spMk id="4" creationId="{B835DF90-D6F6-42F2-AED5-E74C11067F20}"/>
          </ac:spMkLst>
        </pc:spChg>
      </pc:sldChg>
      <pc:sldChg chg="modSp mod">
        <pc:chgData name="Singletary, David S." userId="45c19336-5b87-4564-b40a-d17e89ba411b" providerId="ADAL" clId="{E4C33980-02FE-4DE2-95F9-0718197E5264}" dt="2022-04-04T01:39:58.126" v="626" actId="15"/>
        <pc:sldMkLst>
          <pc:docMk/>
          <pc:sldMk cId="2571719857" sldId="311"/>
        </pc:sldMkLst>
        <pc:spChg chg="mod">
          <ac:chgData name="Singletary, David S." userId="45c19336-5b87-4564-b40a-d17e89ba411b" providerId="ADAL" clId="{E4C33980-02FE-4DE2-95F9-0718197E5264}" dt="2022-04-02T21:46:19.961" v="53" actId="20577"/>
          <ac:spMkLst>
            <pc:docMk/>
            <pc:sldMk cId="2571719857" sldId="311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E4C33980-02FE-4DE2-95F9-0718197E5264}" dt="2022-04-04T01:39:58.126" v="626" actId="15"/>
          <ac:spMkLst>
            <pc:docMk/>
            <pc:sldMk cId="2571719857" sldId="311"/>
            <ac:spMk id="4" creationId="{8A416CDA-0C51-495F-B0B3-B6D505182592}"/>
          </ac:spMkLst>
        </pc:spChg>
      </pc:sldChg>
      <pc:sldChg chg="modSp add mod ord">
        <pc:chgData name="Singletary, David S." userId="45c19336-5b87-4564-b40a-d17e89ba411b" providerId="ADAL" clId="{E4C33980-02FE-4DE2-95F9-0718197E5264}" dt="2022-04-07T19:50:55.868" v="4574" actId="20577"/>
        <pc:sldMkLst>
          <pc:docMk/>
          <pc:sldMk cId="471973442" sldId="312"/>
        </pc:sldMkLst>
        <pc:spChg chg="mod">
          <ac:chgData name="Singletary, David S." userId="45c19336-5b87-4564-b40a-d17e89ba411b" providerId="ADAL" clId="{E4C33980-02FE-4DE2-95F9-0718197E5264}" dt="2022-04-07T17:51:48.005" v="2825"/>
          <ac:spMkLst>
            <pc:docMk/>
            <pc:sldMk cId="471973442" sldId="312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E4C33980-02FE-4DE2-95F9-0718197E5264}" dt="2022-04-07T19:50:55.868" v="4574" actId="20577"/>
          <ac:spMkLst>
            <pc:docMk/>
            <pc:sldMk cId="471973442" sldId="312"/>
            <ac:spMk id="4" creationId="{8A416CDA-0C51-495F-B0B3-B6D505182592}"/>
          </ac:spMkLst>
        </pc:spChg>
      </pc:sldChg>
      <pc:sldChg chg="del">
        <pc:chgData name="Singletary, David S." userId="45c19336-5b87-4564-b40a-d17e89ba411b" providerId="ADAL" clId="{E4C33980-02FE-4DE2-95F9-0718197E5264}" dt="2022-04-02T21:45:04.190" v="2" actId="2696"/>
        <pc:sldMkLst>
          <pc:docMk/>
          <pc:sldMk cId="2135339142" sldId="312"/>
        </pc:sldMkLst>
      </pc:sldChg>
      <pc:sldChg chg="addSp modSp add mod">
        <pc:chgData name="Singletary, David S." userId="45c19336-5b87-4564-b40a-d17e89ba411b" providerId="ADAL" clId="{E4C33980-02FE-4DE2-95F9-0718197E5264}" dt="2022-04-07T22:38:47.016" v="5262" actId="20577"/>
        <pc:sldMkLst>
          <pc:docMk/>
          <pc:sldMk cId="165558849" sldId="313"/>
        </pc:sldMkLst>
        <pc:spChg chg="mod">
          <ac:chgData name="Singletary, David S." userId="45c19336-5b87-4564-b40a-d17e89ba411b" providerId="ADAL" clId="{E4C33980-02FE-4DE2-95F9-0718197E5264}" dt="2022-04-07T22:38:47.016" v="5262" actId="20577"/>
          <ac:spMkLst>
            <pc:docMk/>
            <pc:sldMk cId="165558849" sldId="313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E4C33980-02FE-4DE2-95F9-0718197E5264}" dt="2022-04-07T22:18:48.669" v="4599"/>
          <ac:spMkLst>
            <pc:docMk/>
            <pc:sldMk cId="165558849" sldId="313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E4C33980-02FE-4DE2-95F9-0718197E5264}" dt="2022-04-07T22:17:56.432" v="4597" actId="1076"/>
          <ac:spMkLst>
            <pc:docMk/>
            <pc:sldMk cId="165558849" sldId="313"/>
            <ac:spMk id="5" creationId="{B6AB4819-8597-4B27-BDA5-268C69B129A3}"/>
          </ac:spMkLst>
        </pc:spChg>
      </pc:sldChg>
      <pc:sldChg chg="del">
        <pc:chgData name="Singletary, David S." userId="45c19336-5b87-4564-b40a-d17e89ba411b" providerId="ADAL" clId="{E4C33980-02FE-4DE2-95F9-0718197E5264}" dt="2022-04-02T21:45:00.927" v="1" actId="2696"/>
        <pc:sldMkLst>
          <pc:docMk/>
          <pc:sldMk cId="766562222" sldId="313"/>
        </pc:sldMkLst>
      </pc:sldChg>
      <pc:sldChg chg="modSp add mod">
        <pc:chgData name="Singletary, David S." userId="45c19336-5b87-4564-b40a-d17e89ba411b" providerId="ADAL" clId="{E4C33980-02FE-4DE2-95F9-0718197E5264}" dt="2022-04-07T22:41:47.858" v="5490" actId="20577"/>
        <pc:sldMkLst>
          <pc:docMk/>
          <pc:sldMk cId="1982648842" sldId="314"/>
        </pc:sldMkLst>
        <pc:spChg chg="mod">
          <ac:chgData name="Singletary, David S." userId="45c19336-5b87-4564-b40a-d17e89ba411b" providerId="ADAL" clId="{E4C33980-02FE-4DE2-95F9-0718197E5264}" dt="2022-04-07T22:39:12.987" v="5271" actId="20577"/>
          <ac:spMkLst>
            <pc:docMk/>
            <pc:sldMk cId="1982648842" sldId="314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E4C33980-02FE-4DE2-95F9-0718197E5264}" dt="2022-04-07T22:41:47.858" v="5490" actId="20577"/>
          <ac:spMkLst>
            <pc:docMk/>
            <pc:sldMk cId="1982648842" sldId="314"/>
            <ac:spMk id="4" creationId="{8A416CDA-0C51-495F-B0B3-B6D505182592}"/>
          </ac:spMkLst>
        </pc:spChg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3762114615" sldId="314"/>
        </pc:sldMkLst>
      </pc:sldChg>
      <pc:sldChg chg="addSp delSp modSp add mod">
        <pc:chgData name="Singletary, David S." userId="45c19336-5b87-4564-b40a-d17e89ba411b" providerId="ADAL" clId="{E4C33980-02FE-4DE2-95F9-0718197E5264}" dt="2022-04-07T18:31:29.066" v="3891" actId="20577"/>
        <pc:sldMkLst>
          <pc:docMk/>
          <pc:sldMk cId="3288970877" sldId="315"/>
        </pc:sldMkLst>
        <pc:spChg chg="mod">
          <ac:chgData name="Singletary, David S." userId="45c19336-5b87-4564-b40a-d17e89ba411b" providerId="ADAL" clId="{E4C33980-02FE-4DE2-95F9-0718197E5264}" dt="2022-04-04T01:29:17.342" v="340" actId="20577"/>
          <ac:spMkLst>
            <pc:docMk/>
            <pc:sldMk cId="3288970877" sldId="315"/>
            <ac:spMk id="2" creationId="{62435AD5-6B8C-48C3-875A-0BB8003F362E}"/>
          </ac:spMkLst>
        </pc:spChg>
        <pc:spChg chg="add mod">
          <ac:chgData name="Singletary, David S." userId="45c19336-5b87-4564-b40a-d17e89ba411b" providerId="ADAL" clId="{E4C33980-02FE-4DE2-95F9-0718197E5264}" dt="2022-04-04T01:34:07.162" v="580" actId="14100"/>
          <ac:spMkLst>
            <pc:docMk/>
            <pc:sldMk cId="3288970877" sldId="315"/>
            <ac:spMk id="3" creationId="{E0308A31-63E9-4651-9490-08C7053F77C8}"/>
          </ac:spMkLst>
        </pc:spChg>
        <pc:spChg chg="mod">
          <ac:chgData name="Singletary, David S." userId="45c19336-5b87-4564-b40a-d17e89ba411b" providerId="ADAL" clId="{E4C33980-02FE-4DE2-95F9-0718197E5264}" dt="2022-04-07T18:31:29.066" v="3891" actId="20577"/>
          <ac:spMkLst>
            <pc:docMk/>
            <pc:sldMk cId="3288970877" sldId="315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E4C33980-02FE-4DE2-95F9-0718197E5264}" dt="2022-04-04T01:35:09.430" v="597" actId="553"/>
          <ac:spMkLst>
            <pc:docMk/>
            <pc:sldMk cId="3288970877" sldId="315"/>
            <ac:spMk id="5" creationId="{F8D711E2-D133-4955-9D29-51B7D8503904}"/>
          </ac:spMkLst>
        </pc:spChg>
        <pc:spChg chg="add del mod">
          <ac:chgData name="Singletary, David S." userId="45c19336-5b87-4564-b40a-d17e89ba411b" providerId="ADAL" clId="{E4C33980-02FE-4DE2-95F9-0718197E5264}" dt="2022-04-04T01:34:17.285" v="588"/>
          <ac:spMkLst>
            <pc:docMk/>
            <pc:sldMk cId="3288970877" sldId="315"/>
            <ac:spMk id="6" creationId="{5F8E90A0-1D57-44B3-BE0A-4E6D3D7B3C59}"/>
          </ac:spMkLst>
        </pc:spChg>
        <pc:spChg chg="add mod">
          <ac:chgData name="Singletary, David S." userId="45c19336-5b87-4564-b40a-d17e89ba411b" providerId="ADAL" clId="{E4C33980-02FE-4DE2-95F9-0718197E5264}" dt="2022-04-04T01:35:09.430" v="597" actId="553"/>
          <ac:spMkLst>
            <pc:docMk/>
            <pc:sldMk cId="3288970877" sldId="315"/>
            <ac:spMk id="7" creationId="{D73499F4-EB54-48A9-A16E-E9622280C5EA}"/>
          </ac:spMkLst>
        </pc:spChg>
        <pc:spChg chg="add mod">
          <ac:chgData name="Singletary, David S." userId="45c19336-5b87-4564-b40a-d17e89ba411b" providerId="ADAL" clId="{E4C33980-02FE-4DE2-95F9-0718197E5264}" dt="2022-04-04T01:34:48.145" v="595" actId="1076"/>
          <ac:spMkLst>
            <pc:docMk/>
            <pc:sldMk cId="3288970877" sldId="315"/>
            <ac:spMk id="8" creationId="{F550647D-9257-46C4-965B-91606C50FD19}"/>
          </ac:spMkLst>
        </pc:spChg>
        <pc:cxnChg chg="add mod">
          <ac:chgData name="Singletary, David S." userId="45c19336-5b87-4564-b40a-d17e89ba411b" providerId="ADAL" clId="{E4C33980-02FE-4DE2-95F9-0718197E5264}" dt="2022-04-04T01:35:31.339" v="599" actId="208"/>
          <ac:cxnSpMkLst>
            <pc:docMk/>
            <pc:sldMk cId="3288970877" sldId="315"/>
            <ac:cxnSpMk id="10" creationId="{E445172B-532A-4B70-9D08-E69FEAF28090}"/>
          </ac:cxnSpMkLst>
        </pc:cxnChg>
        <pc:cxnChg chg="add mod">
          <ac:chgData name="Singletary, David S." userId="45c19336-5b87-4564-b40a-d17e89ba411b" providerId="ADAL" clId="{E4C33980-02FE-4DE2-95F9-0718197E5264}" dt="2022-04-04T01:35:45.394" v="602" actId="14100"/>
          <ac:cxnSpMkLst>
            <pc:docMk/>
            <pc:sldMk cId="3288970877" sldId="315"/>
            <ac:cxnSpMk id="11" creationId="{3D322812-F0A1-43AD-A0D2-CFC49197F4DD}"/>
          </ac:cxnSpMkLst>
        </pc:cxnChg>
        <pc:cxnChg chg="add mod">
          <ac:chgData name="Singletary, David S." userId="45c19336-5b87-4564-b40a-d17e89ba411b" providerId="ADAL" clId="{E4C33980-02FE-4DE2-95F9-0718197E5264}" dt="2022-04-04T01:35:55.255" v="605" actId="14100"/>
          <ac:cxnSpMkLst>
            <pc:docMk/>
            <pc:sldMk cId="3288970877" sldId="315"/>
            <ac:cxnSpMk id="14" creationId="{C746C755-27C2-4517-BAC3-24039CBA5FD6}"/>
          </ac:cxnSpMkLst>
        </pc:cxnChg>
        <pc:cxnChg chg="add mod">
          <ac:chgData name="Singletary, David S." userId="45c19336-5b87-4564-b40a-d17e89ba411b" providerId="ADAL" clId="{E4C33980-02FE-4DE2-95F9-0718197E5264}" dt="2022-04-04T01:36:01.474" v="608" actId="14100"/>
          <ac:cxnSpMkLst>
            <pc:docMk/>
            <pc:sldMk cId="3288970877" sldId="315"/>
            <ac:cxnSpMk id="17" creationId="{81C980F8-251D-4AE0-B5BA-2679140F9B27}"/>
          </ac:cxnSpMkLst>
        </pc:cxnChg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4223906282" sldId="315"/>
        </pc:sldMkLst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2255025056" sldId="316"/>
        </pc:sldMkLst>
      </pc:sldChg>
      <pc:sldChg chg="delSp modSp add mod">
        <pc:chgData name="Singletary, David S." userId="45c19336-5b87-4564-b40a-d17e89ba411b" providerId="ADAL" clId="{E4C33980-02FE-4DE2-95F9-0718197E5264}" dt="2022-04-05T17:08:55.418" v="1534" actId="20577"/>
        <pc:sldMkLst>
          <pc:docMk/>
          <pc:sldMk cId="2383685197" sldId="316"/>
        </pc:sldMkLst>
        <pc:spChg chg="del">
          <ac:chgData name="Singletary, David S." userId="45c19336-5b87-4564-b40a-d17e89ba411b" providerId="ADAL" clId="{E4C33980-02FE-4DE2-95F9-0718197E5264}" dt="2022-04-05T15:20:39.692" v="731" actId="478"/>
          <ac:spMkLst>
            <pc:docMk/>
            <pc:sldMk cId="2383685197" sldId="316"/>
            <ac:spMk id="3" creationId="{E0308A31-63E9-4651-9490-08C7053F77C8}"/>
          </ac:spMkLst>
        </pc:spChg>
        <pc:spChg chg="mod">
          <ac:chgData name="Singletary, David S." userId="45c19336-5b87-4564-b40a-d17e89ba411b" providerId="ADAL" clId="{E4C33980-02FE-4DE2-95F9-0718197E5264}" dt="2022-04-05T17:08:55.418" v="1534" actId="20577"/>
          <ac:spMkLst>
            <pc:docMk/>
            <pc:sldMk cId="2383685197" sldId="316"/>
            <ac:spMk id="4" creationId="{8A416CDA-0C51-495F-B0B3-B6D505182592}"/>
          </ac:spMkLst>
        </pc:spChg>
        <pc:spChg chg="del">
          <ac:chgData name="Singletary, David S." userId="45c19336-5b87-4564-b40a-d17e89ba411b" providerId="ADAL" clId="{E4C33980-02FE-4DE2-95F9-0718197E5264}" dt="2022-04-05T15:20:39.692" v="731" actId="478"/>
          <ac:spMkLst>
            <pc:docMk/>
            <pc:sldMk cId="2383685197" sldId="316"/>
            <ac:spMk id="5" creationId="{F8D711E2-D133-4955-9D29-51B7D8503904}"/>
          </ac:spMkLst>
        </pc:spChg>
        <pc:spChg chg="del">
          <ac:chgData name="Singletary, David S." userId="45c19336-5b87-4564-b40a-d17e89ba411b" providerId="ADAL" clId="{E4C33980-02FE-4DE2-95F9-0718197E5264}" dt="2022-04-05T15:20:39.692" v="731" actId="478"/>
          <ac:spMkLst>
            <pc:docMk/>
            <pc:sldMk cId="2383685197" sldId="316"/>
            <ac:spMk id="7" creationId="{D73499F4-EB54-48A9-A16E-E9622280C5EA}"/>
          </ac:spMkLst>
        </pc:spChg>
        <pc:spChg chg="del">
          <ac:chgData name="Singletary, David S." userId="45c19336-5b87-4564-b40a-d17e89ba411b" providerId="ADAL" clId="{E4C33980-02FE-4DE2-95F9-0718197E5264}" dt="2022-04-05T15:20:39.692" v="731" actId="478"/>
          <ac:spMkLst>
            <pc:docMk/>
            <pc:sldMk cId="2383685197" sldId="316"/>
            <ac:spMk id="8" creationId="{F550647D-9257-46C4-965B-91606C50FD19}"/>
          </ac:spMkLst>
        </pc:spChg>
        <pc:cxnChg chg="del mod">
          <ac:chgData name="Singletary, David S." userId="45c19336-5b87-4564-b40a-d17e89ba411b" providerId="ADAL" clId="{E4C33980-02FE-4DE2-95F9-0718197E5264}" dt="2022-04-05T15:20:39.692" v="731" actId="478"/>
          <ac:cxnSpMkLst>
            <pc:docMk/>
            <pc:sldMk cId="2383685197" sldId="316"/>
            <ac:cxnSpMk id="10" creationId="{E445172B-532A-4B70-9D08-E69FEAF28090}"/>
          </ac:cxnSpMkLst>
        </pc:cxnChg>
        <pc:cxnChg chg="del mod">
          <ac:chgData name="Singletary, David S." userId="45c19336-5b87-4564-b40a-d17e89ba411b" providerId="ADAL" clId="{E4C33980-02FE-4DE2-95F9-0718197E5264}" dt="2022-04-05T15:20:39.692" v="731" actId="478"/>
          <ac:cxnSpMkLst>
            <pc:docMk/>
            <pc:sldMk cId="2383685197" sldId="316"/>
            <ac:cxnSpMk id="11" creationId="{3D322812-F0A1-43AD-A0D2-CFC49197F4DD}"/>
          </ac:cxnSpMkLst>
        </pc:cxnChg>
        <pc:cxnChg chg="del mod">
          <ac:chgData name="Singletary, David S." userId="45c19336-5b87-4564-b40a-d17e89ba411b" providerId="ADAL" clId="{E4C33980-02FE-4DE2-95F9-0718197E5264}" dt="2022-04-05T15:20:39.692" v="731" actId="478"/>
          <ac:cxnSpMkLst>
            <pc:docMk/>
            <pc:sldMk cId="2383685197" sldId="316"/>
            <ac:cxnSpMk id="14" creationId="{C746C755-27C2-4517-BAC3-24039CBA5FD6}"/>
          </ac:cxnSpMkLst>
        </pc:cxnChg>
        <pc:cxnChg chg="del mod">
          <ac:chgData name="Singletary, David S." userId="45c19336-5b87-4564-b40a-d17e89ba411b" providerId="ADAL" clId="{E4C33980-02FE-4DE2-95F9-0718197E5264}" dt="2022-04-05T15:20:39.692" v="731" actId="478"/>
          <ac:cxnSpMkLst>
            <pc:docMk/>
            <pc:sldMk cId="2383685197" sldId="316"/>
            <ac:cxnSpMk id="17" creationId="{81C980F8-251D-4AE0-B5BA-2679140F9B27}"/>
          </ac:cxnSpMkLst>
        </pc:cxnChg>
      </pc:sldChg>
      <pc:sldChg chg="modSp add mod">
        <pc:chgData name="Singletary, David S." userId="45c19336-5b87-4564-b40a-d17e89ba411b" providerId="ADAL" clId="{E4C33980-02FE-4DE2-95F9-0718197E5264}" dt="2022-04-07T19:50:20.629" v="4569" actId="113"/>
        <pc:sldMkLst>
          <pc:docMk/>
          <pc:sldMk cId="1221534701" sldId="317"/>
        </pc:sldMkLst>
        <pc:spChg chg="mod">
          <ac:chgData name="Singletary, David S." userId="45c19336-5b87-4564-b40a-d17e89ba411b" providerId="ADAL" clId="{E4C33980-02FE-4DE2-95F9-0718197E5264}" dt="2022-04-07T18:36:14.680" v="4270" actId="20577"/>
          <ac:spMkLst>
            <pc:docMk/>
            <pc:sldMk cId="1221534701" sldId="317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E4C33980-02FE-4DE2-95F9-0718197E5264}" dt="2022-04-07T19:50:20.629" v="4569" actId="113"/>
          <ac:spMkLst>
            <pc:docMk/>
            <pc:sldMk cId="1221534701" sldId="317"/>
            <ac:spMk id="4" creationId="{8A416CDA-0C51-495F-B0B3-B6D505182592}"/>
          </ac:spMkLst>
        </pc:spChg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2991406605" sldId="317"/>
        </pc:sldMkLst>
      </pc:sldChg>
      <pc:sldChg chg="addSp delSp modSp add mod ord">
        <pc:chgData name="Singletary, David S." userId="45c19336-5b87-4564-b40a-d17e89ba411b" providerId="ADAL" clId="{E4C33980-02FE-4DE2-95F9-0718197E5264}" dt="2022-04-07T22:15:54.713" v="4588"/>
        <pc:sldMkLst>
          <pc:docMk/>
          <pc:sldMk cId="709660016" sldId="318"/>
        </pc:sldMkLst>
        <pc:spChg chg="mod">
          <ac:chgData name="Singletary, David S." userId="45c19336-5b87-4564-b40a-d17e89ba411b" providerId="ADAL" clId="{E4C33980-02FE-4DE2-95F9-0718197E5264}" dt="2022-04-05T22:15:25.417" v="2389" actId="1076"/>
          <ac:spMkLst>
            <pc:docMk/>
            <pc:sldMk cId="709660016" sldId="318"/>
            <ac:spMk id="2" creationId="{62435AD5-6B8C-48C3-875A-0BB8003F362E}"/>
          </ac:spMkLst>
        </pc:spChg>
        <pc:spChg chg="add mod">
          <ac:chgData name="Singletary, David S." userId="45c19336-5b87-4564-b40a-d17e89ba411b" providerId="ADAL" clId="{E4C33980-02FE-4DE2-95F9-0718197E5264}" dt="2022-04-05T20:12:24.081" v="2232" actId="164"/>
          <ac:spMkLst>
            <pc:docMk/>
            <pc:sldMk cId="709660016" sldId="318"/>
            <ac:spMk id="3" creationId="{D3180B61-AFED-4EEF-BEE5-7F9678D373C5}"/>
          </ac:spMkLst>
        </pc:spChg>
        <pc:spChg chg="del mod">
          <ac:chgData name="Singletary, David S." userId="45c19336-5b87-4564-b40a-d17e89ba411b" providerId="ADAL" clId="{E4C33980-02FE-4DE2-95F9-0718197E5264}" dt="2022-04-05T20:11:13.819" v="2218" actId="478"/>
          <ac:spMkLst>
            <pc:docMk/>
            <pc:sldMk cId="709660016" sldId="318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E4C33980-02FE-4DE2-95F9-0718197E5264}" dt="2022-04-05T20:12:24.081" v="2232" actId="164"/>
          <ac:spMkLst>
            <pc:docMk/>
            <pc:sldMk cId="709660016" sldId="318"/>
            <ac:spMk id="5" creationId="{246D0BD8-643D-4BC5-AA82-8091C70A8951}"/>
          </ac:spMkLst>
        </pc:spChg>
        <pc:spChg chg="add mod">
          <ac:chgData name="Singletary, David S." userId="45c19336-5b87-4564-b40a-d17e89ba411b" providerId="ADAL" clId="{E4C33980-02FE-4DE2-95F9-0718197E5264}" dt="2022-04-05T20:12:24.081" v="2232" actId="164"/>
          <ac:spMkLst>
            <pc:docMk/>
            <pc:sldMk cId="709660016" sldId="318"/>
            <ac:spMk id="6" creationId="{2E8D5FBE-8252-4876-AE85-285F4C8A6575}"/>
          </ac:spMkLst>
        </pc:spChg>
        <pc:spChg chg="mod">
          <ac:chgData name="Singletary, David S." userId="45c19336-5b87-4564-b40a-d17e89ba411b" providerId="ADAL" clId="{E4C33980-02FE-4DE2-95F9-0718197E5264}" dt="2022-04-05T20:12:25.009" v="2233"/>
          <ac:spMkLst>
            <pc:docMk/>
            <pc:sldMk cId="709660016" sldId="318"/>
            <ac:spMk id="9" creationId="{E815BA0A-2F3E-4182-B7DC-12BBAB6E4F1F}"/>
          </ac:spMkLst>
        </pc:spChg>
        <pc:spChg chg="mod">
          <ac:chgData name="Singletary, David S." userId="45c19336-5b87-4564-b40a-d17e89ba411b" providerId="ADAL" clId="{E4C33980-02FE-4DE2-95F9-0718197E5264}" dt="2022-04-05T20:12:25.009" v="2233"/>
          <ac:spMkLst>
            <pc:docMk/>
            <pc:sldMk cId="709660016" sldId="318"/>
            <ac:spMk id="10" creationId="{31775BD5-673F-4D3A-BF0B-E2C3AF4F0C8B}"/>
          </ac:spMkLst>
        </pc:spChg>
        <pc:spChg chg="mod">
          <ac:chgData name="Singletary, David S." userId="45c19336-5b87-4564-b40a-d17e89ba411b" providerId="ADAL" clId="{E4C33980-02FE-4DE2-95F9-0718197E5264}" dt="2022-04-05T20:12:25.009" v="2233"/>
          <ac:spMkLst>
            <pc:docMk/>
            <pc:sldMk cId="709660016" sldId="318"/>
            <ac:spMk id="11" creationId="{65E039F2-CFA5-49EA-BA65-68193ADFA307}"/>
          </ac:spMkLst>
        </pc:spChg>
        <pc:spChg chg="mod">
          <ac:chgData name="Singletary, David S." userId="45c19336-5b87-4564-b40a-d17e89ba411b" providerId="ADAL" clId="{E4C33980-02FE-4DE2-95F9-0718197E5264}" dt="2022-04-05T20:12:39.467" v="2238"/>
          <ac:spMkLst>
            <pc:docMk/>
            <pc:sldMk cId="709660016" sldId="318"/>
            <ac:spMk id="13" creationId="{AF7112E6-1694-4102-A723-4664F2A94A08}"/>
          </ac:spMkLst>
        </pc:spChg>
        <pc:spChg chg="mod">
          <ac:chgData name="Singletary, David S." userId="45c19336-5b87-4564-b40a-d17e89ba411b" providerId="ADAL" clId="{E4C33980-02FE-4DE2-95F9-0718197E5264}" dt="2022-04-05T20:12:39.467" v="2238"/>
          <ac:spMkLst>
            <pc:docMk/>
            <pc:sldMk cId="709660016" sldId="318"/>
            <ac:spMk id="14" creationId="{11293762-0CA1-4317-AE53-C477849E125E}"/>
          </ac:spMkLst>
        </pc:spChg>
        <pc:spChg chg="mod">
          <ac:chgData name="Singletary, David S." userId="45c19336-5b87-4564-b40a-d17e89ba411b" providerId="ADAL" clId="{E4C33980-02FE-4DE2-95F9-0718197E5264}" dt="2022-04-05T20:12:39.467" v="2238"/>
          <ac:spMkLst>
            <pc:docMk/>
            <pc:sldMk cId="709660016" sldId="318"/>
            <ac:spMk id="15" creationId="{FCB50D4B-3437-407B-91AF-3315C81574E1}"/>
          </ac:spMkLst>
        </pc:spChg>
        <pc:spChg chg="mod">
          <ac:chgData name="Singletary, David S." userId="45c19336-5b87-4564-b40a-d17e89ba411b" providerId="ADAL" clId="{E4C33980-02FE-4DE2-95F9-0718197E5264}" dt="2022-04-05T20:12:39.467" v="2238"/>
          <ac:spMkLst>
            <pc:docMk/>
            <pc:sldMk cId="709660016" sldId="318"/>
            <ac:spMk id="17" creationId="{705E73AF-897D-49DB-8C16-48E8A237A702}"/>
          </ac:spMkLst>
        </pc:spChg>
        <pc:spChg chg="mod">
          <ac:chgData name="Singletary, David S." userId="45c19336-5b87-4564-b40a-d17e89ba411b" providerId="ADAL" clId="{E4C33980-02FE-4DE2-95F9-0718197E5264}" dt="2022-04-05T20:12:39.467" v="2238"/>
          <ac:spMkLst>
            <pc:docMk/>
            <pc:sldMk cId="709660016" sldId="318"/>
            <ac:spMk id="18" creationId="{DBD5F1E2-292B-4F86-9159-A2C70F0C068E}"/>
          </ac:spMkLst>
        </pc:spChg>
        <pc:spChg chg="mod">
          <ac:chgData name="Singletary, David S." userId="45c19336-5b87-4564-b40a-d17e89ba411b" providerId="ADAL" clId="{E4C33980-02FE-4DE2-95F9-0718197E5264}" dt="2022-04-05T20:12:39.467" v="2238"/>
          <ac:spMkLst>
            <pc:docMk/>
            <pc:sldMk cId="709660016" sldId="318"/>
            <ac:spMk id="19" creationId="{E7E8FDD0-8DDF-4FA3-BFDB-14D4438E37FD}"/>
          </ac:spMkLst>
        </pc:spChg>
        <pc:spChg chg="mod topLvl">
          <ac:chgData name="Singletary, David S." userId="45c19336-5b87-4564-b40a-d17e89ba411b" providerId="ADAL" clId="{E4C33980-02FE-4DE2-95F9-0718197E5264}" dt="2022-04-05T20:13:26.689" v="2247" actId="164"/>
          <ac:spMkLst>
            <pc:docMk/>
            <pc:sldMk cId="709660016" sldId="318"/>
            <ac:spMk id="21" creationId="{97526D84-CEEA-45EC-B6B8-6ACC59F1FE58}"/>
          </ac:spMkLst>
        </pc:spChg>
        <pc:spChg chg="mod topLvl">
          <ac:chgData name="Singletary, David S." userId="45c19336-5b87-4564-b40a-d17e89ba411b" providerId="ADAL" clId="{E4C33980-02FE-4DE2-95F9-0718197E5264}" dt="2022-04-05T20:13:26.689" v="2247" actId="164"/>
          <ac:spMkLst>
            <pc:docMk/>
            <pc:sldMk cId="709660016" sldId="318"/>
            <ac:spMk id="22" creationId="{021B4C4F-3361-4409-927E-4F5290DBC50A}"/>
          </ac:spMkLst>
        </pc:spChg>
        <pc:spChg chg="mod topLvl">
          <ac:chgData name="Singletary, David S." userId="45c19336-5b87-4564-b40a-d17e89ba411b" providerId="ADAL" clId="{E4C33980-02FE-4DE2-95F9-0718197E5264}" dt="2022-04-05T20:13:26.689" v="2247" actId="164"/>
          <ac:spMkLst>
            <pc:docMk/>
            <pc:sldMk cId="709660016" sldId="318"/>
            <ac:spMk id="23" creationId="{6951D925-456A-47CF-9223-48F278396250}"/>
          </ac:spMkLst>
        </pc:spChg>
        <pc:spChg chg="add mod">
          <ac:chgData name="Singletary, David S." userId="45c19336-5b87-4564-b40a-d17e89ba411b" providerId="ADAL" clId="{E4C33980-02FE-4DE2-95F9-0718197E5264}" dt="2022-04-05T20:13:26.689" v="2247" actId="164"/>
          <ac:spMkLst>
            <pc:docMk/>
            <pc:sldMk cId="709660016" sldId="318"/>
            <ac:spMk id="24" creationId="{9B15427D-9B7D-4B46-B910-CA0E36A91241}"/>
          </ac:spMkLst>
        </pc:spChg>
        <pc:spChg chg="mod">
          <ac:chgData name="Singletary, David S." userId="45c19336-5b87-4564-b40a-d17e89ba411b" providerId="ADAL" clId="{E4C33980-02FE-4DE2-95F9-0718197E5264}" dt="2022-04-05T20:13:27.802" v="2248"/>
          <ac:spMkLst>
            <pc:docMk/>
            <pc:sldMk cId="709660016" sldId="318"/>
            <ac:spMk id="27" creationId="{54908844-9E3A-466E-8508-7F57500A0362}"/>
          </ac:spMkLst>
        </pc:spChg>
        <pc:spChg chg="mod">
          <ac:chgData name="Singletary, David S." userId="45c19336-5b87-4564-b40a-d17e89ba411b" providerId="ADAL" clId="{E4C33980-02FE-4DE2-95F9-0718197E5264}" dt="2022-04-05T20:13:27.802" v="2248"/>
          <ac:spMkLst>
            <pc:docMk/>
            <pc:sldMk cId="709660016" sldId="318"/>
            <ac:spMk id="28" creationId="{E21EE21A-D8C2-494E-A905-3E6C112F6560}"/>
          </ac:spMkLst>
        </pc:spChg>
        <pc:spChg chg="mod">
          <ac:chgData name="Singletary, David S." userId="45c19336-5b87-4564-b40a-d17e89ba411b" providerId="ADAL" clId="{E4C33980-02FE-4DE2-95F9-0718197E5264}" dt="2022-04-05T20:13:27.802" v="2248"/>
          <ac:spMkLst>
            <pc:docMk/>
            <pc:sldMk cId="709660016" sldId="318"/>
            <ac:spMk id="29" creationId="{65E55833-80E7-438A-823D-99A775CF9A11}"/>
          </ac:spMkLst>
        </pc:spChg>
        <pc:spChg chg="mod">
          <ac:chgData name="Singletary, David S." userId="45c19336-5b87-4564-b40a-d17e89ba411b" providerId="ADAL" clId="{E4C33980-02FE-4DE2-95F9-0718197E5264}" dt="2022-04-05T20:13:27.802" v="2248"/>
          <ac:spMkLst>
            <pc:docMk/>
            <pc:sldMk cId="709660016" sldId="318"/>
            <ac:spMk id="30" creationId="{3CB19348-D1EC-4F93-A927-D2B5C7CE783B}"/>
          </ac:spMkLst>
        </pc:spChg>
        <pc:spChg chg="mod">
          <ac:chgData name="Singletary, David S." userId="45c19336-5b87-4564-b40a-d17e89ba411b" providerId="ADAL" clId="{E4C33980-02FE-4DE2-95F9-0718197E5264}" dt="2022-04-05T20:13:49.530" v="2255"/>
          <ac:spMkLst>
            <pc:docMk/>
            <pc:sldMk cId="709660016" sldId="318"/>
            <ac:spMk id="32" creationId="{395A1D7A-AE12-4F8E-9AAF-303785F2ABBB}"/>
          </ac:spMkLst>
        </pc:spChg>
        <pc:spChg chg="mod">
          <ac:chgData name="Singletary, David S." userId="45c19336-5b87-4564-b40a-d17e89ba411b" providerId="ADAL" clId="{E4C33980-02FE-4DE2-95F9-0718197E5264}" dt="2022-04-05T20:13:49.530" v="2255"/>
          <ac:spMkLst>
            <pc:docMk/>
            <pc:sldMk cId="709660016" sldId="318"/>
            <ac:spMk id="33" creationId="{2BB49018-FAA8-4DE4-8508-5AB834B603C1}"/>
          </ac:spMkLst>
        </pc:spChg>
        <pc:spChg chg="mod">
          <ac:chgData name="Singletary, David S." userId="45c19336-5b87-4564-b40a-d17e89ba411b" providerId="ADAL" clId="{E4C33980-02FE-4DE2-95F9-0718197E5264}" dt="2022-04-05T20:13:49.530" v="2255"/>
          <ac:spMkLst>
            <pc:docMk/>
            <pc:sldMk cId="709660016" sldId="318"/>
            <ac:spMk id="34" creationId="{1B3B592A-DCAE-4B53-8786-2A885D30D414}"/>
          </ac:spMkLst>
        </pc:spChg>
        <pc:spChg chg="mod">
          <ac:chgData name="Singletary, David S." userId="45c19336-5b87-4564-b40a-d17e89ba411b" providerId="ADAL" clId="{E4C33980-02FE-4DE2-95F9-0718197E5264}" dt="2022-04-05T20:13:49.530" v="2255"/>
          <ac:spMkLst>
            <pc:docMk/>
            <pc:sldMk cId="709660016" sldId="318"/>
            <ac:spMk id="35" creationId="{8C5983F5-FA9D-4CFC-961E-90FAB8912094}"/>
          </ac:spMkLst>
        </pc:spChg>
        <pc:spChg chg="mod">
          <ac:chgData name="Singletary, David S." userId="45c19336-5b87-4564-b40a-d17e89ba411b" providerId="ADAL" clId="{E4C33980-02FE-4DE2-95F9-0718197E5264}" dt="2022-04-05T20:13:49.530" v="2255"/>
          <ac:spMkLst>
            <pc:docMk/>
            <pc:sldMk cId="709660016" sldId="318"/>
            <ac:spMk id="37" creationId="{D1470924-5C10-47C3-B43A-AB46CFE3A7B5}"/>
          </ac:spMkLst>
        </pc:spChg>
        <pc:spChg chg="mod">
          <ac:chgData name="Singletary, David S." userId="45c19336-5b87-4564-b40a-d17e89ba411b" providerId="ADAL" clId="{E4C33980-02FE-4DE2-95F9-0718197E5264}" dt="2022-04-05T20:13:49.530" v="2255"/>
          <ac:spMkLst>
            <pc:docMk/>
            <pc:sldMk cId="709660016" sldId="318"/>
            <ac:spMk id="38" creationId="{6C753873-24CA-4E5A-9A40-EA490CAD55FE}"/>
          </ac:spMkLst>
        </pc:spChg>
        <pc:spChg chg="mod">
          <ac:chgData name="Singletary, David S." userId="45c19336-5b87-4564-b40a-d17e89ba411b" providerId="ADAL" clId="{E4C33980-02FE-4DE2-95F9-0718197E5264}" dt="2022-04-05T20:13:49.530" v="2255"/>
          <ac:spMkLst>
            <pc:docMk/>
            <pc:sldMk cId="709660016" sldId="318"/>
            <ac:spMk id="39" creationId="{3B9059F4-CD0B-4F01-8111-CDD027CDF486}"/>
          </ac:spMkLst>
        </pc:spChg>
        <pc:spChg chg="mod">
          <ac:chgData name="Singletary, David S." userId="45c19336-5b87-4564-b40a-d17e89ba411b" providerId="ADAL" clId="{E4C33980-02FE-4DE2-95F9-0718197E5264}" dt="2022-04-05T20:13:49.530" v="2255"/>
          <ac:spMkLst>
            <pc:docMk/>
            <pc:sldMk cId="709660016" sldId="318"/>
            <ac:spMk id="40" creationId="{B5578750-1C4E-4829-8EBB-26E13902EA92}"/>
          </ac:spMkLst>
        </pc:spChg>
        <pc:spChg chg="mod">
          <ac:chgData name="Singletary, David S." userId="45c19336-5b87-4564-b40a-d17e89ba411b" providerId="ADAL" clId="{E4C33980-02FE-4DE2-95F9-0718197E5264}" dt="2022-04-05T20:14:10.903" v="2259"/>
          <ac:spMkLst>
            <pc:docMk/>
            <pc:sldMk cId="709660016" sldId="318"/>
            <ac:spMk id="42" creationId="{2A9224D0-7511-483D-B38B-83D7273651F1}"/>
          </ac:spMkLst>
        </pc:spChg>
        <pc:spChg chg="mod">
          <ac:chgData name="Singletary, David S." userId="45c19336-5b87-4564-b40a-d17e89ba411b" providerId="ADAL" clId="{E4C33980-02FE-4DE2-95F9-0718197E5264}" dt="2022-04-05T20:14:10.903" v="2259"/>
          <ac:spMkLst>
            <pc:docMk/>
            <pc:sldMk cId="709660016" sldId="318"/>
            <ac:spMk id="43" creationId="{F1E47923-2378-4E13-ABDD-5F45E93BA254}"/>
          </ac:spMkLst>
        </pc:spChg>
        <pc:spChg chg="mod">
          <ac:chgData name="Singletary, David S." userId="45c19336-5b87-4564-b40a-d17e89ba411b" providerId="ADAL" clId="{E4C33980-02FE-4DE2-95F9-0718197E5264}" dt="2022-04-05T20:14:10.903" v="2259"/>
          <ac:spMkLst>
            <pc:docMk/>
            <pc:sldMk cId="709660016" sldId="318"/>
            <ac:spMk id="44" creationId="{3807CFB2-5F1C-4A49-9D6B-E5697E5B27E7}"/>
          </ac:spMkLst>
        </pc:spChg>
        <pc:spChg chg="mod">
          <ac:chgData name="Singletary, David S." userId="45c19336-5b87-4564-b40a-d17e89ba411b" providerId="ADAL" clId="{E4C33980-02FE-4DE2-95F9-0718197E5264}" dt="2022-04-05T20:14:10.903" v="2259"/>
          <ac:spMkLst>
            <pc:docMk/>
            <pc:sldMk cId="709660016" sldId="318"/>
            <ac:spMk id="45" creationId="{0F6D1968-B296-46A0-9E01-6E1DA894A0EA}"/>
          </ac:spMkLst>
        </pc:spChg>
        <pc:spChg chg="mod">
          <ac:chgData name="Singletary, David S." userId="45c19336-5b87-4564-b40a-d17e89ba411b" providerId="ADAL" clId="{E4C33980-02FE-4DE2-95F9-0718197E5264}" dt="2022-04-05T20:14:10.903" v="2259"/>
          <ac:spMkLst>
            <pc:docMk/>
            <pc:sldMk cId="709660016" sldId="318"/>
            <ac:spMk id="47" creationId="{739F31BD-D2E3-4DEB-BBBD-8D8512215C18}"/>
          </ac:spMkLst>
        </pc:spChg>
        <pc:spChg chg="mod">
          <ac:chgData name="Singletary, David S." userId="45c19336-5b87-4564-b40a-d17e89ba411b" providerId="ADAL" clId="{E4C33980-02FE-4DE2-95F9-0718197E5264}" dt="2022-04-05T20:14:10.903" v="2259"/>
          <ac:spMkLst>
            <pc:docMk/>
            <pc:sldMk cId="709660016" sldId="318"/>
            <ac:spMk id="48" creationId="{BB125851-F7FE-41E2-9138-D8D0B7C1D0B6}"/>
          </ac:spMkLst>
        </pc:spChg>
        <pc:spChg chg="mod">
          <ac:chgData name="Singletary, David S." userId="45c19336-5b87-4564-b40a-d17e89ba411b" providerId="ADAL" clId="{E4C33980-02FE-4DE2-95F9-0718197E5264}" dt="2022-04-05T20:14:10.903" v="2259"/>
          <ac:spMkLst>
            <pc:docMk/>
            <pc:sldMk cId="709660016" sldId="318"/>
            <ac:spMk id="49" creationId="{89067834-0287-466F-8EA5-C8309C62CD33}"/>
          </ac:spMkLst>
        </pc:spChg>
        <pc:spChg chg="mod">
          <ac:chgData name="Singletary, David S." userId="45c19336-5b87-4564-b40a-d17e89ba411b" providerId="ADAL" clId="{E4C33980-02FE-4DE2-95F9-0718197E5264}" dt="2022-04-05T20:14:10.903" v="2259"/>
          <ac:spMkLst>
            <pc:docMk/>
            <pc:sldMk cId="709660016" sldId="318"/>
            <ac:spMk id="50" creationId="{91EF0F70-589E-4162-8354-8260E06BF84B}"/>
          </ac:spMkLst>
        </pc:spChg>
        <pc:spChg chg="add mod">
          <ac:chgData name="Singletary, David S." userId="45c19336-5b87-4564-b40a-d17e89ba411b" providerId="ADAL" clId="{E4C33980-02FE-4DE2-95F9-0718197E5264}" dt="2022-04-05T22:20:50.664" v="2520" actId="115"/>
          <ac:spMkLst>
            <pc:docMk/>
            <pc:sldMk cId="709660016" sldId="318"/>
            <ac:spMk id="114" creationId="{EE84B632-C158-44D1-A7F9-47A4A73FCFB6}"/>
          </ac:spMkLst>
        </pc:spChg>
        <pc:spChg chg="add mod">
          <ac:chgData name="Singletary, David S." userId="45c19336-5b87-4564-b40a-d17e89ba411b" providerId="ADAL" clId="{E4C33980-02FE-4DE2-95F9-0718197E5264}" dt="2022-04-05T22:20:48.151" v="2519" actId="115"/>
          <ac:spMkLst>
            <pc:docMk/>
            <pc:sldMk cId="709660016" sldId="318"/>
            <ac:spMk id="115" creationId="{7E5A7E77-3989-4CA3-AB4F-9A7527DAA18D}"/>
          </ac:spMkLst>
        </pc:spChg>
        <pc:spChg chg="add mod">
          <ac:chgData name="Singletary, David S." userId="45c19336-5b87-4564-b40a-d17e89ba411b" providerId="ADAL" clId="{E4C33980-02FE-4DE2-95F9-0718197E5264}" dt="2022-04-05T22:21:00.572" v="2523" actId="115"/>
          <ac:spMkLst>
            <pc:docMk/>
            <pc:sldMk cId="709660016" sldId="318"/>
            <ac:spMk id="116" creationId="{F0149DC8-10D2-48B1-A4F6-D094ACC6F5CA}"/>
          </ac:spMkLst>
        </pc:spChg>
        <pc:spChg chg="add mod">
          <ac:chgData name="Singletary, David S." userId="45c19336-5b87-4564-b40a-d17e89ba411b" providerId="ADAL" clId="{E4C33980-02FE-4DE2-95F9-0718197E5264}" dt="2022-04-05T22:20:53.529" v="2521" actId="115"/>
          <ac:spMkLst>
            <pc:docMk/>
            <pc:sldMk cId="709660016" sldId="318"/>
            <ac:spMk id="117" creationId="{4712EA2A-9406-4254-896D-21CC5008CF15}"/>
          </ac:spMkLst>
        </pc:spChg>
        <pc:spChg chg="add mod">
          <ac:chgData name="Singletary, David S." userId="45c19336-5b87-4564-b40a-d17e89ba411b" providerId="ADAL" clId="{E4C33980-02FE-4DE2-95F9-0718197E5264}" dt="2022-04-05T22:20:57.427" v="2522" actId="115"/>
          <ac:spMkLst>
            <pc:docMk/>
            <pc:sldMk cId="709660016" sldId="318"/>
            <ac:spMk id="118" creationId="{66B52E6C-FA0B-4932-9F83-51DA84C379FB}"/>
          </ac:spMkLst>
        </pc:spChg>
        <pc:spChg chg="add mod">
          <ac:chgData name="Singletary, David S." userId="45c19336-5b87-4564-b40a-d17e89ba411b" providerId="ADAL" clId="{E4C33980-02FE-4DE2-95F9-0718197E5264}" dt="2022-04-05T22:19:20.664" v="2500" actId="1076"/>
          <ac:spMkLst>
            <pc:docMk/>
            <pc:sldMk cId="709660016" sldId="318"/>
            <ac:spMk id="128" creationId="{B7E42AC6-C3F6-4C1E-876D-7A8C4B352BB0}"/>
          </ac:spMkLst>
        </pc:spChg>
        <pc:spChg chg="add mod">
          <ac:chgData name="Singletary, David S." userId="45c19336-5b87-4564-b40a-d17e89ba411b" providerId="ADAL" clId="{E4C33980-02FE-4DE2-95F9-0718197E5264}" dt="2022-04-05T22:20:41.092" v="2518" actId="553"/>
          <ac:spMkLst>
            <pc:docMk/>
            <pc:sldMk cId="709660016" sldId="318"/>
            <ac:spMk id="129" creationId="{FD9BD315-D5B4-40C1-83B9-BA8DC43F7FF0}"/>
          </ac:spMkLst>
        </pc:spChg>
        <pc:spChg chg="add mod">
          <ac:chgData name="Singletary, David S." userId="45c19336-5b87-4564-b40a-d17e89ba411b" providerId="ADAL" clId="{E4C33980-02FE-4DE2-95F9-0718197E5264}" dt="2022-04-05T22:20:35.673" v="2517" actId="552"/>
          <ac:spMkLst>
            <pc:docMk/>
            <pc:sldMk cId="709660016" sldId="318"/>
            <ac:spMk id="130" creationId="{4CAD6E37-FFC2-4708-9A55-7024E79ADE18}"/>
          </ac:spMkLst>
        </pc:spChg>
        <pc:spChg chg="add mod">
          <ac:chgData name="Singletary, David S." userId="45c19336-5b87-4564-b40a-d17e89ba411b" providerId="ADAL" clId="{E4C33980-02FE-4DE2-95F9-0718197E5264}" dt="2022-04-05T22:20:41.092" v="2518" actId="553"/>
          <ac:spMkLst>
            <pc:docMk/>
            <pc:sldMk cId="709660016" sldId="318"/>
            <ac:spMk id="131" creationId="{0F096453-3FB8-4181-AAFC-40CCC90BEB37}"/>
          </ac:spMkLst>
        </pc:spChg>
        <pc:spChg chg="add mod">
          <ac:chgData name="Singletary, David S." userId="45c19336-5b87-4564-b40a-d17e89ba411b" providerId="ADAL" clId="{E4C33980-02FE-4DE2-95F9-0718197E5264}" dt="2022-04-05T22:20:35.673" v="2517" actId="552"/>
          <ac:spMkLst>
            <pc:docMk/>
            <pc:sldMk cId="709660016" sldId="318"/>
            <ac:spMk id="132" creationId="{5816F2B4-7C48-403F-AFBC-0E00F42D55B7}"/>
          </ac:spMkLst>
        </pc:spChg>
        <pc:grpChg chg="add mod">
          <ac:chgData name="Singletary, David S." userId="45c19336-5b87-4564-b40a-d17e89ba411b" providerId="ADAL" clId="{E4C33980-02FE-4DE2-95F9-0718197E5264}" dt="2022-04-05T20:13:43.545" v="2254" actId="554"/>
          <ac:grpSpMkLst>
            <pc:docMk/>
            <pc:sldMk cId="709660016" sldId="318"/>
            <ac:grpSpMk id="7" creationId="{2B555D70-08FF-4964-BF85-E4745E102D0F}"/>
          </ac:grpSpMkLst>
        </pc:grpChg>
        <pc:grpChg chg="add mod">
          <ac:chgData name="Singletary, David S." userId="45c19336-5b87-4564-b40a-d17e89ba411b" providerId="ADAL" clId="{E4C33980-02FE-4DE2-95F9-0718197E5264}" dt="2022-04-05T20:13:43.545" v="2254" actId="554"/>
          <ac:grpSpMkLst>
            <pc:docMk/>
            <pc:sldMk cId="709660016" sldId="318"/>
            <ac:grpSpMk id="8" creationId="{A1BBA8E5-A05A-492A-988F-9A036B61A031}"/>
          </ac:grpSpMkLst>
        </pc:grpChg>
        <pc:grpChg chg="add mod">
          <ac:chgData name="Singletary, David S." userId="45c19336-5b87-4564-b40a-d17e89ba411b" providerId="ADAL" clId="{E4C33980-02FE-4DE2-95F9-0718197E5264}" dt="2022-04-05T20:14:08.376" v="2258" actId="1076"/>
          <ac:grpSpMkLst>
            <pc:docMk/>
            <pc:sldMk cId="709660016" sldId="318"/>
            <ac:grpSpMk id="12" creationId="{179ED698-73CC-4276-967B-E5B65F9567DA}"/>
          </ac:grpSpMkLst>
        </pc:grpChg>
        <pc:grpChg chg="add mod">
          <ac:chgData name="Singletary, David S." userId="45c19336-5b87-4564-b40a-d17e89ba411b" providerId="ADAL" clId="{E4C33980-02FE-4DE2-95F9-0718197E5264}" dt="2022-04-05T20:14:08.376" v="2258" actId="1076"/>
          <ac:grpSpMkLst>
            <pc:docMk/>
            <pc:sldMk cId="709660016" sldId="318"/>
            <ac:grpSpMk id="16" creationId="{7464F569-FA39-43D1-8F3A-338CCEE00710}"/>
          </ac:grpSpMkLst>
        </pc:grpChg>
        <pc:grpChg chg="add del mod">
          <ac:chgData name="Singletary, David S." userId="45c19336-5b87-4564-b40a-d17e89ba411b" providerId="ADAL" clId="{E4C33980-02FE-4DE2-95F9-0718197E5264}" dt="2022-04-05T20:12:55.040" v="2242" actId="165"/>
          <ac:grpSpMkLst>
            <pc:docMk/>
            <pc:sldMk cId="709660016" sldId="318"/>
            <ac:grpSpMk id="20" creationId="{FD28DA16-EC2C-4DAF-9BA6-03328BF61B52}"/>
          </ac:grpSpMkLst>
        </pc:grpChg>
        <pc:grpChg chg="add mod">
          <ac:chgData name="Singletary, David S." userId="45c19336-5b87-4564-b40a-d17e89ba411b" providerId="ADAL" clId="{E4C33980-02FE-4DE2-95F9-0718197E5264}" dt="2022-04-05T22:18:44.941" v="2486" actId="1035"/>
          <ac:grpSpMkLst>
            <pc:docMk/>
            <pc:sldMk cId="709660016" sldId="318"/>
            <ac:grpSpMk id="25" creationId="{025379A0-AB42-4D1C-81DC-9C378C8EE19B}"/>
          </ac:grpSpMkLst>
        </pc:grpChg>
        <pc:grpChg chg="add mod">
          <ac:chgData name="Singletary, David S." userId="45c19336-5b87-4564-b40a-d17e89ba411b" providerId="ADAL" clId="{E4C33980-02FE-4DE2-95F9-0718197E5264}" dt="2022-04-05T22:18:44.941" v="2486" actId="1035"/>
          <ac:grpSpMkLst>
            <pc:docMk/>
            <pc:sldMk cId="709660016" sldId="318"/>
            <ac:grpSpMk id="26" creationId="{B52B33A8-D85C-4883-A96F-6F0349E1AB47}"/>
          </ac:grpSpMkLst>
        </pc:grpChg>
        <pc:grpChg chg="add mod">
          <ac:chgData name="Singletary, David S." userId="45c19336-5b87-4564-b40a-d17e89ba411b" providerId="ADAL" clId="{E4C33980-02FE-4DE2-95F9-0718197E5264}" dt="2022-04-05T22:16:53.359" v="2443" actId="1076"/>
          <ac:grpSpMkLst>
            <pc:docMk/>
            <pc:sldMk cId="709660016" sldId="318"/>
            <ac:grpSpMk id="31" creationId="{FDB430F4-8F95-4EC5-8153-5F2A03181160}"/>
          </ac:grpSpMkLst>
        </pc:grpChg>
        <pc:grpChg chg="add mod">
          <ac:chgData name="Singletary, David S." userId="45c19336-5b87-4564-b40a-d17e89ba411b" providerId="ADAL" clId="{E4C33980-02FE-4DE2-95F9-0718197E5264}" dt="2022-04-05T22:16:53.359" v="2443" actId="1076"/>
          <ac:grpSpMkLst>
            <pc:docMk/>
            <pc:sldMk cId="709660016" sldId="318"/>
            <ac:grpSpMk id="36" creationId="{36EA35F0-CFEF-4064-A797-BCDCB49EBC44}"/>
          </ac:grpSpMkLst>
        </pc:grpChg>
        <pc:grpChg chg="add mod">
          <ac:chgData name="Singletary, David S." userId="45c19336-5b87-4564-b40a-d17e89ba411b" providerId="ADAL" clId="{E4C33980-02FE-4DE2-95F9-0718197E5264}" dt="2022-04-05T20:14:15.838" v="2260" actId="1076"/>
          <ac:grpSpMkLst>
            <pc:docMk/>
            <pc:sldMk cId="709660016" sldId="318"/>
            <ac:grpSpMk id="41" creationId="{F1B87B8E-B047-4B95-89F2-985DAA356CB4}"/>
          </ac:grpSpMkLst>
        </pc:grpChg>
        <pc:grpChg chg="add mod">
          <ac:chgData name="Singletary, David S." userId="45c19336-5b87-4564-b40a-d17e89ba411b" providerId="ADAL" clId="{E4C33980-02FE-4DE2-95F9-0718197E5264}" dt="2022-04-05T20:14:15.838" v="2260" actId="1076"/>
          <ac:grpSpMkLst>
            <pc:docMk/>
            <pc:sldMk cId="709660016" sldId="318"/>
            <ac:grpSpMk id="46" creationId="{5A553E4B-CDA4-44A8-9348-97205B1F09CA}"/>
          </ac:grpSpMkLst>
        </pc:grpChg>
        <pc:cxnChg chg="add mod ord">
          <ac:chgData name="Singletary, David S." userId="45c19336-5b87-4564-b40a-d17e89ba411b" providerId="ADAL" clId="{E4C33980-02FE-4DE2-95F9-0718197E5264}" dt="2022-04-05T21:17:50.435" v="2298"/>
          <ac:cxnSpMkLst>
            <pc:docMk/>
            <pc:sldMk cId="709660016" sldId="318"/>
            <ac:cxnSpMk id="52" creationId="{35043365-8A52-4D23-AD14-F9049F1D0069}"/>
          </ac:cxnSpMkLst>
        </pc:cxnChg>
        <pc:cxnChg chg="add mod">
          <ac:chgData name="Singletary, David S." userId="45c19336-5b87-4564-b40a-d17e89ba411b" providerId="ADAL" clId="{E4C33980-02FE-4DE2-95F9-0718197E5264}" dt="2022-04-05T21:17:25.649" v="2295"/>
          <ac:cxnSpMkLst>
            <pc:docMk/>
            <pc:sldMk cId="709660016" sldId="318"/>
            <ac:cxnSpMk id="53" creationId="{C7A06E44-DFAE-498E-8A02-BFE6F78C5B2E}"/>
          </ac:cxnSpMkLst>
        </pc:cxnChg>
        <pc:cxnChg chg="add mod">
          <ac:chgData name="Singletary, David S." userId="45c19336-5b87-4564-b40a-d17e89ba411b" providerId="ADAL" clId="{E4C33980-02FE-4DE2-95F9-0718197E5264}" dt="2022-04-05T21:17:35.375" v="2296"/>
          <ac:cxnSpMkLst>
            <pc:docMk/>
            <pc:sldMk cId="709660016" sldId="318"/>
            <ac:cxnSpMk id="56" creationId="{40E8CA1D-6EDB-489E-8B15-AACC053FD220}"/>
          </ac:cxnSpMkLst>
        </pc:cxnChg>
        <pc:cxnChg chg="add mod">
          <ac:chgData name="Singletary, David S." userId="45c19336-5b87-4564-b40a-d17e89ba411b" providerId="ADAL" clId="{E4C33980-02FE-4DE2-95F9-0718197E5264}" dt="2022-04-05T21:17:41.956" v="2297"/>
          <ac:cxnSpMkLst>
            <pc:docMk/>
            <pc:sldMk cId="709660016" sldId="318"/>
            <ac:cxnSpMk id="60" creationId="{7CC01C56-A353-4573-A179-8F46932F1925}"/>
          </ac:cxnSpMkLst>
        </pc:cxnChg>
        <pc:cxnChg chg="add mod">
          <ac:chgData name="Singletary, David S." userId="45c19336-5b87-4564-b40a-d17e89ba411b" providerId="ADAL" clId="{E4C33980-02FE-4DE2-95F9-0718197E5264}" dt="2022-04-05T22:18:44.941" v="2486" actId="1035"/>
          <ac:cxnSpMkLst>
            <pc:docMk/>
            <pc:sldMk cId="709660016" sldId="318"/>
            <ac:cxnSpMk id="63" creationId="{1F16A4E8-22C6-42E6-B5D4-F6D4F1B76489}"/>
          </ac:cxnSpMkLst>
        </pc:cxnChg>
        <pc:cxnChg chg="add mod">
          <ac:chgData name="Singletary, David S." userId="45c19336-5b87-4564-b40a-d17e89ba411b" providerId="ADAL" clId="{E4C33980-02FE-4DE2-95F9-0718197E5264}" dt="2022-04-05T22:18:44.941" v="2486" actId="1035"/>
          <ac:cxnSpMkLst>
            <pc:docMk/>
            <pc:sldMk cId="709660016" sldId="318"/>
            <ac:cxnSpMk id="66" creationId="{92E2FE2C-A151-4DEB-B6D2-234EDE5F770D}"/>
          </ac:cxnSpMkLst>
        </pc:cxnChg>
        <pc:cxnChg chg="add mod">
          <ac:chgData name="Singletary, David S." userId="45c19336-5b87-4564-b40a-d17e89ba411b" providerId="ADAL" clId="{E4C33980-02FE-4DE2-95F9-0718197E5264}" dt="2022-04-05T22:18:44.941" v="2486" actId="1035"/>
          <ac:cxnSpMkLst>
            <pc:docMk/>
            <pc:sldMk cId="709660016" sldId="318"/>
            <ac:cxnSpMk id="69" creationId="{10B890A0-252A-4397-95FB-A36AFE175CD0}"/>
          </ac:cxnSpMkLst>
        </pc:cxnChg>
        <pc:cxnChg chg="add mod">
          <ac:chgData name="Singletary, David S." userId="45c19336-5b87-4564-b40a-d17e89ba411b" providerId="ADAL" clId="{E4C33980-02FE-4DE2-95F9-0718197E5264}" dt="2022-04-05T22:18:44.941" v="2486" actId="1035"/>
          <ac:cxnSpMkLst>
            <pc:docMk/>
            <pc:sldMk cId="709660016" sldId="318"/>
            <ac:cxnSpMk id="72" creationId="{C215797A-3E3C-47F7-AF63-49C6608C04A7}"/>
          </ac:cxnSpMkLst>
        </pc:cxnChg>
        <pc:cxnChg chg="add mod">
          <ac:chgData name="Singletary, David S." userId="45c19336-5b87-4564-b40a-d17e89ba411b" providerId="ADAL" clId="{E4C33980-02FE-4DE2-95F9-0718197E5264}" dt="2022-04-05T22:18:44.941" v="2486" actId="1035"/>
          <ac:cxnSpMkLst>
            <pc:docMk/>
            <pc:sldMk cId="709660016" sldId="318"/>
            <ac:cxnSpMk id="76" creationId="{569D8A4C-C391-4780-A1E6-2F432F31584F}"/>
          </ac:cxnSpMkLst>
        </pc:cxnChg>
        <pc:cxnChg chg="add mod">
          <ac:chgData name="Singletary, David S." userId="45c19336-5b87-4564-b40a-d17e89ba411b" providerId="ADAL" clId="{E4C33980-02FE-4DE2-95F9-0718197E5264}" dt="2022-04-05T21:19:48.249" v="2303" actId="14100"/>
          <ac:cxnSpMkLst>
            <pc:docMk/>
            <pc:sldMk cId="709660016" sldId="318"/>
            <ac:cxnSpMk id="79" creationId="{4DE42F84-3571-4729-8A5E-D5FB10AB556A}"/>
          </ac:cxnSpMkLst>
        </pc:cxnChg>
        <pc:cxnChg chg="add mod">
          <ac:chgData name="Singletary, David S." userId="45c19336-5b87-4564-b40a-d17e89ba411b" providerId="ADAL" clId="{E4C33980-02FE-4DE2-95F9-0718197E5264}" dt="2022-04-05T21:21:14.406" v="2329" actId="14100"/>
          <ac:cxnSpMkLst>
            <pc:docMk/>
            <pc:sldMk cId="709660016" sldId="318"/>
            <ac:cxnSpMk id="82" creationId="{4897AC28-AAF7-455E-AD4A-39A6D4BC0502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87" creationId="{0828A16A-7B7A-4462-BF23-A3DEB4EC58C8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90" creationId="{02956094-4792-4E10-8001-D9B360A9D00B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93" creationId="{5252EF29-7941-4D85-AF09-D69DEA187EFD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96" creationId="{B4507AD2-115B-46D9-830B-44AD6516F5DC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99" creationId="{BABA1F05-5271-4B09-9E0B-5013D7588DE4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102" creationId="{4794A90E-FB32-4003-8DC7-E7B390A81A78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105" creationId="{A7C1ADD4-3309-46D3-8520-5A46CE3DB5A6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108" creationId="{E3CB4E2E-A441-4EA3-9595-B846679BFE0B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111" creationId="{2BA74748-5E7F-4B53-A1DE-8EE39783A02D}"/>
          </ac:cxnSpMkLst>
        </pc:cxnChg>
        <pc:cxnChg chg="add mod">
          <ac:chgData name="Singletary, David S." userId="45c19336-5b87-4564-b40a-d17e89ba411b" providerId="ADAL" clId="{E4C33980-02FE-4DE2-95F9-0718197E5264}" dt="2022-04-05T22:18:02.873" v="2461" actId="14100"/>
          <ac:cxnSpMkLst>
            <pc:docMk/>
            <pc:sldMk cId="709660016" sldId="318"/>
            <ac:cxnSpMk id="119" creationId="{4E9CB66F-4073-4745-9744-1C0D3FF566CD}"/>
          </ac:cxnSpMkLst>
        </pc:cxnChg>
        <pc:cxnChg chg="add mod">
          <ac:chgData name="Singletary, David S." userId="45c19336-5b87-4564-b40a-d17e89ba411b" providerId="ADAL" clId="{E4C33980-02FE-4DE2-95F9-0718197E5264}" dt="2022-04-05T22:18:10.056" v="2464" actId="14100"/>
          <ac:cxnSpMkLst>
            <pc:docMk/>
            <pc:sldMk cId="709660016" sldId="318"/>
            <ac:cxnSpMk id="122" creationId="{0AD7A266-4769-474F-BF7E-220109D16867}"/>
          </ac:cxnSpMkLst>
        </pc:cxnChg>
        <pc:cxnChg chg="add mod">
          <ac:chgData name="Singletary, David S." userId="45c19336-5b87-4564-b40a-d17e89ba411b" providerId="ADAL" clId="{E4C33980-02FE-4DE2-95F9-0718197E5264}" dt="2022-04-05T22:18:18.515" v="2467" actId="14100"/>
          <ac:cxnSpMkLst>
            <pc:docMk/>
            <pc:sldMk cId="709660016" sldId="318"/>
            <ac:cxnSpMk id="125" creationId="{B205DE59-99A0-478F-A186-D0C073FEEE8E}"/>
          </ac:cxnSpMkLst>
        </pc:cxnChg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1839948469" sldId="318"/>
        </pc:sldMkLst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595354594" sldId="319"/>
        </pc:sldMkLst>
      </pc:sldChg>
      <pc:sldChg chg="addSp delSp modSp add mod ord">
        <pc:chgData name="Singletary, David S." userId="45c19336-5b87-4564-b40a-d17e89ba411b" providerId="ADAL" clId="{E4C33980-02FE-4DE2-95F9-0718197E5264}" dt="2022-04-07T18:01:49.642" v="3787" actId="1076"/>
        <pc:sldMkLst>
          <pc:docMk/>
          <pc:sldMk cId="1256196545" sldId="319"/>
        </pc:sldMkLst>
        <pc:spChg chg="mod">
          <ac:chgData name="Singletary, David S." userId="45c19336-5b87-4564-b40a-d17e89ba411b" providerId="ADAL" clId="{E4C33980-02FE-4DE2-95F9-0718197E5264}" dt="2022-04-07T16:52:33.666" v="2540" actId="20577"/>
          <ac:spMkLst>
            <pc:docMk/>
            <pc:sldMk cId="1256196545" sldId="319"/>
            <ac:spMk id="2" creationId="{62435AD5-6B8C-48C3-875A-0BB8003F362E}"/>
          </ac:spMkLst>
        </pc:spChg>
        <pc:spChg chg="add mod">
          <ac:chgData name="Singletary, David S." userId="45c19336-5b87-4564-b40a-d17e89ba411b" providerId="ADAL" clId="{E4C33980-02FE-4DE2-95F9-0718197E5264}" dt="2022-04-07T17:44:02.438" v="2612" actId="1076"/>
          <ac:spMkLst>
            <pc:docMk/>
            <pc:sldMk cId="1256196545" sldId="319"/>
            <ac:spMk id="3" creationId="{ED2FC296-A0C3-4F6B-969D-05E0E0761A56}"/>
          </ac:spMkLst>
        </pc:spChg>
        <pc:spChg chg="mod">
          <ac:chgData name="Singletary, David S." userId="45c19336-5b87-4564-b40a-d17e89ba411b" providerId="ADAL" clId="{E4C33980-02FE-4DE2-95F9-0718197E5264}" dt="2022-04-07T17:51:10.352" v="2822" actId="404"/>
          <ac:spMkLst>
            <pc:docMk/>
            <pc:sldMk cId="1256196545" sldId="319"/>
            <ac:spMk id="4" creationId="{8A416CDA-0C51-495F-B0B3-B6D505182592}"/>
          </ac:spMkLst>
        </pc:spChg>
        <pc:spChg chg="add del mod">
          <ac:chgData name="Singletary, David S." userId="45c19336-5b87-4564-b40a-d17e89ba411b" providerId="ADAL" clId="{E4C33980-02FE-4DE2-95F9-0718197E5264}" dt="2022-04-07T17:43:40.672" v="2607" actId="478"/>
          <ac:spMkLst>
            <pc:docMk/>
            <pc:sldMk cId="1256196545" sldId="319"/>
            <ac:spMk id="5" creationId="{33434216-44D2-429A-9DD8-120FA33DFA02}"/>
          </ac:spMkLst>
        </pc:spChg>
        <pc:spChg chg="add mod ord">
          <ac:chgData name="Singletary, David S." userId="45c19336-5b87-4564-b40a-d17e89ba411b" providerId="ADAL" clId="{E4C33980-02FE-4DE2-95F9-0718197E5264}" dt="2022-04-07T17:43:44.857" v="2609" actId="1076"/>
          <ac:spMkLst>
            <pc:docMk/>
            <pc:sldMk cId="1256196545" sldId="319"/>
            <ac:spMk id="6" creationId="{62CA047D-AA3C-47D8-BE5B-80276CFB54F4}"/>
          </ac:spMkLst>
        </pc:spChg>
        <pc:spChg chg="add del mod">
          <ac:chgData name="Singletary, David S." userId="45c19336-5b87-4564-b40a-d17e89ba411b" providerId="ADAL" clId="{E4C33980-02FE-4DE2-95F9-0718197E5264}" dt="2022-04-07T17:43:42.333" v="2608" actId="478"/>
          <ac:spMkLst>
            <pc:docMk/>
            <pc:sldMk cId="1256196545" sldId="319"/>
            <ac:spMk id="7" creationId="{BEC3A66D-69CA-47E5-B11E-5B78F79D69F4}"/>
          </ac:spMkLst>
        </pc:spChg>
        <pc:spChg chg="add mod">
          <ac:chgData name="Singletary, David S." userId="45c19336-5b87-4564-b40a-d17e89ba411b" providerId="ADAL" clId="{E4C33980-02FE-4DE2-95F9-0718197E5264}" dt="2022-04-07T17:43:20.025" v="2605" actId="404"/>
          <ac:spMkLst>
            <pc:docMk/>
            <pc:sldMk cId="1256196545" sldId="319"/>
            <ac:spMk id="8" creationId="{24A63F86-025E-474F-9B44-33B860CAD0B1}"/>
          </ac:spMkLst>
        </pc:spChg>
        <pc:spChg chg="add mod">
          <ac:chgData name="Singletary, David S." userId="45c19336-5b87-4564-b40a-d17e89ba411b" providerId="ADAL" clId="{E4C33980-02FE-4DE2-95F9-0718197E5264}" dt="2022-04-07T17:43:20.025" v="2605" actId="404"/>
          <ac:spMkLst>
            <pc:docMk/>
            <pc:sldMk cId="1256196545" sldId="319"/>
            <ac:spMk id="9" creationId="{6FD4BF94-28D1-41B9-9FAD-0A2EA73E9102}"/>
          </ac:spMkLst>
        </pc:spChg>
        <pc:spChg chg="add mod">
          <ac:chgData name="Singletary, David S." userId="45c19336-5b87-4564-b40a-d17e89ba411b" providerId="ADAL" clId="{E4C33980-02FE-4DE2-95F9-0718197E5264}" dt="2022-04-07T17:43:20.025" v="2605" actId="404"/>
          <ac:spMkLst>
            <pc:docMk/>
            <pc:sldMk cId="1256196545" sldId="319"/>
            <ac:spMk id="10" creationId="{828EDA2A-B02B-4C17-9D00-8B4F3CB0D1A4}"/>
          </ac:spMkLst>
        </pc:spChg>
        <pc:spChg chg="add mod">
          <ac:chgData name="Singletary, David S." userId="45c19336-5b87-4564-b40a-d17e89ba411b" providerId="ADAL" clId="{E4C33980-02FE-4DE2-95F9-0718197E5264}" dt="2022-04-07T17:43:20.025" v="2605" actId="404"/>
          <ac:spMkLst>
            <pc:docMk/>
            <pc:sldMk cId="1256196545" sldId="319"/>
            <ac:spMk id="11" creationId="{9F3F1291-2112-4F99-98FE-38113E0BC9BF}"/>
          </ac:spMkLst>
        </pc:spChg>
        <pc:spChg chg="add mod">
          <ac:chgData name="Singletary, David S." userId="45c19336-5b87-4564-b40a-d17e89ba411b" providerId="ADAL" clId="{E4C33980-02FE-4DE2-95F9-0718197E5264}" dt="2022-04-07T17:43:45.897" v="2610"/>
          <ac:spMkLst>
            <pc:docMk/>
            <pc:sldMk cId="1256196545" sldId="319"/>
            <ac:spMk id="12" creationId="{6486D84D-AF87-4E9F-89C3-D506EB949528}"/>
          </ac:spMkLst>
        </pc:spChg>
        <pc:spChg chg="add mod">
          <ac:chgData name="Singletary, David S." userId="45c19336-5b87-4564-b40a-d17e89ba411b" providerId="ADAL" clId="{E4C33980-02FE-4DE2-95F9-0718197E5264}" dt="2022-04-07T17:43:46.239" v="2611"/>
          <ac:spMkLst>
            <pc:docMk/>
            <pc:sldMk cId="1256196545" sldId="319"/>
            <ac:spMk id="13" creationId="{588BBAF4-216C-4CDE-AE07-6E1E34B7995F}"/>
          </ac:spMkLst>
        </pc:spChg>
        <pc:spChg chg="add mod">
          <ac:chgData name="Singletary, David S." userId="45c19336-5b87-4564-b40a-d17e89ba411b" providerId="ADAL" clId="{E4C33980-02FE-4DE2-95F9-0718197E5264}" dt="2022-04-07T17:48:41.521" v="2692" actId="554"/>
          <ac:spMkLst>
            <pc:docMk/>
            <pc:sldMk cId="1256196545" sldId="319"/>
            <ac:spMk id="28" creationId="{1B4B3AD9-68CE-4363-AE6C-BECA6E4EC588}"/>
          </ac:spMkLst>
        </pc:spChg>
        <pc:spChg chg="add mod">
          <ac:chgData name="Singletary, David S." userId="45c19336-5b87-4564-b40a-d17e89ba411b" providerId="ADAL" clId="{E4C33980-02FE-4DE2-95F9-0718197E5264}" dt="2022-04-07T17:48:41.521" v="2692" actId="554"/>
          <ac:spMkLst>
            <pc:docMk/>
            <pc:sldMk cId="1256196545" sldId="319"/>
            <ac:spMk id="29" creationId="{B2525F01-D3B9-4630-B7C0-0FA7305F42A9}"/>
          </ac:spMkLst>
        </pc:spChg>
        <pc:spChg chg="add mod">
          <ac:chgData name="Singletary, David S." userId="45c19336-5b87-4564-b40a-d17e89ba411b" providerId="ADAL" clId="{E4C33980-02FE-4DE2-95F9-0718197E5264}" dt="2022-04-07T17:46:06.701" v="2661" actId="1038"/>
          <ac:spMkLst>
            <pc:docMk/>
            <pc:sldMk cId="1256196545" sldId="319"/>
            <ac:spMk id="30" creationId="{2046094C-C61D-48F4-89A5-1D6B997E76AF}"/>
          </ac:spMkLst>
        </pc:spChg>
        <pc:spChg chg="add mod">
          <ac:chgData name="Singletary, David S." userId="45c19336-5b87-4564-b40a-d17e89ba411b" providerId="ADAL" clId="{E4C33980-02FE-4DE2-95F9-0718197E5264}" dt="2022-04-07T17:46:28.403" v="2673" actId="1038"/>
          <ac:spMkLst>
            <pc:docMk/>
            <pc:sldMk cId="1256196545" sldId="319"/>
            <ac:spMk id="31" creationId="{D8F89F56-709A-4896-A3C5-25737D2719B0}"/>
          </ac:spMkLst>
        </pc:spChg>
        <pc:spChg chg="add mod">
          <ac:chgData name="Singletary, David S." userId="45c19336-5b87-4564-b40a-d17e89ba411b" providerId="ADAL" clId="{E4C33980-02FE-4DE2-95F9-0718197E5264}" dt="2022-04-07T17:47:34.516" v="2681" actId="1076"/>
          <ac:spMkLst>
            <pc:docMk/>
            <pc:sldMk cId="1256196545" sldId="319"/>
            <ac:spMk id="32" creationId="{A7D88BAA-6107-45CE-9191-14C5C867F787}"/>
          </ac:spMkLst>
        </pc:spChg>
        <pc:spChg chg="add mod">
          <ac:chgData name="Singletary, David S." userId="45c19336-5b87-4564-b40a-d17e89ba411b" providerId="ADAL" clId="{E4C33980-02FE-4DE2-95F9-0718197E5264}" dt="2022-04-07T17:48:10.581" v="2688" actId="1076"/>
          <ac:spMkLst>
            <pc:docMk/>
            <pc:sldMk cId="1256196545" sldId="319"/>
            <ac:spMk id="38" creationId="{2915299E-19F5-479C-B300-DA90036D2D8D}"/>
          </ac:spMkLst>
        </pc:spChg>
        <pc:spChg chg="add mod">
          <ac:chgData name="Singletary, David S." userId="45c19336-5b87-4564-b40a-d17e89ba411b" providerId="ADAL" clId="{E4C33980-02FE-4DE2-95F9-0718197E5264}" dt="2022-04-07T17:48:10.581" v="2688" actId="1076"/>
          <ac:spMkLst>
            <pc:docMk/>
            <pc:sldMk cId="1256196545" sldId="319"/>
            <ac:spMk id="39" creationId="{EAAA8742-29BC-44AC-81C1-71CCAC192026}"/>
          </ac:spMkLst>
        </pc:spChg>
        <pc:spChg chg="add mod">
          <ac:chgData name="Singletary, David S." userId="45c19336-5b87-4564-b40a-d17e89ba411b" providerId="ADAL" clId="{E4C33980-02FE-4DE2-95F9-0718197E5264}" dt="2022-04-07T17:48:56.672" v="2694" actId="207"/>
          <ac:spMkLst>
            <pc:docMk/>
            <pc:sldMk cId="1256196545" sldId="319"/>
            <ac:spMk id="40" creationId="{87341E51-AB8E-4035-AB6C-FB42243202E3}"/>
          </ac:spMkLst>
        </pc:spChg>
        <pc:spChg chg="add mod">
          <ac:chgData name="Singletary, David S." userId="45c19336-5b87-4564-b40a-d17e89ba411b" providerId="ADAL" clId="{E4C33980-02FE-4DE2-95F9-0718197E5264}" dt="2022-04-07T18:01:49.642" v="3787" actId="1076"/>
          <ac:spMkLst>
            <pc:docMk/>
            <pc:sldMk cId="1256196545" sldId="319"/>
            <ac:spMk id="48" creationId="{64D2B2DE-9068-4259-B383-62B1B99A3A80}"/>
          </ac:spMkLst>
        </pc:spChg>
        <pc:cxnChg chg="add mod">
          <ac:chgData name="Singletary, David S." userId="45c19336-5b87-4564-b40a-d17e89ba411b" providerId="ADAL" clId="{E4C33980-02FE-4DE2-95F9-0718197E5264}" dt="2022-04-07T17:44:19.978" v="2616" actId="1582"/>
          <ac:cxnSpMkLst>
            <pc:docMk/>
            <pc:sldMk cId="1256196545" sldId="319"/>
            <ac:cxnSpMk id="15" creationId="{A8C54DE7-EE54-4A80-BF58-EC444E4055DC}"/>
          </ac:cxnSpMkLst>
        </pc:cxnChg>
        <pc:cxnChg chg="add mod">
          <ac:chgData name="Singletary, David S." userId="45c19336-5b87-4564-b40a-d17e89ba411b" providerId="ADAL" clId="{E4C33980-02FE-4DE2-95F9-0718197E5264}" dt="2022-04-07T17:44:28.813" v="2619" actId="14100"/>
          <ac:cxnSpMkLst>
            <pc:docMk/>
            <pc:sldMk cId="1256196545" sldId="319"/>
            <ac:cxnSpMk id="16" creationId="{37BB5C92-A310-4117-9E4A-4BB8C97D86B0}"/>
          </ac:cxnSpMkLst>
        </pc:cxnChg>
        <pc:cxnChg chg="add mod">
          <ac:chgData name="Singletary, David S." userId="45c19336-5b87-4564-b40a-d17e89ba411b" providerId="ADAL" clId="{E4C33980-02FE-4DE2-95F9-0718197E5264}" dt="2022-04-07T17:44:35.395" v="2622" actId="14100"/>
          <ac:cxnSpMkLst>
            <pc:docMk/>
            <pc:sldMk cId="1256196545" sldId="319"/>
            <ac:cxnSpMk id="19" creationId="{D0899A17-E61E-450E-89BC-823D337A4FB1}"/>
          </ac:cxnSpMkLst>
        </pc:cxnChg>
        <pc:cxnChg chg="add mod">
          <ac:chgData name="Singletary, David S." userId="45c19336-5b87-4564-b40a-d17e89ba411b" providerId="ADAL" clId="{E4C33980-02FE-4DE2-95F9-0718197E5264}" dt="2022-04-07T17:44:41.375" v="2625" actId="14100"/>
          <ac:cxnSpMkLst>
            <pc:docMk/>
            <pc:sldMk cId="1256196545" sldId="319"/>
            <ac:cxnSpMk id="22" creationId="{9E06BBE9-3FE7-4C78-8EB3-853E8B808CF3}"/>
          </ac:cxnSpMkLst>
        </pc:cxnChg>
        <pc:cxnChg chg="add mod">
          <ac:chgData name="Singletary, David S." userId="45c19336-5b87-4564-b40a-d17e89ba411b" providerId="ADAL" clId="{E4C33980-02FE-4DE2-95F9-0718197E5264}" dt="2022-04-07T17:44:47.966" v="2628" actId="14100"/>
          <ac:cxnSpMkLst>
            <pc:docMk/>
            <pc:sldMk cId="1256196545" sldId="319"/>
            <ac:cxnSpMk id="25" creationId="{6CDB57AF-AF22-4161-A9C0-C384F08DF2AC}"/>
          </ac:cxnSpMkLst>
        </pc:cxnChg>
        <pc:cxnChg chg="add mod">
          <ac:chgData name="Singletary, David S." userId="45c19336-5b87-4564-b40a-d17e89ba411b" providerId="ADAL" clId="{E4C33980-02FE-4DE2-95F9-0718197E5264}" dt="2022-04-07T17:47:45.862" v="2683" actId="208"/>
          <ac:cxnSpMkLst>
            <pc:docMk/>
            <pc:sldMk cId="1256196545" sldId="319"/>
            <ac:cxnSpMk id="34" creationId="{CC013525-AE4A-4FFF-A0F9-D85745CF99D7}"/>
          </ac:cxnSpMkLst>
        </pc:cxnChg>
        <pc:cxnChg chg="add mod">
          <ac:chgData name="Singletary, David S." userId="45c19336-5b87-4564-b40a-d17e89ba411b" providerId="ADAL" clId="{E4C33980-02FE-4DE2-95F9-0718197E5264}" dt="2022-04-07T17:47:53.941" v="2686" actId="14100"/>
          <ac:cxnSpMkLst>
            <pc:docMk/>
            <pc:sldMk cId="1256196545" sldId="319"/>
            <ac:cxnSpMk id="35" creationId="{D9E5A51F-3D8E-4239-8CBB-2416E28A39D3}"/>
          </ac:cxnSpMkLst>
        </pc:cxnChg>
        <pc:cxnChg chg="add mod">
          <ac:chgData name="Singletary, David S." userId="45c19336-5b87-4564-b40a-d17e89ba411b" providerId="ADAL" clId="{E4C33980-02FE-4DE2-95F9-0718197E5264}" dt="2022-04-07T17:49:54.957" v="2702" actId="208"/>
          <ac:cxnSpMkLst>
            <pc:docMk/>
            <pc:sldMk cId="1256196545" sldId="319"/>
            <ac:cxnSpMk id="42" creationId="{0162E524-2EF1-421B-8967-AD729469FD85}"/>
          </ac:cxnSpMkLst>
        </pc:cxnChg>
        <pc:cxnChg chg="add mod">
          <ac:chgData name="Singletary, David S." userId="45c19336-5b87-4564-b40a-d17e89ba411b" providerId="ADAL" clId="{E4C33980-02FE-4DE2-95F9-0718197E5264}" dt="2022-04-07T17:49:54.957" v="2702" actId="208"/>
          <ac:cxnSpMkLst>
            <pc:docMk/>
            <pc:sldMk cId="1256196545" sldId="319"/>
            <ac:cxnSpMk id="43" creationId="{1444D9B5-64F8-4480-A074-0A743FC1D09B}"/>
          </ac:cxnSpMkLst>
        </pc:cxnChg>
        <pc:cxnChg chg="add mod">
          <ac:chgData name="Singletary, David S." userId="45c19336-5b87-4564-b40a-d17e89ba411b" providerId="ADAL" clId="{E4C33980-02FE-4DE2-95F9-0718197E5264}" dt="2022-04-07T18:01:47.030" v="3786" actId="14100"/>
          <ac:cxnSpMkLst>
            <pc:docMk/>
            <pc:sldMk cId="1256196545" sldId="319"/>
            <ac:cxnSpMk id="50" creationId="{0EB34374-90F1-46A2-ADB7-94233FA8B8D0}"/>
          </ac:cxnSpMkLst>
        </pc:cxnChg>
        <pc:cxnChg chg="add del mod">
          <ac:chgData name="Singletary, David S." userId="45c19336-5b87-4564-b40a-d17e89ba411b" providerId="ADAL" clId="{E4C33980-02FE-4DE2-95F9-0718197E5264}" dt="2022-04-07T18:01:15.193" v="3776" actId="478"/>
          <ac:cxnSpMkLst>
            <pc:docMk/>
            <pc:sldMk cId="1256196545" sldId="319"/>
            <ac:cxnSpMk id="52" creationId="{095A013B-52BF-4A5B-961A-81DFBA4CA234}"/>
          </ac:cxnSpMkLst>
        </pc:cxnChg>
      </pc:sldChg>
      <pc:sldChg chg="modSp add mod">
        <pc:chgData name="Singletary, David S." userId="45c19336-5b87-4564-b40a-d17e89ba411b" providerId="ADAL" clId="{E4C33980-02FE-4DE2-95F9-0718197E5264}" dt="2022-04-07T18:37:22.330" v="4309" actId="403"/>
        <pc:sldMkLst>
          <pc:docMk/>
          <pc:sldMk cId="3470408921" sldId="320"/>
        </pc:sldMkLst>
        <pc:spChg chg="mod">
          <ac:chgData name="Singletary, David S." userId="45c19336-5b87-4564-b40a-d17e89ba411b" providerId="ADAL" clId="{E4C33980-02FE-4DE2-95F9-0718197E5264}" dt="2022-04-07T18:37:22.330" v="4309" actId="403"/>
          <ac:spMkLst>
            <pc:docMk/>
            <pc:sldMk cId="3470408921" sldId="320"/>
            <ac:spMk id="4" creationId="{8A416CDA-0C51-495F-B0B3-B6D505182592}"/>
          </ac:spMkLst>
        </pc:spChg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3484121390" sldId="321"/>
        </pc:sldMkLst>
      </pc:sldChg>
      <pc:sldChg chg="modSp add mod ord">
        <pc:chgData name="Singletary, David S." userId="45c19336-5b87-4564-b40a-d17e89ba411b" providerId="ADAL" clId="{E4C33980-02FE-4DE2-95F9-0718197E5264}" dt="2022-04-07T22:15:54.713" v="4588"/>
        <pc:sldMkLst>
          <pc:docMk/>
          <pc:sldMk cId="3492977503" sldId="321"/>
        </pc:sldMkLst>
        <pc:spChg chg="mod">
          <ac:chgData name="Singletary, David S." userId="45c19336-5b87-4564-b40a-d17e89ba411b" providerId="ADAL" clId="{E4C33980-02FE-4DE2-95F9-0718197E5264}" dt="2022-04-07T18:36:26.584" v="4272" actId="27636"/>
          <ac:spMkLst>
            <pc:docMk/>
            <pc:sldMk cId="3492977503" sldId="321"/>
            <ac:spMk id="4" creationId="{8A416CDA-0C51-495F-B0B3-B6D505182592}"/>
          </ac:spMkLst>
        </pc:spChg>
      </pc:sldChg>
      <pc:sldChg chg="addSp delSp modSp add mod">
        <pc:chgData name="Singletary, David S." userId="45c19336-5b87-4564-b40a-d17e89ba411b" providerId="ADAL" clId="{E4C33980-02FE-4DE2-95F9-0718197E5264}" dt="2022-04-07T19:55:08.777" v="4586" actId="20577"/>
        <pc:sldMkLst>
          <pc:docMk/>
          <pc:sldMk cId="506073215" sldId="322"/>
        </pc:sldMkLst>
        <pc:spChg chg="add mod">
          <ac:chgData name="Singletary, David S." userId="45c19336-5b87-4564-b40a-d17e89ba411b" providerId="ADAL" clId="{E4C33980-02FE-4DE2-95F9-0718197E5264}" dt="2022-04-07T18:52:56.235" v="4492" actId="554"/>
          <ac:spMkLst>
            <pc:docMk/>
            <pc:sldMk cId="506073215" sldId="322"/>
            <ac:spMk id="3" creationId="{94C277BD-44B5-426F-9E17-2E90271ABBF5}"/>
          </ac:spMkLst>
        </pc:spChg>
        <pc:spChg chg="mod">
          <ac:chgData name="Singletary, David S." userId="45c19336-5b87-4564-b40a-d17e89ba411b" providerId="ADAL" clId="{E4C33980-02FE-4DE2-95F9-0718197E5264}" dt="2022-04-07T19:55:08.777" v="4586" actId="20577"/>
          <ac:spMkLst>
            <pc:docMk/>
            <pc:sldMk cId="506073215" sldId="322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E4C33980-02FE-4DE2-95F9-0718197E5264}" dt="2022-04-07T18:52:56.235" v="4492" actId="554"/>
          <ac:spMkLst>
            <pc:docMk/>
            <pc:sldMk cId="506073215" sldId="322"/>
            <ac:spMk id="5" creationId="{B1D27386-DC5B-4960-B88B-B51E5496BB11}"/>
          </ac:spMkLst>
        </pc:spChg>
        <pc:spChg chg="add del mod">
          <ac:chgData name="Singletary, David S." userId="45c19336-5b87-4564-b40a-d17e89ba411b" providerId="ADAL" clId="{E4C33980-02FE-4DE2-95F9-0718197E5264}" dt="2022-04-07T18:45:05.008" v="4341" actId="478"/>
          <ac:spMkLst>
            <pc:docMk/>
            <pc:sldMk cId="506073215" sldId="322"/>
            <ac:spMk id="6" creationId="{E76405CD-A997-491E-BF83-86488F185330}"/>
          </ac:spMkLst>
        </pc:spChg>
        <pc:spChg chg="add mod">
          <ac:chgData name="Singletary, David S." userId="45c19336-5b87-4564-b40a-d17e89ba411b" providerId="ADAL" clId="{E4C33980-02FE-4DE2-95F9-0718197E5264}" dt="2022-04-07T18:52:56.235" v="4492" actId="554"/>
          <ac:spMkLst>
            <pc:docMk/>
            <pc:sldMk cId="506073215" sldId="322"/>
            <ac:spMk id="7" creationId="{3DD8C006-2FC9-4356-91A2-E93D3E66F79E}"/>
          </ac:spMkLst>
        </pc:spChg>
        <pc:spChg chg="add del mod">
          <ac:chgData name="Singletary, David S." userId="45c19336-5b87-4564-b40a-d17e89ba411b" providerId="ADAL" clId="{E4C33980-02FE-4DE2-95F9-0718197E5264}" dt="2022-04-07T18:52:37.476" v="4487" actId="478"/>
          <ac:spMkLst>
            <pc:docMk/>
            <pc:sldMk cId="506073215" sldId="322"/>
            <ac:spMk id="8" creationId="{6338A142-2F39-43BB-9633-3815124A0E2E}"/>
          </ac:spMkLst>
        </pc:spChg>
        <pc:spChg chg="add mod">
          <ac:chgData name="Singletary, David S." userId="45c19336-5b87-4564-b40a-d17e89ba411b" providerId="ADAL" clId="{E4C33980-02FE-4DE2-95F9-0718197E5264}" dt="2022-04-07T18:52:24.677" v="4485" actId="20577"/>
          <ac:spMkLst>
            <pc:docMk/>
            <pc:sldMk cId="506073215" sldId="322"/>
            <ac:spMk id="9" creationId="{5856CD70-B9DD-4270-8969-AE2BC993771C}"/>
          </ac:spMkLst>
        </pc:spChg>
        <pc:spChg chg="add mod">
          <ac:chgData name="Singletary, David S." userId="45c19336-5b87-4564-b40a-d17e89ba411b" providerId="ADAL" clId="{E4C33980-02FE-4DE2-95F9-0718197E5264}" dt="2022-04-07T18:52:25.737" v="4486" actId="20577"/>
          <ac:spMkLst>
            <pc:docMk/>
            <pc:sldMk cId="506073215" sldId="322"/>
            <ac:spMk id="10" creationId="{3EC590E4-B442-46B2-ACD4-C41F31E6D9BA}"/>
          </ac:spMkLst>
        </pc:spChg>
        <pc:spChg chg="add del mod">
          <ac:chgData name="Singletary, David S." userId="45c19336-5b87-4564-b40a-d17e89ba411b" providerId="ADAL" clId="{E4C33980-02FE-4DE2-95F9-0718197E5264}" dt="2022-04-07T18:46:38.151" v="4372"/>
          <ac:spMkLst>
            <pc:docMk/>
            <pc:sldMk cId="506073215" sldId="322"/>
            <ac:spMk id="11" creationId="{5E75DCD1-C0B7-45D0-A52A-454CF4B31BAE}"/>
          </ac:spMkLst>
        </pc:spChg>
        <pc:spChg chg="add mod">
          <ac:chgData name="Singletary, David S." userId="45c19336-5b87-4564-b40a-d17e89ba411b" providerId="ADAL" clId="{E4C33980-02FE-4DE2-95F9-0718197E5264}" dt="2022-04-07T18:53:19.978" v="4497" actId="1076"/>
          <ac:spMkLst>
            <pc:docMk/>
            <pc:sldMk cId="506073215" sldId="322"/>
            <ac:spMk id="38" creationId="{E20591C3-B2E8-414F-8CAA-6F4FEC9114C8}"/>
          </ac:spMkLst>
        </pc:spChg>
        <pc:spChg chg="add del mod">
          <ac:chgData name="Singletary, David S." userId="45c19336-5b87-4564-b40a-d17e89ba411b" providerId="ADAL" clId="{E4C33980-02FE-4DE2-95F9-0718197E5264}" dt="2022-04-07T18:52:44.892" v="4490" actId="478"/>
          <ac:spMkLst>
            <pc:docMk/>
            <pc:sldMk cId="506073215" sldId="322"/>
            <ac:spMk id="39" creationId="{12D29653-A4B7-4789-B704-2F1CE077E4E5}"/>
          </ac:spMkLst>
        </pc:spChg>
        <pc:spChg chg="add mod">
          <ac:chgData name="Singletary, David S." userId="45c19336-5b87-4564-b40a-d17e89ba411b" providerId="ADAL" clId="{E4C33980-02FE-4DE2-95F9-0718197E5264}" dt="2022-04-07T18:53:13.026" v="4496" actId="1076"/>
          <ac:spMkLst>
            <pc:docMk/>
            <pc:sldMk cId="506073215" sldId="322"/>
            <ac:spMk id="40" creationId="{4A562661-041E-4ACF-A0CE-6AC8D17F05E6}"/>
          </ac:spMkLst>
        </pc:spChg>
        <pc:spChg chg="add del mod">
          <ac:chgData name="Singletary, David S." userId="45c19336-5b87-4564-b40a-d17e89ba411b" providerId="ADAL" clId="{E4C33980-02FE-4DE2-95F9-0718197E5264}" dt="2022-04-07T18:53:23.896" v="4498" actId="478"/>
          <ac:spMkLst>
            <pc:docMk/>
            <pc:sldMk cId="506073215" sldId="322"/>
            <ac:spMk id="41" creationId="{F5F21D72-DC51-4EA5-9ADC-9C133DA66001}"/>
          </ac:spMkLst>
        </pc:spChg>
        <pc:spChg chg="add mod">
          <ac:chgData name="Singletary, David S." userId="45c19336-5b87-4564-b40a-d17e89ba411b" providerId="ADAL" clId="{E4C33980-02FE-4DE2-95F9-0718197E5264}" dt="2022-04-07T18:53:31.590" v="4501" actId="20577"/>
          <ac:spMkLst>
            <pc:docMk/>
            <pc:sldMk cId="506073215" sldId="322"/>
            <ac:spMk id="42" creationId="{202CD580-4386-429B-91CE-2E330DAA9ABE}"/>
          </ac:spMkLst>
        </pc:spChg>
        <pc:spChg chg="add mod">
          <ac:chgData name="Singletary, David S." userId="45c19336-5b87-4564-b40a-d17e89ba411b" providerId="ADAL" clId="{E4C33980-02FE-4DE2-95F9-0718197E5264}" dt="2022-04-07T18:53:49.588" v="4525" actId="20577"/>
          <ac:spMkLst>
            <pc:docMk/>
            <pc:sldMk cId="506073215" sldId="322"/>
            <ac:spMk id="43" creationId="{DD2D3FB3-CC49-41CB-89EC-5F0F3F1E47AE}"/>
          </ac:spMkLst>
        </pc:spChg>
        <pc:spChg chg="add mod">
          <ac:chgData name="Singletary, David S." userId="45c19336-5b87-4564-b40a-d17e89ba411b" providerId="ADAL" clId="{E4C33980-02FE-4DE2-95F9-0718197E5264}" dt="2022-04-07T18:55:38.868" v="4543" actId="14100"/>
          <ac:spMkLst>
            <pc:docMk/>
            <pc:sldMk cId="506073215" sldId="322"/>
            <ac:spMk id="51" creationId="{FE062194-A2B9-4F53-88F9-8AF568AE29BA}"/>
          </ac:spMkLst>
        </pc:spChg>
        <pc:spChg chg="add mod">
          <ac:chgData name="Singletary, David S." userId="45c19336-5b87-4564-b40a-d17e89ba411b" providerId="ADAL" clId="{E4C33980-02FE-4DE2-95F9-0718197E5264}" dt="2022-04-07T18:56:06.463" v="4556" actId="1038"/>
          <ac:spMkLst>
            <pc:docMk/>
            <pc:sldMk cId="506073215" sldId="322"/>
            <ac:spMk id="52" creationId="{A63BB9EE-807C-4EE0-A209-2710DC251A34}"/>
          </ac:spMkLst>
        </pc:spChg>
        <pc:spChg chg="add mod">
          <ac:chgData name="Singletary, David S." userId="45c19336-5b87-4564-b40a-d17e89ba411b" providerId="ADAL" clId="{E4C33980-02FE-4DE2-95F9-0718197E5264}" dt="2022-04-07T18:56:26.390" v="4562" actId="1076"/>
          <ac:spMkLst>
            <pc:docMk/>
            <pc:sldMk cId="506073215" sldId="322"/>
            <ac:spMk id="59" creationId="{70D1E5AB-305C-4946-824A-914CD581E845}"/>
          </ac:spMkLst>
        </pc:spChg>
        <pc:spChg chg="add mod">
          <ac:chgData name="Singletary, David S." userId="45c19336-5b87-4564-b40a-d17e89ba411b" providerId="ADAL" clId="{E4C33980-02FE-4DE2-95F9-0718197E5264}" dt="2022-04-07T18:57:01.972" v="4568" actId="1076"/>
          <ac:spMkLst>
            <pc:docMk/>
            <pc:sldMk cId="506073215" sldId="322"/>
            <ac:spMk id="63" creationId="{17E1457F-075E-42D0-960C-B3F1931991C5}"/>
          </ac:spMkLst>
        </pc:spChg>
        <pc:cxnChg chg="add mod">
          <ac:chgData name="Singletary, David S." userId="45c19336-5b87-4564-b40a-d17e89ba411b" providerId="ADAL" clId="{E4C33980-02FE-4DE2-95F9-0718197E5264}" dt="2022-04-07T18:53:01.874" v="4493" actId="14100"/>
          <ac:cxnSpMkLst>
            <pc:docMk/>
            <pc:sldMk cId="506073215" sldId="322"/>
            <ac:cxnSpMk id="13" creationId="{9AD8CE22-6E72-4021-B76D-123041E8EAD4}"/>
          </ac:cxnSpMkLst>
        </pc:cxnChg>
        <pc:cxnChg chg="add del mod">
          <ac:chgData name="Singletary, David S." userId="45c19336-5b87-4564-b40a-d17e89ba411b" providerId="ADAL" clId="{E4C33980-02FE-4DE2-95F9-0718197E5264}" dt="2022-04-07T18:52:43.030" v="4489" actId="478"/>
          <ac:cxnSpMkLst>
            <pc:docMk/>
            <pc:sldMk cId="506073215" sldId="322"/>
            <ac:cxnSpMk id="14" creationId="{8A95B0D2-C693-4923-8E18-CCDC332C8E31}"/>
          </ac:cxnSpMkLst>
        </pc:cxnChg>
        <pc:cxnChg chg="add mod">
          <ac:chgData name="Singletary, David S." userId="45c19336-5b87-4564-b40a-d17e89ba411b" providerId="ADAL" clId="{E4C33980-02FE-4DE2-95F9-0718197E5264}" dt="2022-04-07T18:53:09.268" v="4495" actId="14100"/>
          <ac:cxnSpMkLst>
            <pc:docMk/>
            <pc:sldMk cId="506073215" sldId="322"/>
            <ac:cxnSpMk id="21" creationId="{FB41C72D-16D1-4F42-9E3D-36A7A04A1284}"/>
          </ac:cxnSpMkLst>
        </pc:cxnChg>
        <pc:cxnChg chg="add del mod">
          <ac:chgData name="Singletary, David S." userId="45c19336-5b87-4564-b40a-d17e89ba411b" providerId="ADAL" clId="{E4C33980-02FE-4DE2-95F9-0718197E5264}" dt="2022-04-07T18:52:46.279" v="4491" actId="478"/>
          <ac:cxnSpMkLst>
            <pc:docMk/>
            <pc:sldMk cId="506073215" sldId="322"/>
            <ac:cxnSpMk id="24" creationId="{DE0339B9-74B6-47B6-8E0F-06F83C89CA40}"/>
          </ac:cxnSpMkLst>
        </pc:cxnChg>
        <pc:cxnChg chg="add mod">
          <ac:chgData name="Singletary, David S." userId="45c19336-5b87-4564-b40a-d17e89ba411b" providerId="ADAL" clId="{E4C33980-02FE-4DE2-95F9-0718197E5264}" dt="2022-04-07T18:52:56.235" v="4492" actId="554"/>
          <ac:cxnSpMkLst>
            <pc:docMk/>
            <pc:sldMk cId="506073215" sldId="322"/>
            <ac:cxnSpMk id="28" creationId="{A833030E-EC60-4152-BC04-AA4B21917D77}"/>
          </ac:cxnSpMkLst>
        </pc:cxnChg>
        <pc:cxnChg chg="add mod">
          <ac:chgData name="Singletary, David S." userId="45c19336-5b87-4564-b40a-d17e89ba411b" providerId="ADAL" clId="{E4C33980-02FE-4DE2-95F9-0718197E5264}" dt="2022-04-07T18:52:56.235" v="4492" actId="554"/>
          <ac:cxnSpMkLst>
            <pc:docMk/>
            <pc:sldMk cId="506073215" sldId="322"/>
            <ac:cxnSpMk id="32" creationId="{7936A826-79E5-4602-BF9B-584D92938EFF}"/>
          </ac:cxnSpMkLst>
        </pc:cxnChg>
        <pc:cxnChg chg="add mod">
          <ac:chgData name="Singletary, David S." userId="45c19336-5b87-4564-b40a-d17e89ba411b" providerId="ADAL" clId="{E4C33980-02FE-4DE2-95F9-0718197E5264}" dt="2022-04-07T18:55:13.633" v="4535" actId="1582"/>
          <ac:cxnSpMkLst>
            <pc:docMk/>
            <pc:sldMk cId="506073215" sldId="322"/>
            <ac:cxnSpMk id="50" creationId="{1C43F60F-06CB-49E7-BCDB-A5FF731ED550}"/>
          </ac:cxnSpMkLst>
        </pc:cxnChg>
        <pc:cxnChg chg="add mod">
          <ac:chgData name="Singletary, David S." userId="45c19336-5b87-4564-b40a-d17e89ba411b" providerId="ADAL" clId="{E4C33980-02FE-4DE2-95F9-0718197E5264}" dt="2022-04-07T18:55:59.654" v="4550" actId="14100"/>
          <ac:cxnSpMkLst>
            <pc:docMk/>
            <pc:sldMk cId="506073215" sldId="322"/>
            <ac:cxnSpMk id="53" creationId="{3FFDAA36-3C16-4F11-AB8C-726CC0AD7AA2}"/>
          </ac:cxnSpMkLst>
        </pc:cxnChg>
        <pc:cxnChg chg="add mod">
          <ac:chgData name="Singletary, David S." userId="45c19336-5b87-4564-b40a-d17e89ba411b" providerId="ADAL" clId="{E4C33980-02FE-4DE2-95F9-0718197E5264}" dt="2022-04-07T18:56:17.927" v="4560" actId="14100"/>
          <ac:cxnSpMkLst>
            <pc:docMk/>
            <pc:sldMk cId="506073215" sldId="322"/>
            <ac:cxnSpMk id="56" creationId="{580D8633-1A66-4599-A8B3-EA4E1E88FCC4}"/>
          </ac:cxnSpMkLst>
        </pc:cxnChg>
        <pc:cxnChg chg="add mod">
          <ac:chgData name="Singletary, David S." userId="45c19336-5b87-4564-b40a-d17e89ba411b" providerId="ADAL" clId="{E4C33980-02FE-4DE2-95F9-0718197E5264}" dt="2022-04-07T18:56:36.673" v="4565" actId="14100"/>
          <ac:cxnSpMkLst>
            <pc:docMk/>
            <pc:sldMk cId="506073215" sldId="322"/>
            <ac:cxnSpMk id="60" creationId="{88A99596-3768-4E48-9B0A-1BD3D3C70741}"/>
          </ac:cxnSpMkLst>
        </pc:cxnChg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1012955876" sldId="322"/>
        </pc:sldMkLst>
      </pc:sldChg>
      <pc:sldChg chg="addSp modSp add mod">
        <pc:chgData name="Singletary, David S." userId="45c19336-5b87-4564-b40a-d17e89ba411b" providerId="ADAL" clId="{E4C33980-02FE-4DE2-95F9-0718197E5264}" dt="2022-04-07T22:37:17.545" v="5252" actId="20577"/>
        <pc:sldMkLst>
          <pc:docMk/>
          <pc:sldMk cId="3927873534" sldId="323"/>
        </pc:sldMkLst>
        <pc:spChg chg="mod">
          <ac:chgData name="Singletary, David S." userId="45c19336-5b87-4564-b40a-d17e89ba411b" providerId="ADAL" clId="{E4C33980-02FE-4DE2-95F9-0718197E5264}" dt="2022-04-07T22:22:22.791" v="4615" actId="20577"/>
          <ac:spMkLst>
            <pc:docMk/>
            <pc:sldMk cId="3927873534" sldId="323"/>
            <ac:spMk id="2" creationId="{62435AD5-6B8C-48C3-875A-0BB8003F362E}"/>
          </ac:spMkLst>
        </pc:spChg>
        <pc:spChg chg="add mod">
          <ac:chgData name="Singletary, David S." userId="45c19336-5b87-4564-b40a-d17e89ba411b" providerId="ADAL" clId="{E4C33980-02FE-4DE2-95F9-0718197E5264}" dt="2022-04-07T22:29:51.957" v="5030" actId="20577"/>
          <ac:spMkLst>
            <pc:docMk/>
            <pc:sldMk cId="3927873534" sldId="323"/>
            <ac:spMk id="3" creationId="{92E71DB3-124F-4C22-9BE2-980A661D8DA7}"/>
          </ac:spMkLst>
        </pc:spChg>
        <pc:spChg chg="mod">
          <ac:chgData name="Singletary, David S." userId="45c19336-5b87-4564-b40a-d17e89ba411b" providerId="ADAL" clId="{E4C33980-02FE-4DE2-95F9-0718197E5264}" dt="2022-04-07T22:37:17.545" v="5252" actId="20577"/>
          <ac:spMkLst>
            <pc:docMk/>
            <pc:sldMk cId="3927873534" sldId="323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E4C33980-02FE-4DE2-95F9-0718197E5264}" dt="2022-04-07T22:30:01.743" v="5038" actId="20577"/>
          <ac:spMkLst>
            <pc:docMk/>
            <pc:sldMk cId="3927873534" sldId="323"/>
            <ac:spMk id="5" creationId="{A6A78288-DB61-4BD2-BAEB-106B1F7095EB}"/>
          </ac:spMkLst>
        </pc:spChg>
        <pc:spChg chg="add mod">
          <ac:chgData name="Singletary, David S." userId="45c19336-5b87-4564-b40a-d17e89ba411b" providerId="ADAL" clId="{E4C33980-02FE-4DE2-95F9-0718197E5264}" dt="2022-04-07T22:29:46.921" v="5022" actId="20577"/>
          <ac:spMkLst>
            <pc:docMk/>
            <pc:sldMk cId="3927873534" sldId="323"/>
            <ac:spMk id="6" creationId="{EF382874-93CC-4592-B556-608E7608CD15}"/>
          </ac:spMkLst>
        </pc:spChg>
        <pc:spChg chg="add mod">
          <ac:chgData name="Singletary, David S." userId="45c19336-5b87-4564-b40a-d17e89ba411b" providerId="ADAL" clId="{E4C33980-02FE-4DE2-95F9-0718197E5264}" dt="2022-04-07T22:29:37.420" v="5015" actId="207"/>
          <ac:spMkLst>
            <pc:docMk/>
            <pc:sldMk cId="3927873534" sldId="323"/>
            <ac:spMk id="7" creationId="{18AC67B2-550C-4D82-9490-F3AE2D56FB79}"/>
          </ac:spMkLst>
        </pc:spChg>
        <pc:spChg chg="add mod">
          <ac:chgData name="Singletary, David S." userId="45c19336-5b87-4564-b40a-d17e89ba411b" providerId="ADAL" clId="{E4C33980-02FE-4DE2-95F9-0718197E5264}" dt="2022-04-07T22:30:34.821" v="5056" actId="207"/>
          <ac:spMkLst>
            <pc:docMk/>
            <pc:sldMk cId="3927873534" sldId="323"/>
            <ac:spMk id="8" creationId="{33146F5D-3460-46F2-B9D9-74DEB05BAFCF}"/>
          </ac:spMkLst>
        </pc:spChg>
        <pc:spChg chg="add mod">
          <ac:chgData name="Singletary, David S." userId="45c19336-5b87-4564-b40a-d17e89ba411b" providerId="ADAL" clId="{E4C33980-02FE-4DE2-95F9-0718197E5264}" dt="2022-04-07T22:28:01.294" v="4954" actId="207"/>
          <ac:spMkLst>
            <pc:docMk/>
            <pc:sldMk cId="3927873534" sldId="323"/>
            <ac:spMk id="9" creationId="{6EA60BC6-F93A-4698-A7DF-EF56F2C8BA79}"/>
          </ac:spMkLst>
        </pc:spChg>
        <pc:spChg chg="add mod">
          <ac:chgData name="Singletary, David S." userId="45c19336-5b87-4564-b40a-d17e89ba411b" providerId="ADAL" clId="{E4C33980-02FE-4DE2-95F9-0718197E5264}" dt="2022-04-07T22:30:49.732" v="5081" actId="207"/>
          <ac:spMkLst>
            <pc:docMk/>
            <pc:sldMk cId="3927873534" sldId="323"/>
            <ac:spMk id="10" creationId="{152DC7EF-F4BE-47B6-A9D7-F9714FB31020}"/>
          </ac:spMkLst>
        </pc:spChg>
        <pc:spChg chg="add mod">
          <ac:chgData name="Singletary, David S." userId="45c19336-5b87-4564-b40a-d17e89ba411b" providerId="ADAL" clId="{E4C33980-02FE-4DE2-95F9-0718197E5264}" dt="2022-04-07T22:33:10.060" v="5175" actId="14100"/>
          <ac:spMkLst>
            <pc:docMk/>
            <pc:sldMk cId="3927873534" sldId="323"/>
            <ac:spMk id="11" creationId="{296F8BF6-AE60-47BC-8CA5-75C76361B62C}"/>
          </ac:spMkLst>
        </pc:spChg>
        <pc:spChg chg="add mod">
          <ac:chgData name="Singletary, David S." userId="45c19336-5b87-4564-b40a-d17e89ba411b" providerId="ADAL" clId="{E4C33980-02FE-4DE2-95F9-0718197E5264}" dt="2022-04-07T22:31:17.766" v="5102" actId="207"/>
          <ac:spMkLst>
            <pc:docMk/>
            <pc:sldMk cId="3927873534" sldId="323"/>
            <ac:spMk id="12" creationId="{638A0909-1381-4AFA-B4F2-DDEFCB530FC6}"/>
          </ac:spMkLst>
        </pc:spChg>
        <pc:spChg chg="add mod">
          <ac:chgData name="Singletary, David S." userId="45c19336-5b87-4564-b40a-d17e89ba411b" providerId="ADAL" clId="{E4C33980-02FE-4DE2-95F9-0718197E5264}" dt="2022-04-07T22:31:31.180" v="5138" actId="207"/>
          <ac:spMkLst>
            <pc:docMk/>
            <pc:sldMk cId="3927873534" sldId="323"/>
            <ac:spMk id="13" creationId="{B7A655DE-8604-4C98-BA6E-E9D68B298544}"/>
          </ac:spMkLst>
        </pc:spChg>
        <pc:spChg chg="add mod">
          <ac:chgData name="Singletary, David S." userId="45c19336-5b87-4564-b40a-d17e89ba411b" providerId="ADAL" clId="{E4C33980-02FE-4DE2-95F9-0718197E5264}" dt="2022-04-07T22:32:55.612" v="5171" actId="554"/>
          <ac:spMkLst>
            <pc:docMk/>
            <pc:sldMk cId="3927873534" sldId="323"/>
            <ac:spMk id="14" creationId="{E73D3716-5A9B-4941-B844-03C367B352E9}"/>
          </ac:spMkLst>
        </pc:spChg>
        <pc:spChg chg="add mod">
          <ac:chgData name="Singletary, David S." userId="45c19336-5b87-4564-b40a-d17e89ba411b" providerId="ADAL" clId="{E4C33980-02FE-4DE2-95F9-0718197E5264}" dt="2022-04-07T22:32:57.329" v="5172" actId="408"/>
          <ac:spMkLst>
            <pc:docMk/>
            <pc:sldMk cId="3927873534" sldId="323"/>
            <ac:spMk id="15" creationId="{488D3F13-A963-4E6A-8642-F90B6477BE55}"/>
          </ac:spMkLst>
        </pc:spChg>
        <pc:spChg chg="add mod">
          <ac:chgData name="Singletary, David S." userId="45c19336-5b87-4564-b40a-d17e89ba411b" providerId="ADAL" clId="{E4C33980-02FE-4DE2-95F9-0718197E5264}" dt="2022-04-07T22:32:55.612" v="5171" actId="554"/>
          <ac:spMkLst>
            <pc:docMk/>
            <pc:sldMk cId="3927873534" sldId="323"/>
            <ac:spMk id="16" creationId="{1F951C7F-5158-4D18-B32B-F92645E406B7}"/>
          </ac:spMkLst>
        </pc:spChg>
        <pc:spChg chg="add mod">
          <ac:chgData name="Singletary, David S." userId="45c19336-5b87-4564-b40a-d17e89ba411b" providerId="ADAL" clId="{E4C33980-02FE-4DE2-95F9-0718197E5264}" dt="2022-04-07T22:34:30.594" v="5200" actId="14100"/>
          <ac:spMkLst>
            <pc:docMk/>
            <pc:sldMk cId="3927873534" sldId="323"/>
            <ac:spMk id="17" creationId="{FE6A8F31-4D87-41FF-947A-C5B4933A124D}"/>
          </ac:spMkLst>
        </pc:spChg>
        <pc:spChg chg="add mod">
          <ac:chgData name="Singletary, David S." userId="45c19336-5b87-4564-b40a-d17e89ba411b" providerId="ADAL" clId="{E4C33980-02FE-4DE2-95F9-0718197E5264}" dt="2022-04-07T22:35:44.199" v="5217" actId="1037"/>
          <ac:spMkLst>
            <pc:docMk/>
            <pc:sldMk cId="3927873534" sldId="323"/>
            <ac:spMk id="18" creationId="{1C0808D5-0669-4A24-B17A-7BD856412E07}"/>
          </ac:spMkLst>
        </pc:spChg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616525014" sldId="324"/>
        </pc:sldMkLst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4205860548" sldId="325"/>
        </pc:sldMkLst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3225734050" sldId="326"/>
        </pc:sldMkLst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4197615823" sldId="327"/>
        </pc:sldMkLst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3466816510" sldId="328"/>
        </pc:sldMkLst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1919758957" sldId="329"/>
        </pc:sldMkLst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3364020442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F2FB9-AFA6-4E67-837D-2BFA2AA91AD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AFC8F-6678-4243-BEC0-2CC946EB1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84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79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79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7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61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6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A311-1294-4C0E-AEBB-651D56357DC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84CE-2D9C-44F1-9570-A43659FA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09208"/>
          </a:xfrm>
        </p:spPr>
        <p:txBody>
          <a:bodyPr/>
          <a:lstStyle/>
          <a:p>
            <a:r>
              <a:rPr lang="en-US"/>
              <a:t>CIS 2349C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C4D05-8FCF-4F4C-A6C9-49405FCD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339296"/>
            <a:ext cx="8791575" cy="676048"/>
          </a:xfrm>
        </p:spPr>
        <p:txBody>
          <a:bodyPr>
            <a:normAutofit lnSpcReduction="10000"/>
          </a:bodyPr>
          <a:lstStyle/>
          <a:p>
            <a:r>
              <a:rPr lang="en-US" sz="3600" cap="none"/>
              <a:t>Introduction To Big Data Using Hadoop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35DF90-D6F6-42F2-AED5-E74C11067F20}"/>
              </a:ext>
            </a:extLst>
          </p:cNvPr>
          <p:cNvSpPr txBox="1">
            <a:spLocks/>
          </p:cNvSpPr>
          <p:nvPr/>
        </p:nvSpPr>
        <p:spPr>
          <a:xfrm>
            <a:off x="1876423" y="3123069"/>
            <a:ext cx="8791575" cy="295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cap="none" dirty="0"/>
              <a:t>Module 9: Real-Time Analysis</a:t>
            </a:r>
          </a:p>
          <a:p>
            <a:pPr>
              <a:lnSpc>
                <a:spcPct val="100000"/>
              </a:lnSpc>
            </a:pPr>
            <a:r>
              <a:rPr lang="en-US" sz="2400" cap="none" dirty="0"/>
              <a:t>                Textbook (Bahga) Ch. </a:t>
            </a:r>
            <a:r>
              <a:rPr lang="en-US" sz="2400" cap="none"/>
              <a:t>8 Real-Time </a:t>
            </a:r>
            <a:r>
              <a:rPr lang="en-US" sz="2400" cap="none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98905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Storm Stream Groupings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Stream groupings </a:t>
            </a:r>
            <a:r>
              <a:rPr lang="en-US" sz="3200" dirty="0"/>
              <a:t>define how tuples are distributed among tasks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Shuffle grouping: random distribution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Field grouping: group using a specified field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All grouping: a replicated stream is broadcast to all tasks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Global grouping: entire stream sent to a particular task within a bolt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Direct grouping: sender decides which task should receive the stream</a:t>
            </a:r>
          </a:p>
        </p:txBody>
      </p:sp>
    </p:spTree>
    <p:extLst>
      <p:ext uri="{BB962C8B-B14F-4D97-AF65-F5344CB8AC3E}">
        <p14:creationId xmlns:p14="http://schemas.microsoft.com/office/powerpoint/2010/main" val="349297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165" y="76026"/>
            <a:ext cx="9677399" cy="695275"/>
          </a:xfrm>
        </p:spPr>
        <p:txBody>
          <a:bodyPr/>
          <a:lstStyle/>
          <a:p>
            <a:r>
              <a:rPr lang="en-US" dirty="0"/>
              <a:t>Storm Stream Groupings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555D70-08FF-4964-BF85-E4745E102D0F}"/>
              </a:ext>
            </a:extLst>
          </p:cNvPr>
          <p:cNvGrpSpPr/>
          <p:nvPr/>
        </p:nvGrpSpPr>
        <p:grpSpPr>
          <a:xfrm>
            <a:off x="1894114" y="1115240"/>
            <a:ext cx="809898" cy="1345474"/>
            <a:chOff x="1894114" y="1201783"/>
            <a:chExt cx="809898" cy="134547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3180B61-AFED-4EEF-BEE5-7F9678D373C5}"/>
                </a:ext>
              </a:extLst>
            </p:cNvPr>
            <p:cNvSpPr/>
            <p:nvPr/>
          </p:nvSpPr>
          <p:spPr>
            <a:xfrm>
              <a:off x="1894114" y="1201783"/>
              <a:ext cx="809898" cy="1345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46D0BD8-643D-4BC5-AA82-8091C70A8951}"/>
                </a:ext>
              </a:extLst>
            </p:cNvPr>
            <p:cNvSpPr/>
            <p:nvPr/>
          </p:nvSpPr>
          <p:spPr>
            <a:xfrm>
              <a:off x="2044336" y="1312816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E8D5FBE-8252-4876-AE85-285F4C8A6575}"/>
                </a:ext>
              </a:extLst>
            </p:cNvPr>
            <p:cNvSpPr/>
            <p:nvPr/>
          </p:nvSpPr>
          <p:spPr>
            <a:xfrm>
              <a:off x="2044335" y="1930036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BBA8E5-A05A-492A-988F-9A036B61A031}"/>
              </a:ext>
            </a:extLst>
          </p:cNvPr>
          <p:cNvGrpSpPr/>
          <p:nvPr/>
        </p:nvGrpSpPr>
        <p:grpSpPr>
          <a:xfrm>
            <a:off x="3640183" y="1115240"/>
            <a:ext cx="809898" cy="1345474"/>
            <a:chOff x="1894114" y="1201783"/>
            <a:chExt cx="809898" cy="13454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15BA0A-2F3E-4182-B7DC-12BBAB6E4F1F}"/>
                </a:ext>
              </a:extLst>
            </p:cNvPr>
            <p:cNvSpPr/>
            <p:nvPr/>
          </p:nvSpPr>
          <p:spPr>
            <a:xfrm>
              <a:off x="1894114" y="1201783"/>
              <a:ext cx="809898" cy="1345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775BD5-673F-4D3A-BF0B-E2C3AF4F0C8B}"/>
                </a:ext>
              </a:extLst>
            </p:cNvPr>
            <p:cNvSpPr/>
            <p:nvPr/>
          </p:nvSpPr>
          <p:spPr>
            <a:xfrm>
              <a:off x="2044336" y="1312816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E039F2-CFA5-49EA-BA65-68193ADFA307}"/>
                </a:ext>
              </a:extLst>
            </p:cNvPr>
            <p:cNvSpPr/>
            <p:nvPr/>
          </p:nvSpPr>
          <p:spPr>
            <a:xfrm>
              <a:off x="2044335" y="1930036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9ED698-73CC-4276-967B-E5B65F9567DA}"/>
              </a:ext>
            </a:extLst>
          </p:cNvPr>
          <p:cNvGrpSpPr/>
          <p:nvPr/>
        </p:nvGrpSpPr>
        <p:grpSpPr>
          <a:xfrm>
            <a:off x="1894114" y="2861308"/>
            <a:ext cx="809898" cy="1345474"/>
            <a:chOff x="1894114" y="1201783"/>
            <a:chExt cx="809898" cy="134547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7112E6-1694-4102-A723-4664F2A94A08}"/>
                </a:ext>
              </a:extLst>
            </p:cNvPr>
            <p:cNvSpPr/>
            <p:nvPr/>
          </p:nvSpPr>
          <p:spPr>
            <a:xfrm>
              <a:off x="1894114" y="1201783"/>
              <a:ext cx="809898" cy="1345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293762-0CA1-4317-AE53-C477849E125E}"/>
                </a:ext>
              </a:extLst>
            </p:cNvPr>
            <p:cNvSpPr/>
            <p:nvPr/>
          </p:nvSpPr>
          <p:spPr>
            <a:xfrm>
              <a:off x="2044336" y="1312816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B50D4B-3437-407B-91AF-3315C81574E1}"/>
                </a:ext>
              </a:extLst>
            </p:cNvPr>
            <p:cNvSpPr/>
            <p:nvPr/>
          </p:nvSpPr>
          <p:spPr>
            <a:xfrm>
              <a:off x="2044335" y="1930036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64F569-FA39-43D1-8F3A-338CCEE00710}"/>
              </a:ext>
            </a:extLst>
          </p:cNvPr>
          <p:cNvGrpSpPr/>
          <p:nvPr/>
        </p:nvGrpSpPr>
        <p:grpSpPr>
          <a:xfrm>
            <a:off x="3640183" y="2861308"/>
            <a:ext cx="809898" cy="1345474"/>
            <a:chOff x="1894114" y="1201783"/>
            <a:chExt cx="809898" cy="13454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5E73AF-897D-49DB-8C16-48E8A237A702}"/>
                </a:ext>
              </a:extLst>
            </p:cNvPr>
            <p:cNvSpPr/>
            <p:nvPr/>
          </p:nvSpPr>
          <p:spPr>
            <a:xfrm>
              <a:off x="1894114" y="1201783"/>
              <a:ext cx="809898" cy="1345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D5F1E2-292B-4F86-9159-A2C70F0C068E}"/>
                </a:ext>
              </a:extLst>
            </p:cNvPr>
            <p:cNvSpPr/>
            <p:nvPr/>
          </p:nvSpPr>
          <p:spPr>
            <a:xfrm>
              <a:off x="2044336" y="1312816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7E8FDD0-8DDF-4FA3-BFDB-14D4438E37FD}"/>
                </a:ext>
              </a:extLst>
            </p:cNvPr>
            <p:cNvSpPr/>
            <p:nvPr/>
          </p:nvSpPr>
          <p:spPr>
            <a:xfrm>
              <a:off x="2044335" y="1930036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5379A0-AB42-4D1C-81DC-9C378C8EE19B}"/>
              </a:ext>
            </a:extLst>
          </p:cNvPr>
          <p:cNvGrpSpPr/>
          <p:nvPr/>
        </p:nvGrpSpPr>
        <p:grpSpPr>
          <a:xfrm>
            <a:off x="6920046" y="1300735"/>
            <a:ext cx="809898" cy="2073727"/>
            <a:chOff x="5529943" y="1162593"/>
            <a:chExt cx="809898" cy="2073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526D84-CEEA-45EC-B6B8-6ACC59F1FE58}"/>
                </a:ext>
              </a:extLst>
            </p:cNvPr>
            <p:cNvSpPr/>
            <p:nvPr/>
          </p:nvSpPr>
          <p:spPr>
            <a:xfrm>
              <a:off x="5529943" y="1162593"/>
              <a:ext cx="809898" cy="2073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21B4C4F-3361-4409-927E-4F5290DBC50A}"/>
                </a:ext>
              </a:extLst>
            </p:cNvPr>
            <p:cNvSpPr/>
            <p:nvPr/>
          </p:nvSpPr>
          <p:spPr>
            <a:xfrm>
              <a:off x="5680165" y="1273627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951D925-456A-47CF-9223-48F278396250}"/>
                </a:ext>
              </a:extLst>
            </p:cNvPr>
            <p:cNvSpPr/>
            <p:nvPr/>
          </p:nvSpPr>
          <p:spPr>
            <a:xfrm>
              <a:off x="5680164" y="1918605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15427D-9B7D-4B46-B910-CA0E36A91241}"/>
                </a:ext>
              </a:extLst>
            </p:cNvPr>
            <p:cNvSpPr/>
            <p:nvPr/>
          </p:nvSpPr>
          <p:spPr>
            <a:xfrm>
              <a:off x="5687783" y="2563583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2B33A8-D85C-4883-A96F-6F0349E1AB47}"/>
              </a:ext>
            </a:extLst>
          </p:cNvPr>
          <p:cNvGrpSpPr/>
          <p:nvPr/>
        </p:nvGrpSpPr>
        <p:grpSpPr>
          <a:xfrm>
            <a:off x="8727075" y="1300735"/>
            <a:ext cx="809898" cy="2073727"/>
            <a:chOff x="5529943" y="1162593"/>
            <a:chExt cx="809898" cy="20737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08844-9E3A-466E-8508-7F57500A0362}"/>
                </a:ext>
              </a:extLst>
            </p:cNvPr>
            <p:cNvSpPr/>
            <p:nvPr/>
          </p:nvSpPr>
          <p:spPr>
            <a:xfrm>
              <a:off x="5529943" y="1162593"/>
              <a:ext cx="809898" cy="2073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1EE21A-D8C2-494E-A905-3E6C112F6560}"/>
                </a:ext>
              </a:extLst>
            </p:cNvPr>
            <p:cNvSpPr/>
            <p:nvPr/>
          </p:nvSpPr>
          <p:spPr>
            <a:xfrm>
              <a:off x="5680165" y="1273627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E55833-80E7-438A-823D-99A775CF9A11}"/>
                </a:ext>
              </a:extLst>
            </p:cNvPr>
            <p:cNvSpPr/>
            <p:nvPr/>
          </p:nvSpPr>
          <p:spPr>
            <a:xfrm>
              <a:off x="5680164" y="1918605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B19348-D1EC-4F93-A927-D2B5C7CE783B}"/>
                </a:ext>
              </a:extLst>
            </p:cNvPr>
            <p:cNvSpPr/>
            <p:nvPr/>
          </p:nvSpPr>
          <p:spPr>
            <a:xfrm>
              <a:off x="5687783" y="2563583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B430F4-8F95-4EC5-8153-5F2A03181160}"/>
              </a:ext>
            </a:extLst>
          </p:cNvPr>
          <p:cNvGrpSpPr/>
          <p:nvPr/>
        </p:nvGrpSpPr>
        <p:grpSpPr>
          <a:xfrm>
            <a:off x="6932023" y="4594870"/>
            <a:ext cx="809898" cy="2073727"/>
            <a:chOff x="5529943" y="1162593"/>
            <a:chExt cx="809898" cy="207372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5A1D7A-AE12-4F8E-9AAF-303785F2ABBB}"/>
                </a:ext>
              </a:extLst>
            </p:cNvPr>
            <p:cNvSpPr/>
            <p:nvPr/>
          </p:nvSpPr>
          <p:spPr>
            <a:xfrm>
              <a:off x="5529943" y="1162593"/>
              <a:ext cx="809898" cy="2073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BB49018-FAA8-4DE4-8508-5AB834B603C1}"/>
                </a:ext>
              </a:extLst>
            </p:cNvPr>
            <p:cNvSpPr/>
            <p:nvPr/>
          </p:nvSpPr>
          <p:spPr>
            <a:xfrm>
              <a:off x="5680165" y="1273627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B3B592A-DCAE-4B53-8786-2A885D30D414}"/>
                </a:ext>
              </a:extLst>
            </p:cNvPr>
            <p:cNvSpPr/>
            <p:nvPr/>
          </p:nvSpPr>
          <p:spPr>
            <a:xfrm>
              <a:off x="5680164" y="1918605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C5983F5-FA9D-4CFC-961E-90FAB8912094}"/>
                </a:ext>
              </a:extLst>
            </p:cNvPr>
            <p:cNvSpPr/>
            <p:nvPr/>
          </p:nvSpPr>
          <p:spPr>
            <a:xfrm>
              <a:off x="5687783" y="2563583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EA35F0-CFEF-4064-A797-BCDCB49EBC44}"/>
              </a:ext>
            </a:extLst>
          </p:cNvPr>
          <p:cNvGrpSpPr/>
          <p:nvPr/>
        </p:nvGrpSpPr>
        <p:grpSpPr>
          <a:xfrm>
            <a:off x="8739052" y="4594870"/>
            <a:ext cx="809898" cy="2073727"/>
            <a:chOff x="5529943" y="1162593"/>
            <a:chExt cx="809898" cy="20737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470924-5C10-47C3-B43A-AB46CFE3A7B5}"/>
                </a:ext>
              </a:extLst>
            </p:cNvPr>
            <p:cNvSpPr/>
            <p:nvPr/>
          </p:nvSpPr>
          <p:spPr>
            <a:xfrm>
              <a:off x="5529943" y="1162593"/>
              <a:ext cx="809898" cy="2073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C753873-24CA-4E5A-9A40-EA490CAD55FE}"/>
                </a:ext>
              </a:extLst>
            </p:cNvPr>
            <p:cNvSpPr/>
            <p:nvPr/>
          </p:nvSpPr>
          <p:spPr>
            <a:xfrm>
              <a:off x="5680165" y="1273627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B9059F4-CD0B-4F01-8111-CDD027CDF486}"/>
                </a:ext>
              </a:extLst>
            </p:cNvPr>
            <p:cNvSpPr/>
            <p:nvPr/>
          </p:nvSpPr>
          <p:spPr>
            <a:xfrm>
              <a:off x="5680164" y="1918605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5578750-1C4E-4829-8EBB-26E13902EA92}"/>
                </a:ext>
              </a:extLst>
            </p:cNvPr>
            <p:cNvSpPr/>
            <p:nvPr/>
          </p:nvSpPr>
          <p:spPr>
            <a:xfrm>
              <a:off x="5687783" y="2563583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B87B8E-B047-4B95-89F2-985DAA356CB4}"/>
              </a:ext>
            </a:extLst>
          </p:cNvPr>
          <p:cNvGrpSpPr/>
          <p:nvPr/>
        </p:nvGrpSpPr>
        <p:grpSpPr>
          <a:xfrm>
            <a:off x="1894114" y="4594863"/>
            <a:ext cx="809898" cy="2073727"/>
            <a:chOff x="5529943" y="1162593"/>
            <a:chExt cx="809898" cy="207372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A9224D0-7511-483D-B38B-83D7273651F1}"/>
                </a:ext>
              </a:extLst>
            </p:cNvPr>
            <p:cNvSpPr/>
            <p:nvPr/>
          </p:nvSpPr>
          <p:spPr>
            <a:xfrm>
              <a:off x="5529943" y="1162593"/>
              <a:ext cx="809898" cy="2073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1E47923-2378-4E13-ABDD-5F45E93BA254}"/>
                </a:ext>
              </a:extLst>
            </p:cNvPr>
            <p:cNvSpPr/>
            <p:nvPr/>
          </p:nvSpPr>
          <p:spPr>
            <a:xfrm>
              <a:off x="5680165" y="1273627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807CFB2-5F1C-4A49-9D6B-E5697E5B27E7}"/>
                </a:ext>
              </a:extLst>
            </p:cNvPr>
            <p:cNvSpPr/>
            <p:nvPr/>
          </p:nvSpPr>
          <p:spPr>
            <a:xfrm>
              <a:off x="5680164" y="1918605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F6D1968-B296-46A0-9E01-6E1DA894A0EA}"/>
                </a:ext>
              </a:extLst>
            </p:cNvPr>
            <p:cNvSpPr/>
            <p:nvPr/>
          </p:nvSpPr>
          <p:spPr>
            <a:xfrm>
              <a:off x="5687783" y="2563583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553E4B-CDA4-44A8-9348-97205B1F09CA}"/>
              </a:ext>
            </a:extLst>
          </p:cNvPr>
          <p:cNvGrpSpPr/>
          <p:nvPr/>
        </p:nvGrpSpPr>
        <p:grpSpPr>
          <a:xfrm>
            <a:off x="3701143" y="4594863"/>
            <a:ext cx="809898" cy="2073727"/>
            <a:chOff x="5529943" y="1162593"/>
            <a:chExt cx="809898" cy="207372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39F31BD-D2E3-4DEB-BBBD-8D8512215C18}"/>
                </a:ext>
              </a:extLst>
            </p:cNvPr>
            <p:cNvSpPr/>
            <p:nvPr/>
          </p:nvSpPr>
          <p:spPr>
            <a:xfrm>
              <a:off x="5529943" y="1162593"/>
              <a:ext cx="809898" cy="2073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B125851-F7FE-41E2-9138-D8D0B7C1D0B6}"/>
                </a:ext>
              </a:extLst>
            </p:cNvPr>
            <p:cNvSpPr/>
            <p:nvPr/>
          </p:nvSpPr>
          <p:spPr>
            <a:xfrm>
              <a:off x="5680165" y="1273627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9067834-0287-466F-8EA5-C8309C62CD33}"/>
                </a:ext>
              </a:extLst>
            </p:cNvPr>
            <p:cNvSpPr/>
            <p:nvPr/>
          </p:nvSpPr>
          <p:spPr>
            <a:xfrm>
              <a:off x="5680164" y="1918605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1EF0F70-589E-4162-8354-8260E06BF84B}"/>
                </a:ext>
              </a:extLst>
            </p:cNvPr>
            <p:cNvSpPr/>
            <p:nvPr/>
          </p:nvSpPr>
          <p:spPr>
            <a:xfrm>
              <a:off x="5687783" y="2563583"/>
              <a:ext cx="522515" cy="5225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7A06E44-DFAE-498E-8A02-BFE6F78C5B2E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566851" y="1487531"/>
            <a:ext cx="1223554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043365-8A52-4D23-AD14-F9049F1D0069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2566850" y="2104751"/>
            <a:ext cx="1223554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E8CA1D-6EDB-489E-8B15-AACC053FD220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566851" y="1487531"/>
            <a:ext cx="1223553" cy="61722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CC01C56-A353-4573-A179-8F46932F1925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2566850" y="1487531"/>
            <a:ext cx="1223555" cy="61722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16A4E8-22C6-42E6-B5D4-F6D4F1B76489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7592783" y="1673027"/>
            <a:ext cx="1284514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2E2FE2C-A151-4DEB-B6D2-234EDE5F770D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7592783" y="1673027"/>
            <a:ext cx="1284513" cy="644978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B890A0-252A-4397-95FB-A36AFE175CD0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7592782" y="2318005"/>
            <a:ext cx="1284514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215797A-3E3C-47F7-AF63-49C6608C04A7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>
            <a:off x="7592782" y="2318005"/>
            <a:ext cx="1292133" cy="644978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69D8A4C-C391-4780-A1E6-2F432F31584F}"/>
              </a:ext>
            </a:extLst>
          </p:cNvPr>
          <p:cNvCxnSpPr>
            <a:cxnSpLocks/>
            <a:stCxn id="24" idx="6"/>
            <a:endCxn id="30" idx="2"/>
          </p:cNvCxnSpPr>
          <p:nvPr/>
        </p:nvCxnSpPr>
        <p:spPr>
          <a:xfrm>
            <a:off x="7600401" y="2962983"/>
            <a:ext cx="1284514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DE42F84-3571-4729-8A5E-D5FB10AB556A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2566851" y="3233599"/>
            <a:ext cx="1223554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897AC28-AAF7-455E-AD4A-39A6D4BC0502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2566850" y="3233599"/>
            <a:ext cx="1223555" cy="61722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28A16A-7B7A-4462-BF23-A3DEB4EC58C8}"/>
              </a:ext>
            </a:extLst>
          </p:cNvPr>
          <p:cNvCxnSpPr>
            <a:cxnSpLocks/>
            <a:stCxn id="33" idx="6"/>
            <a:endCxn id="38" idx="2"/>
          </p:cNvCxnSpPr>
          <p:nvPr/>
        </p:nvCxnSpPr>
        <p:spPr>
          <a:xfrm>
            <a:off x="7604760" y="4967162"/>
            <a:ext cx="1284514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2956094-4792-4E10-8001-D9B360A9D00B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>
            <a:off x="7604760" y="4967162"/>
            <a:ext cx="1284513" cy="644978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252EF29-7941-4D85-AF09-D69DEA187EFD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7612378" y="4982951"/>
            <a:ext cx="1284514" cy="1274167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4507AD2-115B-46D9-830B-44AD6516F5DC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 flipV="1">
            <a:off x="7604759" y="4967162"/>
            <a:ext cx="1284515" cy="644978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ABA1F05-5271-4B09-9E0B-5013D7588DE4}"/>
              </a:ext>
            </a:extLst>
          </p:cNvPr>
          <p:cNvCxnSpPr>
            <a:cxnSpLocks/>
            <a:stCxn id="34" idx="6"/>
            <a:endCxn id="39" idx="2"/>
          </p:cNvCxnSpPr>
          <p:nvPr/>
        </p:nvCxnSpPr>
        <p:spPr>
          <a:xfrm>
            <a:off x="7604759" y="5612140"/>
            <a:ext cx="1284514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94A90E-FB32-4003-8DC7-E7B390A81A78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>
            <a:off x="7604759" y="5612140"/>
            <a:ext cx="1292133" cy="644978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7C1ADD4-3309-46D3-8520-5A46CE3DB5A6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7612378" y="6257118"/>
            <a:ext cx="1284514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3CB4E2E-A441-4EA3-9595-B846679BFE0B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 flipV="1">
            <a:off x="7612378" y="5612140"/>
            <a:ext cx="1276895" cy="644978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BA74748-5E7F-4B53-A1DE-8EE39783A02D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7612378" y="4967162"/>
            <a:ext cx="1276896" cy="1289956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E84B632-C158-44D1-A7F9-47A4A73FCFB6}"/>
              </a:ext>
            </a:extLst>
          </p:cNvPr>
          <p:cNvSpPr txBox="1"/>
          <p:nvPr/>
        </p:nvSpPr>
        <p:spPr>
          <a:xfrm>
            <a:off x="2566850" y="780800"/>
            <a:ext cx="149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Shuffle Grouping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5A7E77-3989-4CA3-AB4F-9A7527DAA18D}"/>
              </a:ext>
            </a:extLst>
          </p:cNvPr>
          <p:cNvSpPr txBox="1"/>
          <p:nvPr/>
        </p:nvSpPr>
        <p:spPr>
          <a:xfrm>
            <a:off x="7616733" y="1013653"/>
            <a:ext cx="128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Field Grouping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0149DC8-10D2-48B1-A4F6-D094ACC6F5CA}"/>
              </a:ext>
            </a:extLst>
          </p:cNvPr>
          <p:cNvSpPr txBox="1"/>
          <p:nvPr/>
        </p:nvSpPr>
        <p:spPr>
          <a:xfrm>
            <a:off x="7704907" y="4303215"/>
            <a:ext cx="109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All Grouping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EA2A-9406-4254-896D-21CC5008CF15}"/>
              </a:ext>
            </a:extLst>
          </p:cNvPr>
          <p:cNvSpPr txBox="1"/>
          <p:nvPr/>
        </p:nvSpPr>
        <p:spPr>
          <a:xfrm>
            <a:off x="2538545" y="2573735"/>
            <a:ext cx="1434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Global Grouping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B52E6C-FA0B-4932-9F83-51DA84C379FB}"/>
              </a:ext>
            </a:extLst>
          </p:cNvPr>
          <p:cNvSpPr txBox="1"/>
          <p:nvPr/>
        </p:nvSpPr>
        <p:spPr>
          <a:xfrm>
            <a:off x="2538544" y="4303215"/>
            <a:ext cx="1434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Direct Grouping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9CB66F-4073-4745-9744-1C0D3FF566CD}"/>
              </a:ext>
            </a:extLst>
          </p:cNvPr>
          <p:cNvCxnSpPr>
            <a:cxnSpLocks/>
            <a:stCxn id="43" idx="6"/>
            <a:endCxn id="49" idx="2"/>
          </p:cNvCxnSpPr>
          <p:nvPr/>
        </p:nvCxnSpPr>
        <p:spPr>
          <a:xfrm>
            <a:off x="2566851" y="4967155"/>
            <a:ext cx="1284513" cy="644978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AD7A266-4769-474F-BF7E-220109D16867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66850" y="5612133"/>
            <a:ext cx="1284514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205DE59-99A0-478F-A186-D0C073FEEE8E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 flipV="1">
            <a:off x="2574469" y="5612133"/>
            <a:ext cx="1276895" cy="644978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7E42AC6-C3F6-4C1E-876D-7A8C4B352BB0}"/>
              </a:ext>
            </a:extLst>
          </p:cNvPr>
          <p:cNvSpPr txBox="1"/>
          <p:nvPr/>
        </p:nvSpPr>
        <p:spPr>
          <a:xfrm>
            <a:off x="7888874" y="1396004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Field 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D9BD315-D5B4-40C1-83B9-BA8DC43F7FF0}"/>
              </a:ext>
            </a:extLst>
          </p:cNvPr>
          <p:cNvSpPr txBox="1"/>
          <p:nvPr/>
        </p:nvSpPr>
        <p:spPr>
          <a:xfrm>
            <a:off x="8145775" y="1849226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Field B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CAD6E37-FFC2-4708-9A55-7024E79ADE18}"/>
              </a:ext>
            </a:extLst>
          </p:cNvPr>
          <p:cNvSpPr txBox="1"/>
          <p:nvPr/>
        </p:nvSpPr>
        <p:spPr>
          <a:xfrm>
            <a:off x="7754977" y="2056724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Field B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F096453-3FB8-4181-AAFC-40CCC90BEB37}"/>
              </a:ext>
            </a:extLst>
          </p:cNvPr>
          <p:cNvSpPr txBox="1"/>
          <p:nvPr/>
        </p:nvSpPr>
        <p:spPr>
          <a:xfrm>
            <a:off x="8145775" y="2499838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Field 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816F2B4-7C48-403F-AFBC-0E00F42D55B7}"/>
              </a:ext>
            </a:extLst>
          </p:cNvPr>
          <p:cNvSpPr txBox="1"/>
          <p:nvPr/>
        </p:nvSpPr>
        <p:spPr>
          <a:xfrm>
            <a:off x="7754977" y="2733874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Field C</a:t>
            </a:r>
          </a:p>
        </p:txBody>
      </p:sp>
    </p:spTree>
    <p:extLst>
      <p:ext uri="{BB962C8B-B14F-4D97-AF65-F5344CB8AC3E}">
        <p14:creationId xmlns:p14="http://schemas.microsoft.com/office/powerpoint/2010/main" val="70966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Apache Spark Streaming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59"/>
            <a:ext cx="9862434" cy="5760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Spark Streaming provides a high-level abstraction known as a </a:t>
            </a:r>
            <a:r>
              <a:rPr lang="en-US" b="1" dirty="0"/>
              <a:t>DStream</a:t>
            </a:r>
            <a:r>
              <a:rPr lang="en-US" dirty="0"/>
              <a:t> (discretized stream) representing input and transformed data streams</a:t>
            </a:r>
          </a:p>
          <a:p>
            <a:pPr>
              <a:lnSpc>
                <a:spcPct val="100000"/>
              </a:lnSpc>
            </a:pPr>
            <a:r>
              <a:rPr lang="en-US" dirty="0"/>
              <a:t>Spark can ingest data from pub-sub frameworks, messaging queues, distributed file systems, and custom connectors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Ingested data is converted into </a:t>
            </a:r>
            <a:r>
              <a:rPr lang="en-US" dirty="0" err="1"/>
              <a:t>DStreams</a:t>
            </a:r>
            <a:r>
              <a:rPr lang="en-US" dirty="0"/>
              <a:t> (which contain </a:t>
            </a:r>
            <a:r>
              <a:rPr lang="en-US" u="sng" dirty="0"/>
              <a:t>RDDs</a:t>
            </a:r>
            <a:r>
              <a:rPr lang="en-US" dirty="0"/>
              <a:t> – see Mod 8)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71DB3-124F-4C22-9BE2-980A661D8DA7}"/>
              </a:ext>
            </a:extLst>
          </p:cNvPr>
          <p:cNvSpPr/>
          <p:nvPr/>
        </p:nvSpPr>
        <p:spPr>
          <a:xfrm>
            <a:off x="1837509" y="4116269"/>
            <a:ext cx="1280160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Source-Sink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78288-DB61-4BD2-BAEB-106B1F7095EB}"/>
              </a:ext>
            </a:extLst>
          </p:cNvPr>
          <p:cNvSpPr/>
          <p:nvPr/>
        </p:nvSpPr>
        <p:spPr>
          <a:xfrm>
            <a:off x="1837509" y="3446406"/>
            <a:ext cx="1280160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Pub-Sub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82874-93CC-4592-B556-608E7608CD15}"/>
              </a:ext>
            </a:extLst>
          </p:cNvPr>
          <p:cNvSpPr/>
          <p:nvPr/>
        </p:nvSpPr>
        <p:spPr>
          <a:xfrm>
            <a:off x="1837509" y="4786132"/>
            <a:ext cx="1280160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HDFS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C67B2-550C-4D82-9490-F3AE2D56FB79}"/>
              </a:ext>
            </a:extLst>
          </p:cNvPr>
          <p:cNvSpPr/>
          <p:nvPr/>
        </p:nvSpPr>
        <p:spPr>
          <a:xfrm>
            <a:off x="1837509" y="5455995"/>
            <a:ext cx="1280160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46F5D-3460-46F2-B9D9-74DEB05BAFCF}"/>
              </a:ext>
            </a:extLst>
          </p:cNvPr>
          <p:cNvSpPr/>
          <p:nvPr/>
        </p:nvSpPr>
        <p:spPr>
          <a:xfrm>
            <a:off x="1837509" y="6125856"/>
            <a:ext cx="1280160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Connectors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A60BC6-F93A-4698-A7DF-EF56F2C8BA79}"/>
              </a:ext>
            </a:extLst>
          </p:cNvPr>
          <p:cNvSpPr/>
          <p:nvPr/>
        </p:nvSpPr>
        <p:spPr>
          <a:xfrm>
            <a:off x="4306376" y="4008109"/>
            <a:ext cx="5464641" cy="2009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2DC7EF-F4BE-47B6-A9D7-F9714FB31020}"/>
              </a:ext>
            </a:extLst>
          </p:cNvPr>
          <p:cNvSpPr/>
          <p:nvPr/>
        </p:nvSpPr>
        <p:spPr>
          <a:xfrm>
            <a:off x="4425566" y="4309337"/>
            <a:ext cx="1280160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Divide data into batches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6F8BF6-AE60-47BC-8CA5-75C76361B62C}"/>
              </a:ext>
            </a:extLst>
          </p:cNvPr>
          <p:cNvSpPr/>
          <p:nvPr/>
        </p:nvSpPr>
        <p:spPr>
          <a:xfrm>
            <a:off x="6018191" y="4224428"/>
            <a:ext cx="191153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DStream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A0909-1381-4AFA-B4F2-DDEFCB530FC6}"/>
              </a:ext>
            </a:extLst>
          </p:cNvPr>
          <p:cNvSpPr/>
          <p:nvPr/>
        </p:nvSpPr>
        <p:spPr>
          <a:xfrm>
            <a:off x="8242186" y="4309337"/>
            <a:ext cx="1280160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Engine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655DE-8604-4C98-BA6E-E9D68B298544}"/>
              </a:ext>
            </a:extLst>
          </p:cNvPr>
          <p:cNvSpPr/>
          <p:nvPr/>
        </p:nvSpPr>
        <p:spPr>
          <a:xfrm>
            <a:off x="6052446" y="5191228"/>
            <a:ext cx="1696003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Computations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3D3716-5A9B-4941-B844-03C367B352E9}"/>
              </a:ext>
            </a:extLst>
          </p:cNvPr>
          <p:cNvSpPr/>
          <p:nvPr/>
        </p:nvSpPr>
        <p:spPr>
          <a:xfrm>
            <a:off x="6096000" y="4595239"/>
            <a:ext cx="422366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RDD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8D3F13-A963-4E6A-8642-F90B6477BE55}"/>
              </a:ext>
            </a:extLst>
          </p:cNvPr>
          <p:cNvSpPr/>
          <p:nvPr/>
        </p:nvSpPr>
        <p:spPr>
          <a:xfrm>
            <a:off x="6705600" y="4595239"/>
            <a:ext cx="422366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RDD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951C7F-5158-4D18-B32B-F92645E406B7}"/>
              </a:ext>
            </a:extLst>
          </p:cNvPr>
          <p:cNvSpPr/>
          <p:nvPr/>
        </p:nvSpPr>
        <p:spPr>
          <a:xfrm>
            <a:off x="7315199" y="4595239"/>
            <a:ext cx="422366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E6A8F31-4D87-41FF-947A-C5B4933A124D}"/>
              </a:ext>
            </a:extLst>
          </p:cNvPr>
          <p:cNvSpPr/>
          <p:nvPr/>
        </p:nvSpPr>
        <p:spPr>
          <a:xfrm>
            <a:off x="3304903" y="4869559"/>
            <a:ext cx="914400" cy="6400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Stream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C0808D5-0669-4A24-B17A-7BD856412E07}"/>
              </a:ext>
            </a:extLst>
          </p:cNvPr>
          <p:cNvSpPr/>
          <p:nvPr/>
        </p:nvSpPr>
        <p:spPr>
          <a:xfrm>
            <a:off x="10005058" y="4869559"/>
            <a:ext cx="914400" cy="6400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Stream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092431-E10D-4AB8-ACBE-E16ED3014EB9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705726" y="4590188"/>
            <a:ext cx="31246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8A5EC9-A2ED-4530-B949-FD06212ACF9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929721" y="4590188"/>
            <a:ext cx="31246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E629B99-61BD-4F58-9DEF-1A59038625B2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7748449" y="4871040"/>
            <a:ext cx="1133817" cy="6010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7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Apache Spark Streaming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RDDs contain data from discrete time intervals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DStream operations transform data in the RDDs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Transformation operations can be </a:t>
            </a:r>
            <a:r>
              <a:rPr lang="en-US" u="sng" dirty="0"/>
              <a:t>stateless</a:t>
            </a:r>
            <a:r>
              <a:rPr lang="en-US" dirty="0"/>
              <a:t> (one-time transformation applied to each RDD) or </a:t>
            </a:r>
            <a:r>
              <a:rPr lang="en-US" u="sng" dirty="0"/>
              <a:t>stateful</a:t>
            </a:r>
            <a:r>
              <a:rPr lang="en-US" dirty="0"/>
              <a:t> (progressive transformation over a sliding window of RDDs)</a:t>
            </a:r>
          </a:p>
          <a:p>
            <a:pPr lvl="1">
              <a:lnSpc>
                <a:spcPct val="100000"/>
              </a:lnSpc>
            </a:pPr>
            <a:r>
              <a:rPr lang="en-US" u="sng" dirty="0"/>
              <a:t>Checkpoints</a:t>
            </a:r>
            <a:r>
              <a:rPr lang="en-US" dirty="0"/>
              <a:t> are used for stateful operations for fault tolerance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251BA7-6886-4948-A33B-E5298736684D}"/>
              </a:ext>
            </a:extLst>
          </p:cNvPr>
          <p:cNvSpPr/>
          <p:nvPr/>
        </p:nvSpPr>
        <p:spPr>
          <a:xfrm>
            <a:off x="1876508" y="5634497"/>
            <a:ext cx="954157" cy="8050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T1'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12FCD9-B6DC-4370-82A6-C0960BD9F8DE}"/>
              </a:ext>
            </a:extLst>
          </p:cNvPr>
          <p:cNvSpPr/>
          <p:nvPr/>
        </p:nvSpPr>
        <p:spPr>
          <a:xfrm>
            <a:off x="3791116" y="5630844"/>
            <a:ext cx="954157" cy="8050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T2'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B41073-E960-4C6A-BC8D-D8B038D32D3C}"/>
              </a:ext>
            </a:extLst>
          </p:cNvPr>
          <p:cNvSpPr/>
          <p:nvPr/>
        </p:nvSpPr>
        <p:spPr>
          <a:xfrm>
            <a:off x="1876508" y="3494270"/>
            <a:ext cx="954157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FECAA-5984-4F1B-B633-83B29B2242E2}"/>
              </a:ext>
            </a:extLst>
          </p:cNvPr>
          <p:cNvSpPr/>
          <p:nvPr/>
        </p:nvSpPr>
        <p:spPr>
          <a:xfrm>
            <a:off x="3791116" y="3490617"/>
            <a:ext cx="954157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8D55F-CF81-4FC2-B6A4-BF92E60E104F}"/>
              </a:ext>
            </a:extLst>
          </p:cNvPr>
          <p:cNvSpPr/>
          <p:nvPr/>
        </p:nvSpPr>
        <p:spPr>
          <a:xfrm>
            <a:off x="5705724" y="3490617"/>
            <a:ext cx="954157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9534D5-49C6-4342-9C10-8A6A6E0D5546}"/>
              </a:ext>
            </a:extLst>
          </p:cNvPr>
          <p:cNvSpPr/>
          <p:nvPr/>
        </p:nvSpPr>
        <p:spPr>
          <a:xfrm>
            <a:off x="7620332" y="3490617"/>
            <a:ext cx="954157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4FEFEB-21DA-4A62-B21A-488445FE945E}"/>
              </a:ext>
            </a:extLst>
          </p:cNvPr>
          <p:cNvSpPr/>
          <p:nvPr/>
        </p:nvSpPr>
        <p:spPr>
          <a:xfrm>
            <a:off x="9534940" y="3490617"/>
            <a:ext cx="954157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1E67B-65EF-4EE9-8F3E-B3444ECD6D1C}"/>
              </a:ext>
            </a:extLst>
          </p:cNvPr>
          <p:cNvSpPr/>
          <p:nvPr/>
        </p:nvSpPr>
        <p:spPr>
          <a:xfrm>
            <a:off x="5705724" y="5630844"/>
            <a:ext cx="954157" cy="8050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T3'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48919-37E9-464C-B074-CBD6A7F265A9}"/>
              </a:ext>
            </a:extLst>
          </p:cNvPr>
          <p:cNvSpPr/>
          <p:nvPr/>
        </p:nvSpPr>
        <p:spPr>
          <a:xfrm>
            <a:off x="7620332" y="5630844"/>
            <a:ext cx="954157" cy="8050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T4'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8283-158F-45D7-A604-A5BAB24AF84A}"/>
              </a:ext>
            </a:extLst>
          </p:cNvPr>
          <p:cNvSpPr/>
          <p:nvPr/>
        </p:nvSpPr>
        <p:spPr>
          <a:xfrm>
            <a:off x="9534940" y="5630844"/>
            <a:ext cx="954157" cy="8050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T5'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36E355-067D-465E-8732-058E70327EA6}"/>
              </a:ext>
            </a:extLst>
          </p:cNvPr>
          <p:cNvCxnSpPr>
            <a:cxnSpLocks/>
          </p:cNvCxnSpPr>
          <p:nvPr/>
        </p:nvCxnSpPr>
        <p:spPr>
          <a:xfrm>
            <a:off x="1649895" y="4378181"/>
            <a:ext cx="9541565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39F5C8-C7CA-4EB2-BDD3-F9D400D008E6}"/>
              </a:ext>
            </a:extLst>
          </p:cNvPr>
          <p:cNvCxnSpPr>
            <a:cxnSpLocks/>
          </p:cNvCxnSpPr>
          <p:nvPr/>
        </p:nvCxnSpPr>
        <p:spPr>
          <a:xfrm>
            <a:off x="2345635" y="4468628"/>
            <a:ext cx="0" cy="1016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E4B562-4E9C-4F16-8F8C-75E304903F8D}"/>
              </a:ext>
            </a:extLst>
          </p:cNvPr>
          <p:cNvSpPr txBox="1"/>
          <p:nvPr/>
        </p:nvSpPr>
        <p:spPr>
          <a:xfrm>
            <a:off x="715618" y="4680260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84631F-8FE9-48A2-A958-E85541404DE6}"/>
              </a:ext>
            </a:extLst>
          </p:cNvPr>
          <p:cNvCxnSpPr>
            <a:cxnSpLocks/>
          </p:cNvCxnSpPr>
          <p:nvPr/>
        </p:nvCxnSpPr>
        <p:spPr>
          <a:xfrm>
            <a:off x="4262231" y="4468628"/>
            <a:ext cx="0" cy="1016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B21CF0-6C95-41A1-9ADD-0AFCFBE458CB}"/>
              </a:ext>
            </a:extLst>
          </p:cNvPr>
          <p:cNvCxnSpPr>
            <a:cxnSpLocks/>
          </p:cNvCxnSpPr>
          <p:nvPr/>
        </p:nvCxnSpPr>
        <p:spPr>
          <a:xfrm>
            <a:off x="6178827" y="4468628"/>
            <a:ext cx="0" cy="1016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1EAF43-1B64-440A-BD24-AF898E0FA7DA}"/>
              </a:ext>
            </a:extLst>
          </p:cNvPr>
          <p:cNvCxnSpPr>
            <a:cxnSpLocks/>
          </p:cNvCxnSpPr>
          <p:nvPr/>
        </p:nvCxnSpPr>
        <p:spPr>
          <a:xfrm>
            <a:off x="8095423" y="4468628"/>
            <a:ext cx="0" cy="1016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D96B77-93BD-4859-BDC5-317B223ABB51}"/>
              </a:ext>
            </a:extLst>
          </p:cNvPr>
          <p:cNvCxnSpPr>
            <a:cxnSpLocks/>
          </p:cNvCxnSpPr>
          <p:nvPr/>
        </p:nvCxnSpPr>
        <p:spPr>
          <a:xfrm>
            <a:off x="10012018" y="4468628"/>
            <a:ext cx="0" cy="1016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09D556-DBC6-4A4C-9780-9CE9AA0BE154}"/>
              </a:ext>
            </a:extLst>
          </p:cNvPr>
          <p:cNvCxnSpPr>
            <a:cxnSpLocks/>
          </p:cNvCxnSpPr>
          <p:nvPr/>
        </p:nvCxnSpPr>
        <p:spPr>
          <a:xfrm>
            <a:off x="1649895" y="5561197"/>
            <a:ext cx="9541565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3A450E-1310-40BB-8745-D56A8EF017E0}"/>
              </a:ext>
            </a:extLst>
          </p:cNvPr>
          <p:cNvGrpSpPr/>
          <p:nvPr/>
        </p:nvGrpSpPr>
        <p:grpSpPr>
          <a:xfrm>
            <a:off x="3302111" y="3299790"/>
            <a:ext cx="6232829" cy="1272966"/>
            <a:chOff x="3302111" y="3148721"/>
            <a:chExt cx="6232829" cy="12729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737FA5-CCBB-4113-9E09-009FFD13743A}"/>
                </a:ext>
              </a:extLst>
            </p:cNvPr>
            <p:cNvSpPr/>
            <p:nvPr/>
          </p:nvSpPr>
          <p:spPr>
            <a:xfrm>
              <a:off x="3302111" y="3148721"/>
              <a:ext cx="5836257" cy="127296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Stateful Operation Window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9AFC8E-B69B-48A9-89F4-43761016D3EF}"/>
                </a:ext>
              </a:extLst>
            </p:cNvPr>
            <p:cNvCxnSpPr>
              <a:cxnSpLocks/>
            </p:cNvCxnSpPr>
            <p:nvPr/>
          </p:nvCxnSpPr>
          <p:spPr>
            <a:xfrm>
              <a:off x="9138368" y="3148721"/>
              <a:ext cx="396572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64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Stream Processing: Apache Storm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Apache Storm is a distributed stream processing computation framework written predominantly in the Clojure programming language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Clojure is a dialect of the Lisp programming language used extensively for processing large volumes </a:t>
            </a:r>
            <a:r>
              <a:rPr lang="en-US" sz="2400"/>
              <a:t>of data 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800" dirty="0"/>
              <a:t>Storm works with pub-sub frameworks, messaging queues, and other custom connectors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Storm is designed to run indefinitely and process real-time streams of data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171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Apache Storm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 </a:t>
            </a:r>
            <a:r>
              <a:rPr lang="en-US" sz="2800" b="1" dirty="0"/>
              <a:t>topology</a:t>
            </a:r>
            <a:r>
              <a:rPr lang="en-US" sz="2800" dirty="0"/>
              <a:t> is a Storm cluster-based computation job which can be represented as a graph of computation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Multiple distributed worker processes run as nodes on a topology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Spouts</a:t>
            </a:r>
            <a:r>
              <a:rPr lang="en-US" sz="2800" dirty="0"/>
              <a:t> </a:t>
            </a:r>
            <a:r>
              <a:rPr lang="en-US" sz="2800" u="sng" dirty="0"/>
              <a:t>emit</a:t>
            </a:r>
            <a:r>
              <a:rPr lang="en-US" sz="2800" dirty="0"/>
              <a:t> (generate and pass) data to </a:t>
            </a:r>
            <a:r>
              <a:rPr lang="en-US" sz="2800" b="1" dirty="0"/>
              <a:t>bolts</a:t>
            </a:r>
            <a:r>
              <a:rPr lang="en-US" sz="28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Bolts process and produce new output streams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Bolts interact with data sources and databases to transform data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308A31-63E9-4651-9490-08C7053F77C8}"/>
              </a:ext>
            </a:extLst>
          </p:cNvPr>
          <p:cNvSpPr/>
          <p:nvPr/>
        </p:nvSpPr>
        <p:spPr>
          <a:xfrm>
            <a:off x="2299063" y="4781006"/>
            <a:ext cx="1063534" cy="1063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Spout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D711E2-D133-4955-9D29-51B7D8503904}"/>
              </a:ext>
            </a:extLst>
          </p:cNvPr>
          <p:cNvSpPr/>
          <p:nvPr/>
        </p:nvSpPr>
        <p:spPr>
          <a:xfrm>
            <a:off x="4402728" y="5550153"/>
            <a:ext cx="1063534" cy="1063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Bolt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499F4-EB54-48A9-A16E-E9622280C5EA}"/>
              </a:ext>
            </a:extLst>
          </p:cNvPr>
          <p:cNvSpPr/>
          <p:nvPr/>
        </p:nvSpPr>
        <p:spPr>
          <a:xfrm>
            <a:off x="4402728" y="4249239"/>
            <a:ext cx="1063534" cy="1063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Bolt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50647D-9257-46C4-965B-91606C50FD19}"/>
              </a:ext>
            </a:extLst>
          </p:cNvPr>
          <p:cNvSpPr/>
          <p:nvPr/>
        </p:nvSpPr>
        <p:spPr>
          <a:xfrm>
            <a:off x="6506392" y="4781006"/>
            <a:ext cx="1063534" cy="1063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Bolt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45172B-532A-4B70-9D08-E69FEAF28090}"/>
              </a:ext>
            </a:extLst>
          </p:cNvPr>
          <p:cNvCxnSpPr>
            <a:stCxn id="3" idx="6"/>
            <a:endCxn id="7" idx="2"/>
          </p:cNvCxnSpPr>
          <p:nvPr/>
        </p:nvCxnSpPr>
        <p:spPr>
          <a:xfrm flipV="1">
            <a:off x="3362597" y="4781006"/>
            <a:ext cx="1040131" cy="531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322812-F0A1-43AD-A0D2-CFC49197F4DD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3362597" y="5312773"/>
            <a:ext cx="1040131" cy="769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46C755-27C2-4517-BAC3-24039CBA5FD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5466262" y="4781006"/>
            <a:ext cx="1040130" cy="531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C980F8-251D-4AE0-B5BA-2679140F9B2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5466262" y="5312773"/>
            <a:ext cx="1040130" cy="769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7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Apache Storm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Nodes in a Storm graph consume data in tuples</a:t>
            </a:r>
            <a:r>
              <a:rPr lang="en-US" dirty="0"/>
              <a:t> </a:t>
            </a:r>
            <a:r>
              <a:rPr lang="en-US" sz="2800" dirty="0"/>
              <a:t>(ordered lists of values)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Data types include primitive (integers, floats, strings, </a:t>
            </a:r>
            <a:r>
              <a:rPr lang="en-US" sz="2400" dirty="0" err="1"/>
              <a:t>booleans</a:t>
            </a:r>
            <a:r>
              <a:rPr lang="en-US" sz="2400" dirty="0"/>
              <a:t>), etc.) and custom types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 </a:t>
            </a:r>
            <a:r>
              <a:rPr lang="en-US" sz="2800" b="1" dirty="0"/>
              <a:t>stream</a:t>
            </a:r>
            <a:r>
              <a:rPr lang="en-US" sz="2800" dirty="0"/>
              <a:t> is an unbounded sequence of tuples that are consumed, processed, and emitted by nodes in the topology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 node can process multiple streams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Spouts do not process tuples, they simply emit them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Bolts can receive streams from spouts or other bolts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Each bolt performs simple transformations, complex transformations should be broken down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Bolts can be placed in parallel, resulting in low latencies for data processing </a:t>
            </a:r>
          </a:p>
        </p:txBody>
      </p:sp>
    </p:spTree>
    <p:extLst>
      <p:ext uri="{BB962C8B-B14F-4D97-AF65-F5344CB8AC3E}">
        <p14:creationId xmlns:p14="http://schemas.microsoft.com/office/powerpoint/2010/main" val="238368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Storm Tuple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Spouts and bolts have multiple worker processes.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Each worker has multiple threads of execution (tasks) which process the data in parallel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When a spout or bolt emits a tuple to a stream, it sends the tuple to every bolt subscribed to that stream, which can result in many additional tuples being emitted by downstream bolts.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This creates a </a:t>
            </a:r>
            <a:r>
              <a:rPr lang="en-US" sz="3200" b="1" dirty="0"/>
              <a:t>tuple tree</a:t>
            </a:r>
            <a:r>
              <a:rPr lang="en-US" sz="3200" dirty="0"/>
              <a:t>, with the tuple emitted by the spout acting as the root.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Storm creates and tracks a tuple tree for every tuple emitted by the spout.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tuple is considered to be fully processed when all leaves in the tree for that tuple have been marked as processed.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Each bolt provides an </a:t>
            </a:r>
            <a:r>
              <a:rPr lang="en-US" sz="2800" b="1" dirty="0"/>
              <a:t>ack</a:t>
            </a:r>
            <a:r>
              <a:rPr lang="en-US" sz="2800" dirty="0"/>
              <a:t> (acknowledgement) which indicates completion of their part of the processing, at which point Storm marks the processing for that leaf as complete.</a:t>
            </a:r>
          </a:p>
        </p:txBody>
      </p:sp>
    </p:spTree>
    <p:extLst>
      <p:ext uri="{BB962C8B-B14F-4D97-AF65-F5344CB8AC3E}">
        <p14:creationId xmlns:p14="http://schemas.microsoft.com/office/powerpoint/2010/main" val="122153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Storm Tuple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One tuple may be processed multiple times on a bolt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If an error occurs, a tuple is restarted from its spout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C277BD-44B5-426F-9E17-2E90271ABBF5}"/>
              </a:ext>
            </a:extLst>
          </p:cNvPr>
          <p:cNvSpPr/>
          <p:nvPr/>
        </p:nvSpPr>
        <p:spPr>
          <a:xfrm>
            <a:off x="1874523" y="3735890"/>
            <a:ext cx="1195251" cy="1195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Spout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D27386-DC5B-4960-B88B-B51E5496BB11}"/>
              </a:ext>
            </a:extLst>
          </p:cNvPr>
          <p:cNvSpPr/>
          <p:nvPr/>
        </p:nvSpPr>
        <p:spPr>
          <a:xfrm>
            <a:off x="3857632" y="3735890"/>
            <a:ext cx="1195251" cy="11952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Bolt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D8C006-2FC9-4356-91A2-E93D3E66F79E}"/>
              </a:ext>
            </a:extLst>
          </p:cNvPr>
          <p:cNvSpPr/>
          <p:nvPr/>
        </p:nvSpPr>
        <p:spPr>
          <a:xfrm>
            <a:off x="5924015" y="3735890"/>
            <a:ext cx="1195251" cy="11952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Bolt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56CD70-B9DD-4270-8969-AE2BC993771C}"/>
              </a:ext>
            </a:extLst>
          </p:cNvPr>
          <p:cNvSpPr/>
          <p:nvPr/>
        </p:nvSpPr>
        <p:spPr>
          <a:xfrm>
            <a:off x="7948762" y="2823921"/>
            <a:ext cx="1195251" cy="11952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Bolt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C590E4-B442-46B2-ACD4-C41F31E6D9BA}"/>
              </a:ext>
            </a:extLst>
          </p:cNvPr>
          <p:cNvSpPr/>
          <p:nvPr/>
        </p:nvSpPr>
        <p:spPr>
          <a:xfrm>
            <a:off x="7948762" y="4982936"/>
            <a:ext cx="1195251" cy="11952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D8CE22-6E72-4021-B76D-123041E8EAD4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3069774" y="4333516"/>
            <a:ext cx="7878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41C72D-16D1-4F42-9E3D-36A7A04A128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52883" y="4333516"/>
            <a:ext cx="871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33030E-EC60-4152-BC04-AA4B21917D77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119266" y="4333516"/>
            <a:ext cx="1004536" cy="824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36A826-79E5-4602-BF9B-584D92938EF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7119266" y="3844132"/>
            <a:ext cx="1004536" cy="489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20591C3-B2E8-414F-8CAA-6F4FEC9114C8}"/>
              </a:ext>
            </a:extLst>
          </p:cNvPr>
          <p:cNvSpPr txBox="1"/>
          <p:nvPr/>
        </p:nvSpPr>
        <p:spPr>
          <a:xfrm>
            <a:off x="3035078" y="3520966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Tuple A (root)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562661-041E-4ACF-A0CE-6AC8D17F05E6}"/>
              </a:ext>
            </a:extLst>
          </p:cNvPr>
          <p:cNvSpPr txBox="1"/>
          <p:nvPr/>
        </p:nvSpPr>
        <p:spPr>
          <a:xfrm>
            <a:off x="5068649" y="3520966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Tuple B</a:t>
            </a:r>
          </a:p>
          <a:p>
            <a:r>
              <a:rPr lang="en-US" dirty="0"/>
              <a:t>(leaf)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2CD580-4386-429B-91CE-2E330DAA9ABE}"/>
              </a:ext>
            </a:extLst>
          </p:cNvPr>
          <p:cNvSpPr txBox="1"/>
          <p:nvPr/>
        </p:nvSpPr>
        <p:spPr>
          <a:xfrm>
            <a:off x="6923454" y="3288677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Tuple C</a:t>
            </a:r>
          </a:p>
          <a:p>
            <a:r>
              <a:rPr lang="en-US" dirty="0"/>
              <a:t>(leaf)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2D3FB3-CC49-41CB-89EC-5F0F3F1E47AE}"/>
              </a:ext>
            </a:extLst>
          </p:cNvPr>
          <p:cNvSpPr txBox="1"/>
          <p:nvPr/>
        </p:nvSpPr>
        <p:spPr>
          <a:xfrm>
            <a:off x="7008236" y="4904487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Tuple D</a:t>
            </a:r>
          </a:p>
          <a:p>
            <a:r>
              <a:rPr lang="en-US" dirty="0"/>
              <a:t>(leaf)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C43F60F-06CB-49E7-BCDB-A5FF731ED550}"/>
              </a:ext>
            </a:extLst>
          </p:cNvPr>
          <p:cNvCxnSpPr>
            <a:stCxn id="5" idx="4"/>
            <a:endCxn id="3" idx="5"/>
          </p:cNvCxnSpPr>
          <p:nvPr/>
        </p:nvCxnSpPr>
        <p:spPr>
          <a:xfrm rot="5400000" flipH="1">
            <a:off x="3587476" y="4063359"/>
            <a:ext cx="175040" cy="1560524"/>
          </a:xfrm>
          <a:prstGeom prst="curvedConnector3">
            <a:avLst>
              <a:gd name="adj1" fmla="val -13059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062194-A2B9-4F53-88F9-8AF568AE29BA}"/>
              </a:ext>
            </a:extLst>
          </p:cNvPr>
          <p:cNvSpPr txBox="1"/>
          <p:nvPr/>
        </p:nvSpPr>
        <p:spPr>
          <a:xfrm>
            <a:off x="3293854" y="5146065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BB9EE-807C-4EE0-A209-2710DC251A34}"/>
              </a:ext>
            </a:extLst>
          </p:cNvPr>
          <p:cNvSpPr txBox="1"/>
          <p:nvPr/>
        </p:nvSpPr>
        <p:spPr>
          <a:xfrm>
            <a:off x="5188604" y="5146065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3FFDAA36-3C16-4F11-AB8C-726CC0AD7AA2}"/>
              </a:ext>
            </a:extLst>
          </p:cNvPr>
          <p:cNvCxnSpPr>
            <a:cxnSpLocks/>
            <a:stCxn id="7" idx="3"/>
            <a:endCxn id="5" idx="5"/>
          </p:cNvCxnSpPr>
          <p:nvPr/>
        </p:nvCxnSpPr>
        <p:spPr>
          <a:xfrm rot="5400000">
            <a:off x="5488449" y="4145495"/>
            <a:ext cx="12700" cy="1221212"/>
          </a:xfrm>
          <a:prstGeom prst="curvedConnector3">
            <a:avLst>
              <a:gd name="adj1" fmla="val 317826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80D8633-1A66-4599-A8B3-EA4E1E88FCC4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>
            <a:off x="6910492" y="4542291"/>
            <a:ext cx="1247046" cy="2024747"/>
          </a:xfrm>
          <a:prstGeom prst="curvedConnector3">
            <a:avLst>
              <a:gd name="adj1" fmla="val -1833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0D1E5AB-305C-4946-824A-914CD581E845}"/>
              </a:ext>
            </a:extLst>
          </p:cNvPr>
          <p:cNvSpPr txBox="1"/>
          <p:nvPr/>
        </p:nvSpPr>
        <p:spPr>
          <a:xfrm>
            <a:off x="6586339" y="6148443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8A99596-3768-4E48-9B0A-1BD3D3C70741}"/>
              </a:ext>
            </a:extLst>
          </p:cNvPr>
          <p:cNvCxnSpPr>
            <a:cxnSpLocks/>
            <a:stCxn id="9" idx="1"/>
            <a:endCxn id="7" idx="0"/>
          </p:cNvCxnSpPr>
          <p:nvPr/>
        </p:nvCxnSpPr>
        <p:spPr>
          <a:xfrm rot="16200000" flipH="1" flipV="1">
            <a:off x="6954257" y="2566344"/>
            <a:ext cx="736929" cy="1602161"/>
          </a:xfrm>
          <a:prstGeom prst="curvedConnector3">
            <a:avLst>
              <a:gd name="adj1" fmla="val -54773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7E1457F-075E-42D0-960C-B3F1931991C5}"/>
              </a:ext>
            </a:extLst>
          </p:cNvPr>
          <p:cNvSpPr txBox="1"/>
          <p:nvPr/>
        </p:nvSpPr>
        <p:spPr>
          <a:xfrm>
            <a:off x="6586339" y="236052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50607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Storm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Storm </a:t>
            </a:r>
            <a:r>
              <a:rPr lang="en-US" sz="2800" dirty="0" err="1"/>
              <a:t>archicture</a:t>
            </a:r>
            <a:r>
              <a:rPr lang="en-US" sz="2800" dirty="0"/>
              <a:t> consists of the Nimbus, Zookeeper, and Supervisor components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</a:t>
            </a:r>
            <a:r>
              <a:rPr lang="en-US" sz="2800" b="1" dirty="0"/>
              <a:t>Nimbus</a:t>
            </a:r>
            <a:r>
              <a:rPr lang="en-US" sz="2800" dirty="0"/>
              <a:t> node distributes code and tasks around the cluster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Worker processes run on one or more </a:t>
            </a:r>
            <a:r>
              <a:rPr lang="en-US" sz="2800" b="1" dirty="0"/>
              <a:t>Supervisor</a:t>
            </a:r>
            <a:r>
              <a:rPr lang="en-US" sz="2800" dirty="0"/>
              <a:t> nodes controlled by start and stop signals from the Nimbus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Zookeeper</a:t>
            </a:r>
            <a:r>
              <a:rPr lang="en-US" sz="2800" dirty="0"/>
              <a:t> coordinates the cluster, acting as a communications waypoint between the Nimbus and Supervisors.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Topologies are packaged as JAR files and sent to the Nimbus for execution.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Nimbus uploads the topology to all supervisors and signals them to launch worker processes</a:t>
            </a:r>
          </a:p>
        </p:txBody>
      </p:sp>
    </p:spTree>
    <p:extLst>
      <p:ext uri="{BB962C8B-B14F-4D97-AF65-F5344CB8AC3E}">
        <p14:creationId xmlns:p14="http://schemas.microsoft.com/office/powerpoint/2010/main" val="47197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Storm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Spouts and bolts are assigned to worker processes on the supervisor nodes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Storm's architecture provides reliability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Topologies are monitored by the Nimbus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If a worker fails, the supervisor restarts it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If a supervisor fails, the Nimbus reassigns the tasks to other supervisors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If the Nimbus dies, worker processes continue executing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0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Storm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Storm </a:t>
            </a:r>
            <a:r>
              <a:rPr lang="en-US" sz="2800" dirty="0" err="1"/>
              <a:t>archicture</a:t>
            </a:r>
            <a:r>
              <a:rPr lang="en-US" sz="2800" dirty="0"/>
              <a:t> consists of the Nimbus, Zookeeper, and Supervisor components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2FC296-A0C3-4F6B-969D-05E0E0761A56}"/>
              </a:ext>
            </a:extLst>
          </p:cNvPr>
          <p:cNvSpPr/>
          <p:nvPr/>
        </p:nvSpPr>
        <p:spPr>
          <a:xfrm>
            <a:off x="1524000" y="2168434"/>
            <a:ext cx="16459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Nimbus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A047D-AA3C-47D8-BE5B-80276CFB54F4}"/>
              </a:ext>
            </a:extLst>
          </p:cNvPr>
          <p:cNvSpPr/>
          <p:nvPr/>
        </p:nvSpPr>
        <p:spPr>
          <a:xfrm>
            <a:off x="5273040" y="2168434"/>
            <a:ext cx="16459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Zookeeper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63F86-025E-474F-9B44-33B860CAD0B1}"/>
              </a:ext>
            </a:extLst>
          </p:cNvPr>
          <p:cNvSpPr/>
          <p:nvPr/>
        </p:nvSpPr>
        <p:spPr>
          <a:xfrm>
            <a:off x="1715587" y="4276215"/>
            <a:ext cx="16459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Supervisor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4BF94-28D1-41B9-9FAD-0A2EA73E9102}"/>
              </a:ext>
            </a:extLst>
          </p:cNvPr>
          <p:cNvSpPr/>
          <p:nvPr/>
        </p:nvSpPr>
        <p:spPr>
          <a:xfrm>
            <a:off x="4267200" y="4286557"/>
            <a:ext cx="16459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Supervisor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8EDA2A-B02B-4C17-9D00-8B4F3CB0D1A4}"/>
              </a:ext>
            </a:extLst>
          </p:cNvPr>
          <p:cNvSpPr/>
          <p:nvPr/>
        </p:nvSpPr>
        <p:spPr>
          <a:xfrm>
            <a:off x="6601083" y="4258018"/>
            <a:ext cx="16459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Supervisor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3F1291-2112-4F99-98FE-38113E0BC9BF}"/>
              </a:ext>
            </a:extLst>
          </p:cNvPr>
          <p:cNvSpPr/>
          <p:nvPr/>
        </p:nvSpPr>
        <p:spPr>
          <a:xfrm>
            <a:off x="8852240" y="4276373"/>
            <a:ext cx="16459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Supervisor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86D84D-AF87-4E9F-89C3-D506EB949528}"/>
              </a:ext>
            </a:extLst>
          </p:cNvPr>
          <p:cNvSpPr/>
          <p:nvPr/>
        </p:nvSpPr>
        <p:spPr>
          <a:xfrm>
            <a:off x="5425440" y="2320834"/>
            <a:ext cx="16459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Zookeeper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8BBAF4-216C-4CDE-AE07-6E1E34B7995F}"/>
              </a:ext>
            </a:extLst>
          </p:cNvPr>
          <p:cNvSpPr/>
          <p:nvPr/>
        </p:nvSpPr>
        <p:spPr>
          <a:xfrm>
            <a:off x="5577840" y="2473234"/>
            <a:ext cx="16459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Zookeeper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C54DE7-EE54-4A80-BF58-EC444E4055D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169920" y="2534194"/>
            <a:ext cx="210312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BB5C92-A310-4117-9E4A-4BB8C97D86B0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V="1">
            <a:off x="2538547" y="3204754"/>
            <a:ext cx="3862253" cy="107146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899A17-E61E-450E-89BC-823D337A4FB1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flipV="1">
            <a:off x="5090160" y="3204754"/>
            <a:ext cx="1310640" cy="1081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06BBE9-3FE7-4C78-8EB3-853E8B808CF3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H="1" flipV="1">
            <a:off x="6400800" y="3204754"/>
            <a:ext cx="1023243" cy="10532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DB57AF-AF22-4161-A9C0-C384F08DF2AC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6400800" y="3204754"/>
            <a:ext cx="3274400" cy="107161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B4B3AD9-68CE-4363-AE6C-BECA6E4EC588}"/>
              </a:ext>
            </a:extLst>
          </p:cNvPr>
          <p:cNvSpPr/>
          <p:nvPr/>
        </p:nvSpPr>
        <p:spPr>
          <a:xfrm>
            <a:off x="5778123" y="5478780"/>
            <a:ext cx="164592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525F01-D3B9-4630-B7C0-0FA7305F42A9}"/>
              </a:ext>
            </a:extLst>
          </p:cNvPr>
          <p:cNvSpPr/>
          <p:nvPr/>
        </p:nvSpPr>
        <p:spPr>
          <a:xfrm>
            <a:off x="7876889" y="5478780"/>
            <a:ext cx="164592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46094C-C61D-48F4-89A5-1D6B997E76AF}"/>
              </a:ext>
            </a:extLst>
          </p:cNvPr>
          <p:cNvSpPr/>
          <p:nvPr/>
        </p:nvSpPr>
        <p:spPr>
          <a:xfrm>
            <a:off x="6109065" y="5870666"/>
            <a:ext cx="317863" cy="2558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F89F56-709A-4896-A3C5-25737D2719B0}"/>
              </a:ext>
            </a:extLst>
          </p:cNvPr>
          <p:cNvSpPr/>
          <p:nvPr/>
        </p:nvSpPr>
        <p:spPr>
          <a:xfrm>
            <a:off x="6792682" y="5870666"/>
            <a:ext cx="317863" cy="2558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D88BAA-6107-45CE-9191-14C5C867F787}"/>
              </a:ext>
            </a:extLst>
          </p:cNvPr>
          <p:cNvSpPr txBox="1"/>
          <p:nvPr/>
        </p:nvSpPr>
        <p:spPr>
          <a:xfrm>
            <a:off x="6302823" y="6396755"/>
            <a:ext cx="6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013525-AE4A-4FFF-A0F9-D85745CF99D7}"/>
              </a:ext>
            </a:extLst>
          </p:cNvPr>
          <p:cNvCxnSpPr>
            <a:stCxn id="32" idx="0"/>
            <a:endCxn id="30" idx="2"/>
          </p:cNvCxnSpPr>
          <p:nvPr/>
        </p:nvCxnSpPr>
        <p:spPr>
          <a:xfrm flipH="1" flipV="1">
            <a:off x="6267997" y="6126480"/>
            <a:ext cx="359221" cy="270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E5A51F-3D8E-4239-8CBB-2416E28A39D3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6627218" y="6126480"/>
            <a:ext cx="324396" cy="270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915299E-19F5-479C-B300-DA90036D2D8D}"/>
              </a:ext>
            </a:extLst>
          </p:cNvPr>
          <p:cNvSpPr/>
          <p:nvPr/>
        </p:nvSpPr>
        <p:spPr>
          <a:xfrm>
            <a:off x="8221963" y="5876653"/>
            <a:ext cx="317863" cy="2558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AA8742-29BC-44AC-81C1-71CCAC192026}"/>
              </a:ext>
            </a:extLst>
          </p:cNvPr>
          <p:cNvSpPr/>
          <p:nvPr/>
        </p:nvSpPr>
        <p:spPr>
          <a:xfrm>
            <a:off x="8905580" y="5876653"/>
            <a:ext cx="317863" cy="2558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341E51-AB8E-4035-AB6C-FB42243202E3}"/>
              </a:ext>
            </a:extLst>
          </p:cNvPr>
          <p:cNvSpPr/>
          <p:nvPr/>
        </p:nvSpPr>
        <p:spPr>
          <a:xfrm>
            <a:off x="5425440" y="5251269"/>
            <a:ext cx="4249760" cy="1514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62E524-2EF1-421B-8967-AD729469FD85}"/>
              </a:ext>
            </a:extLst>
          </p:cNvPr>
          <p:cNvCxnSpPr>
            <a:cxnSpLocks/>
          </p:cNvCxnSpPr>
          <p:nvPr/>
        </p:nvCxnSpPr>
        <p:spPr>
          <a:xfrm flipH="1">
            <a:off x="5425441" y="4989538"/>
            <a:ext cx="1175642" cy="272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44D9B5-64F8-4480-A074-0A743FC1D09B}"/>
              </a:ext>
            </a:extLst>
          </p:cNvPr>
          <p:cNvCxnSpPr>
            <a:cxnSpLocks/>
          </p:cNvCxnSpPr>
          <p:nvPr/>
        </p:nvCxnSpPr>
        <p:spPr>
          <a:xfrm>
            <a:off x="8247003" y="4979196"/>
            <a:ext cx="1428197" cy="282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4D2B2DE-9068-4259-B383-62B1B99A3A80}"/>
              </a:ext>
            </a:extLst>
          </p:cNvPr>
          <p:cNvSpPr txBox="1"/>
          <p:nvPr/>
        </p:nvSpPr>
        <p:spPr>
          <a:xfrm>
            <a:off x="3146006" y="3047999"/>
            <a:ext cx="11887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topologies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B34374-90F1-46A2-ADB7-94233FA8B8D0}"/>
              </a:ext>
            </a:extLst>
          </p:cNvPr>
          <p:cNvCxnSpPr>
            <a:cxnSpLocks/>
          </p:cNvCxnSpPr>
          <p:nvPr/>
        </p:nvCxnSpPr>
        <p:spPr>
          <a:xfrm>
            <a:off x="3470318" y="2899954"/>
            <a:ext cx="1430442" cy="5290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196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4738</TotalTime>
  <Words>861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CIS 2349C</vt:lpstr>
      <vt:lpstr>Stream Processing: Apache Storm</vt:lpstr>
      <vt:lpstr>Apache Storm</vt:lpstr>
      <vt:lpstr>Apache Storm</vt:lpstr>
      <vt:lpstr>Storm Tuple Trees</vt:lpstr>
      <vt:lpstr>Storm Tuple Trees</vt:lpstr>
      <vt:lpstr>Storm Architecture</vt:lpstr>
      <vt:lpstr>Storm Architecture</vt:lpstr>
      <vt:lpstr>Storm Architecture</vt:lpstr>
      <vt:lpstr>Storm Stream Groupings</vt:lpstr>
      <vt:lpstr>Storm Stream Groupings</vt:lpstr>
      <vt:lpstr>Apache Spark Streaming</vt:lpstr>
      <vt:lpstr>Apache Spark Streaming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2349C</dc:title>
  <dc:creator>Singletary, David S.</dc:creator>
  <cp:lastModifiedBy>Singletary, David S.</cp:lastModifiedBy>
  <cp:revision>17</cp:revision>
  <dcterms:created xsi:type="dcterms:W3CDTF">2020-04-19T18:12:41Z</dcterms:created>
  <dcterms:modified xsi:type="dcterms:W3CDTF">2022-04-12T13:24:06Z</dcterms:modified>
</cp:coreProperties>
</file>