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50C696F0-2983-428D-8B44-6ACDE9BA0ABB}"/>
    <pc:docChg chg="undo custSel addSld delSld modSld">
      <pc:chgData name="Singletary, David S." userId="45c19336-5b87-4564-b40a-d17e89ba411b" providerId="ADAL" clId="{50C696F0-2983-428D-8B44-6ACDE9BA0ABB}" dt="2022-04-03T15:48:59.082" v="588" actId="20577"/>
      <pc:docMkLst>
        <pc:docMk/>
      </pc:docMkLst>
      <pc:sldChg chg="modSp mod">
        <pc:chgData name="Singletary, David S." userId="45c19336-5b87-4564-b40a-d17e89ba411b" providerId="ADAL" clId="{50C696F0-2983-428D-8B44-6ACDE9BA0ABB}" dt="2022-04-02T22:31:31.325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0C696F0-2983-428D-8B44-6ACDE9BA0ABB}" dt="2022-04-02T22:31:31.325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addSp delSp modSp mod">
        <pc:chgData name="Singletary, David S." userId="45c19336-5b87-4564-b40a-d17e89ba411b" providerId="ADAL" clId="{50C696F0-2983-428D-8B44-6ACDE9BA0ABB}" dt="2022-04-03T15:48:46.584" v="579" actId="5793"/>
        <pc:sldMkLst>
          <pc:docMk/>
          <pc:sldMk cId="3912213653" sldId="260"/>
        </pc:sldMkLst>
        <pc:spChg chg="mod">
          <ac:chgData name="Singletary, David S." userId="45c19336-5b87-4564-b40a-d17e89ba411b" providerId="ADAL" clId="{50C696F0-2983-428D-8B44-6ACDE9BA0ABB}" dt="2022-04-03T15:48:46.584" v="579" actId="5793"/>
          <ac:spMkLst>
            <pc:docMk/>
            <pc:sldMk cId="3912213653" sldId="260"/>
            <ac:spMk id="5" creationId="{9A05574B-8937-4007-8E6B-0DF340E2031C}"/>
          </ac:spMkLst>
        </pc:spChg>
        <pc:graphicFrameChg chg="add del mod">
          <ac:chgData name="Singletary, David S." userId="45c19336-5b87-4564-b40a-d17e89ba411b" providerId="ADAL" clId="{50C696F0-2983-428D-8B44-6ACDE9BA0ABB}" dt="2022-04-02T22:32:44.468" v="121"/>
          <ac:graphicFrameMkLst>
            <pc:docMk/>
            <pc:sldMk cId="3912213653" sldId="260"/>
            <ac:graphicFrameMk id="3" creationId="{C720AD5C-CF1C-48DE-AD67-2B8C3DBB8DCD}"/>
          </ac:graphicFrameMkLst>
        </pc:graphicFrameChg>
      </pc:sldChg>
      <pc:sldChg chg="modSp mod">
        <pc:chgData name="Singletary, David S." userId="45c19336-5b87-4564-b40a-d17e89ba411b" providerId="ADAL" clId="{50C696F0-2983-428D-8B44-6ACDE9BA0ABB}" dt="2022-04-03T15:37:36.093" v="235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50C696F0-2983-428D-8B44-6ACDE9BA0ABB}" dt="2022-04-03T15:37:01.639" v="188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50C696F0-2983-428D-8B44-6ACDE9BA0ABB}" dt="2022-04-03T15:37:36.093" v="235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116520129" sldId="297"/>
        </pc:sldMkLst>
      </pc:sldChg>
      <pc:sldChg chg="modSp add mod">
        <pc:chgData name="Singletary, David S." userId="45c19336-5b87-4564-b40a-d17e89ba411b" providerId="ADAL" clId="{50C696F0-2983-428D-8B44-6ACDE9BA0ABB}" dt="2022-04-03T15:48:59.082" v="588" actId="20577"/>
        <pc:sldMkLst>
          <pc:docMk/>
          <pc:sldMk cId="3376821996" sldId="297"/>
        </pc:sldMkLst>
        <pc:spChg chg="mod">
          <ac:chgData name="Singletary, David S." userId="45c19336-5b87-4564-b40a-d17e89ba411b" providerId="ADAL" clId="{50C696F0-2983-428D-8B44-6ACDE9BA0ABB}" dt="2022-04-03T15:48:59.082" v="588" actId="20577"/>
          <ac:spMkLst>
            <pc:docMk/>
            <pc:sldMk cId="3376821996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50C696F0-2983-428D-8B44-6ACDE9BA0ABB}" dt="2022-04-03T15:47:10.165" v="578" actId="404"/>
          <ac:spMkLst>
            <pc:docMk/>
            <pc:sldMk cId="3376821996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902977410" sldId="298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650750480" sldId="299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258743945" sldId="300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573686152" sldId="301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181266659" sldId="302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759691539" sldId="303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687664733" sldId="304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100746318" sldId="305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558515557" sldId="306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164445569" sldId="307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777654193" sldId="308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535620020" sldId="309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415655078" sldId="310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530682828" sldId="311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94963141" sldId="312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2668404629" sldId="313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07291731" sldId="314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1756118138" sldId="315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637146629" sldId="316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488525267" sldId="317"/>
        </pc:sldMkLst>
      </pc:sldChg>
      <pc:sldChg chg="del">
        <pc:chgData name="Singletary, David S." userId="45c19336-5b87-4564-b40a-d17e89ba411b" providerId="ADAL" clId="{50C696F0-2983-428D-8B44-6ACDE9BA0ABB}" dt="2022-04-02T22:33:23.471" v="127" actId="2696"/>
        <pc:sldMkLst>
          <pc:docMk/>
          <pc:sldMk cId="3891519076" sldId="318"/>
        </pc:sldMkLst>
      </pc:sldChg>
    </pc:docChg>
  </pc:docChgLst>
  <pc:docChgLst>
    <pc:chgData name="Singletary, David S." userId="45c19336-5b87-4564-b40a-d17e89ba411b" providerId="ADAL" clId="{62CB1588-644A-45CA-A3DA-599E891D99DB}"/>
    <pc:docChg chg="undo custSel addSld delSld modSld">
      <pc:chgData name="Singletary, David S." userId="45c19336-5b87-4564-b40a-d17e89ba411b" providerId="ADAL" clId="{62CB1588-644A-45CA-A3DA-599E891D99DB}" dt="2022-02-25T13:47:51.174" v="601" actId="20577"/>
      <pc:docMkLst>
        <pc:docMk/>
      </pc:docMkLst>
      <pc:sldChg chg="modSp mod">
        <pc:chgData name="Singletary, David S." userId="45c19336-5b87-4564-b40a-d17e89ba411b" providerId="ADAL" clId="{62CB1588-644A-45CA-A3DA-599E891D99DB}" dt="2022-02-25T13:42:06.793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2CB1588-644A-45CA-A3DA-599E891D99DB}" dt="2022-02-25T13:42:06.793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2CB1588-644A-45CA-A3DA-599E891D99DB}" dt="2022-02-25T13:47:51.174" v="601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2CB1588-644A-45CA-A3DA-599E891D99DB}" dt="2022-02-25T13:47:51.174" v="601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 del">
        <pc:chgData name="Singletary, David S." userId="45c19336-5b87-4564-b40a-d17e89ba411b" providerId="ADAL" clId="{62CB1588-644A-45CA-A3DA-599E891D99DB}" dt="2022-02-25T13:46:30.576" v="543" actId="2696"/>
        <pc:sldMkLst>
          <pc:docMk/>
          <pc:sldMk cId="2349133970" sldId="295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973000389" sldId="297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482905637" sldId="298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405375899" sldId="299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010607459" sldId="301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779567065" sldId="302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637750185" sldId="303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901541794" sldId="304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93E83143-D852-4022-AA68-7262E4886A1F}"/>
    <pc:docChg chg="modSld">
      <pc:chgData name="Singletary, David S." userId="45c19336-5b87-4564-b40a-d17e89ba411b" providerId="ADAL" clId="{93E83143-D852-4022-AA68-7262E4886A1F}" dt="2022-04-12T14:53:18.808" v="4" actId="20577"/>
      <pc:docMkLst>
        <pc:docMk/>
      </pc:docMkLst>
      <pc:sldChg chg="modSp mod">
        <pc:chgData name="Singletary, David S." userId="45c19336-5b87-4564-b40a-d17e89ba411b" providerId="ADAL" clId="{93E83143-D852-4022-AA68-7262E4886A1F}" dt="2022-04-12T14:53:18.808" v="4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93E83143-D852-4022-AA68-7262E4886A1F}" dt="2022-04-12T14:53:18.808" v="4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72625807-087C-4A7A-80E4-76B224444667}"/>
    <pc:docChg chg="modSld">
      <pc:chgData name="Singletary, David S." userId="45c19336-5b87-4564-b40a-d17e89ba411b" providerId="ADAL" clId="{72625807-087C-4A7A-80E4-76B224444667}" dt="2022-03-11T14:28:00.974" v="22" actId="20577"/>
      <pc:docMkLst>
        <pc:docMk/>
      </pc:docMkLst>
      <pc:sldChg chg="modSp mod">
        <pc:chgData name="Singletary, David S." userId="45c19336-5b87-4564-b40a-d17e89ba411b" providerId="ADAL" clId="{72625807-087C-4A7A-80E4-76B224444667}" dt="2022-03-11T14:28:00.974" v="22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72625807-087C-4A7A-80E4-76B224444667}" dt="2022-03-11T14:28:00.974" v="22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676A71F8-354D-42D7-A757-56C116847E05}"/>
    <pc:docChg chg="undo custSel addSld delSld modSld sldOrd">
      <pc:chgData name="Singletary, David S." userId="45c19336-5b87-4564-b40a-d17e89ba411b" providerId="ADAL" clId="{676A71F8-354D-42D7-A757-56C116847E05}" dt="2022-02-25T14:31:46.478" v="1938" actId="403"/>
      <pc:docMkLst>
        <pc:docMk/>
      </pc:docMkLst>
      <pc:sldChg chg="modSp mod">
        <pc:chgData name="Singletary, David S." userId="45c19336-5b87-4564-b40a-d17e89ba411b" providerId="ADAL" clId="{676A71F8-354D-42D7-A757-56C116847E05}" dt="2022-02-25T14:31:34.440" v="193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76A71F8-354D-42D7-A757-56C116847E05}" dt="2022-02-25T14:31:34.440" v="193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Sp modSp mod">
        <pc:chgData name="Singletary, David S." userId="45c19336-5b87-4564-b40a-d17e89ba411b" providerId="ADAL" clId="{676A71F8-354D-42D7-A757-56C116847E05}" dt="2022-02-25T14:31:46.478" v="1938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676A71F8-354D-42D7-A757-56C116847E05}" dt="2022-02-25T14:31:46.478" v="1938" actId="403"/>
          <ac:spMkLst>
            <pc:docMk/>
            <pc:sldMk cId="2349133970" sldId="295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676A71F8-354D-42D7-A757-56C116847E05}" dt="2022-02-25T13:56:04.630" v="0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add mod ord">
        <pc:chgData name="Singletary, David S." userId="45c19336-5b87-4564-b40a-d17e89ba411b" providerId="ADAL" clId="{676A71F8-354D-42D7-A757-56C116847E05}" dt="2022-02-25T14:31:05.578" v="1874" actId="113"/>
        <pc:sldMkLst>
          <pc:docMk/>
          <pc:sldMk cId="485772435" sldId="296"/>
        </pc:sldMkLst>
        <pc:spChg chg="mod">
          <ac:chgData name="Singletary, David S." userId="45c19336-5b87-4564-b40a-d17e89ba411b" providerId="ADAL" clId="{676A71F8-354D-42D7-A757-56C116847E05}" dt="2022-02-25T14:12:32.623" v="974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1:05.578" v="1874" actId="113"/>
          <ac:spMkLst>
            <pc:docMk/>
            <pc:sldMk cId="485772435" sldId="296"/>
            <ac:spMk id="5" creationId="{9A05574B-8937-4007-8E6B-0DF340E2031C}"/>
          </ac:spMkLst>
        </pc:spChg>
      </pc:sldChg>
      <pc:sldChg chg="modSp add mod ord">
        <pc:chgData name="Singletary, David S." userId="45c19336-5b87-4564-b40a-d17e89ba411b" providerId="ADAL" clId="{676A71F8-354D-42D7-A757-56C116847E05}" dt="2022-02-25T14:13:20.611" v="992" actId="20577"/>
        <pc:sldMkLst>
          <pc:docMk/>
          <pc:sldMk cId="1141451131" sldId="297"/>
        </pc:sldMkLst>
        <pc:spChg chg="mod">
          <ac:chgData name="Singletary, David S." userId="45c19336-5b87-4564-b40a-d17e89ba411b" providerId="ADAL" clId="{676A71F8-354D-42D7-A757-56C116847E05}" dt="2022-02-25T14:12:36.009" v="977" actId="20577"/>
          <ac:spMkLst>
            <pc:docMk/>
            <pc:sldMk cId="1141451131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13:20.611" v="992" actId="20577"/>
          <ac:spMkLst>
            <pc:docMk/>
            <pc:sldMk cId="1141451131" sldId="297"/>
            <ac:spMk id="5" creationId="{9A05574B-8937-4007-8E6B-0DF340E2031C}"/>
          </ac:spMkLst>
        </pc:spChg>
      </pc:sldChg>
      <pc:sldChg chg="addSp delSp modSp add mod">
        <pc:chgData name="Singletary, David S." userId="45c19336-5b87-4564-b40a-d17e89ba411b" providerId="ADAL" clId="{676A71F8-354D-42D7-A757-56C116847E05}" dt="2022-02-25T14:14:52.822" v="1072"/>
        <pc:sldMkLst>
          <pc:docMk/>
          <pc:sldMk cId="3886361754" sldId="298"/>
        </pc:sldMkLst>
        <pc:spChg chg="mod">
          <ac:chgData name="Singletary, David S." userId="45c19336-5b87-4564-b40a-d17e89ba411b" providerId="ADAL" clId="{676A71F8-354D-42D7-A757-56C116847E05}" dt="2022-02-25T14:13:29.448" v="995" actId="20577"/>
          <ac:spMkLst>
            <pc:docMk/>
            <pc:sldMk cId="3886361754" sldId="298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4:43.475" v="1066"/>
          <ac:spMkLst>
            <pc:docMk/>
            <pc:sldMk cId="3886361754" sldId="298"/>
            <ac:spMk id="3" creationId="{9714A7BC-D0D0-485A-95A5-3A2FC68F92F9}"/>
          </ac:spMkLst>
        </pc:spChg>
        <pc:spChg chg="add del">
          <ac:chgData name="Singletary, David S." userId="45c19336-5b87-4564-b40a-d17e89ba411b" providerId="ADAL" clId="{676A71F8-354D-42D7-A757-56C116847E05}" dt="2022-02-25T14:14:46.353" v="1068"/>
          <ac:spMkLst>
            <pc:docMk/>
            <pc:sldMk cId="3886361754" sldId="298"/>
            <ac:spMk id="4" creationId="{60A9935A-2138-4671-8DC4-8C3E6D9698A1}"/>
          </ac:spMkLst>
        </pc:spChg>
        <pc:spChg chg="mod">
          <ac:chgData name="Singletary, David S." userId="45c19336-5b87-4564-b40a-d17e89ba411b" providerId="ADAL" clId="{676A71F8-354D-42D7-A757-56C116847E05}" dt="2022-02-25T14:14:52.822" v="1072"/>
          <ac:spMkLst>
            <pc:docMk/>
            <pc:sldMk cId="3886361754" sldId="298"/>
            <ac:spMk id="5" creationId="{9A05574B-8937-4007-8E6B-0DF340E2031C}"/>
          </ac:spMkLst>
        </pc:spChg>
        <pc:spChg chg="add del">
          <ac:chgData name="Singletary, David S." userId="45c19336-5b87-4564-b40a-d17e89ba411b" providerId="ADAL" clId="{676A71F8-354D-42D7-A757-56C116847E05}" dt="2022-02-25T14:14:50.021" v="1070"/>
          <ac:spMkLst>
            <pc:docMk/>
            <pc:sldMk cId="3886361754" sldId="298"/>
            <ac:spMk id="6" creationId="{07C3C8E0-6DBF-451C-9B5A-9058EF530FDE}"/>
          </ac:spMkLst>
        </pc:spChg>
      </pc:sldChg>
      <pc:sldChg chg="add del">
        <pc:chgData name="Singletary, David S." userId="45c19336-5b87-4564-b40a-d17e89ba411b" providerId="ADAL" clId="{676A71F8-354D-42D7-A757-56C116847E05}" dt="2022-02-25T14:30:43.623" v="1869" actId="2696"/>
        <pc:sldMkLst>
          <pc:docMk/>
          <pc:sldMk cId="2425257745" sldId="299"/>
        </pc:sldMkLst>
      </pc:sldChg>
      <pc:sldChg chg="add del">
        <pc:chgData name="Singletary, David S." userId="45c19336-5b87-4564-b40a-d17e89ba411b" providerId="ADAL" clId="{676A71F8-354D-42D7-A757-56C116847E05}" dt="2022-02-25T14:30:46.584" v="1870" actId="2696"/>
        <pc:sldMkLst>
          <pc:docMk/>
          <pc:sldMk cId="1554613817" sldId="300"/>
        </pc:sldMkLst>
      </pc:sldChg>
      <pc:sldChg chg="addSp delSp modSp add mod">
        <pc:chgData name="Singletary, David S." userId="45c19336-5b87-4564-b40a-d17e89ba411b" providerId="ADAL" clId="{676A71F8-354D-42D7-A757-56C116847E05}" dt="2022-02-25T14:19:49.061" v="1207" actId="179"/>
        <pc:sldMkLst>
          <pc:docMk/>
          <pc:sldMk cId="1571633308" sldId="301"/>
        </pc:sldMkLst>
        <pc:spChg chg="mod">
          <ac:chgData name="Singletary, David S." userId="45c19336-5b87-4564-b40a-d17e89ba411b" providerId="ADAL" clId="{676A71F8-354D-42D7-A757-56C116847E05}" dt="2022-02-25T14:19:35.948" v="1206" actId="20577"/>
          <ac:spMkLst>
            <pc:docMk/>
            <pc:sldMk cId="1571633308" sldId="30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8:05.323" v="1136"/>
          <ac:spMkLst>
            <pc:docMk/>
            <pc:sldMk cId="1571633308" sldId="301"/>
            <ac:spMk id="3" creationId="{E607ED54-9F97-4B6E-A33A-F61759C08C77}"/>
          </ac:spMkLst>
        </pc:spChg>
        <pc:spChg chg="mod">
          <ac:chgData name="Singletary, David S." userId="45c19336-5b87-4564-b40a-d17e89ba411b" providerId="ADAL" clId="{676A71F8-354D-42D7-A757-56C116847E05}" dt="2022-02-25T14:19:49.061" v="1207" actId="179"/>
          <ac:spMkLst>
            <pc:docMk/>
            <pc:sldMk cId="1571633308" sldId="301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2:12.165" v="1279"/>
        <pc:sldMkLst>
          <pc:docMk/>
          <pc:sldMk cId="2895138168" sldId="302"/>
        </pc:sldMkLst>
        <pc:spChg chg="mod">
          <ac:chgData name="Singletary, David S." userId="45c19336-5b87-4564-b40a-d17e89ba411b" providerId="ADAL" clId="{676A71F8-354D-42D7-A757-56C116847E05}" dt="2022-02-25T14:20:01.365" v="1210" actId="20577"/>
          <ac:spMkLst>
            <pc:docMk/>
            <pc:sldMk cId="2895138168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2:12.165" v="1279"/>
          <ac:spMkLst>
            <pc:docMk/>
            <pc:sldMk cId="2895138168" sldId="302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8:31.278" v="1605" actId="113"/>
        <pc:sldMkLst>
          <pc:docMk/>
          <pc:sldMk cId="1211293801" sldId="303"/>
        </pc:sldMkLst>
        <pc:spChg chg="mod">
          <ac:chgData name="Singletary, David S." userId="45c19336-5b87-4564-b40a-d17e89ba411b" providerId="ADAL" clId="{676A71F8-354D-42D7-A757-56C116847E05}" dt="2022-02-25T14:22:43.330" v="1296" actId="20577"/>
          <ac:spMkLst>
            <pc:docMk/>
            <pc:sldMk cId="1211293801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8:31.278" v="1605" actId="113"/>
          <ac:spMkLst>
            <pc:docMk/>
            <pc:sldMk cId="1211293801" sldId="303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30:55.524" v="1872" actId="113"/>
        <pc:sldMkLst>
          <pc:docMk/>
          <pc:sldMk cId="3172396639" sldId="304"/>
        </pc:sldMkLst>
        <pc:spChg chg="mod">
          <ac:chgData name="Singletary, David S." userId="45c19336-5b87-4564-b40a-d17e89ba411b" providerId="ADAL" clId="{676A71F8-354D-42D7-A757-56C116847E05}" dt="2022-02-25T14:29:34.176" v="1674" actId="20577"/>
          <ac:spMkLst>
            <pc:docMk/>
            <pc:sldMk cId="3172396639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0:55.524" v="1872" actId="113"/>
          <ac:spMkLst>
            <pc:docMk/>
            <pc:sldMk cId="3172396639" sldId="304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BD0B670-B9B7-4C4C-A819-5A91CECF7C47}"/>
    <pc:docChg chg="undo custSel addSld modSld">
      <pc:chgData name="Singletary, David S." userId="45c19336-5b87-4564-b40a-d17e89ba411b" providerId="ADAL" clId="{6BD0B670-B9B7-4C4C-A819-5A91CECF7C47}" dt="2022-05-03T11:38:00.136" v="3113" actId="20577"/>
      <pc:docMkLst>
        <pc:docMk/>
      </pc:docMkLst>
      <pc:sldChg chg="modSp mod">
        <pc:chgData name="Singletary, David S." userId="45c19336-5b87-4564-b40a-d17e89ba411b" providerId="ADAL" clId="{6BD0B670-B9B7-4C4C-A819-5A91CECF7C47}" dt="2022-04-24T18:13:28.566" v="8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BD0B670-B9B7-4C4C-A819-5A91CECF7C47}" dt="2022-04-24T18:13:28.566" v="8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BD0B670-B9B7-4C4C-A819-5A91CECF7C47}" dt="2022-04-26T17:35:36.111" v="2054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BD0B670-B9B7-4C4C-A819-5A91CECF7C47}" dt="2022-04-26T17:35:36.111" v="2054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Sp modSp mod">
        <pc:chgData name="Singletary, David S." userId="45c19336-5b87-4564-b40a-d17e89ba411b" providerId="ADAL" clId="{6BD0B670-B9B7-4C4C-A819-5A91CECF7C47}" dt="2022-05-03T11:38:00.136" v="3113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6BD0B670-B9B7-4C4C-A819-5A91CECF7C47}" dt="2022-04-24T19:56:32.868" v="529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5-03T11:38:00.136" v="3113" actId="20577"/>
          <ac:spMkLst>
            <pc:docMk/>
            <pc:sldMk cId="177219325" sldId="296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6BD0B670-B9B7-4C4C-A819-5A91CECF7C47}" dt="2022-04-26T17:39:35.802" v="2205" actId="1076"/>
          <ac:picMkLst>
            <pc:docMk/>
            <pc:sldMk cId="177219325" sldId="296"/>
            <ac:picMk id="4" creationId="{62402348-1FE1-46C9-A585-D55BC3829C38}"/>
          </ac:picMkLst>
        </pc:picChg>
      </pc:sldChg>
      <pc:sldChg chg="modSp mod">
        <pc:chgData name="Singletary, David S." userId="45c19336-5b87-4564-b40a-d17e89ba411b" providerId="ADAL" clId="{6BD0B670-B9B7-4C4C-A819-5A91CECF7C47}" dt="2022-04-26T17:35:06.822" v="2036" actId="20577"/>
        <pc:sldMkLst>
          <pc:docMk/>
          <pc:sldMk cId="3376821996" sldId="297"/>
        </pc:sldMkLst>
        <pc:spChg chg="mod">
          <ac:chgData name="Singletary, David S." userId="45c19336-5b87-4564-b40a-d17e89ba411b" providerId="ADAL" clId="{6BD0B670-B9B7-4C4C-A819-5A91CECF7C47}" dt="2022-04-24T19:53:55.044" v="231" actId="20577"/>
          <ac:spMkLst>
            <pc:docMk/>
            <pc:sldMk cId="3376821996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4-26T17:35:06.822" v="2036" actId="20577"/>
          <ac:spMkLst>
            <pc:docMk/>
            <pc:sldMk cId="3376821996" sldId="297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6BD0B670-B9B7-4C4C-A819-5A91CECF7C47}" dt="2022-04-24T20:13:05.454" v="1022" actId="20577"/>
        <pc:sldMkLst>
          <pc:docMk/>
          <pc:sldMk cId="2885903685" sldId="298"/>
        </pc:sldMkLst>
        <pc:spChg chg="mod">
          <ac:chgData name="Singletary, David S." userId="45c19336-5b87-4564-b40a-d17e89ba411b" providerId="ADAL" clId="{6BD0B670-B9B7-4C4C-A819-5A91CECF7C47}" dt="2022-04-24T20:00:46.041" v="544" actId="20577"/>
          <ac:spMkLst>
            <pc:docMk/>
            <pc:sldMk cId="2885903685" sldId="298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6BD0B670-B9B7-4C4C-A819-5A91CECF7C47}" dt="2022-04-24T20:00:20.876" v="532"/>
          <ac:spMkLst>
            <pc:docMk/>
            <pc:sldMk cId="2885903685" sldId="298"/>
            <ac:spMk id="4" creationId="{255A2764-7FCA-4116-B158-DC45CBA7424C}"/>
          </ac:spMkLst>
        </pc:spChg>
        <pc:spChg chg="add del mod">
          <ac:chgData name="Singletary, David S." userId="45c19336-5b87-4564-b40a-d17e89ba411b" providerId="ADAL" clId="{6BD0B670-B9B7-4C4C-A819-5A91CECF7C47}" dt="2022-04-24T20:13:05.454" v="1022" actId="20577"/>
          <ac:spMkLst>
            <pc:docMk/>
            <pc:sldMk cId="2885903685" sldId="298"/>
            <ac:spMk id="5" creationId="{D4DF20FB-145A-4EC1-97F1-79766D32EA7E}"/>
          </ac:spMkLst>
        </pc:spChg>
        <pc:spChg chg="add del">
          <ac:chgData name="Singletary, David S." userId="45c19336-5b87-4564-b40a-d17e89ba411b" providerId="ADAL" clId="{6BD0B670-B9B7-4C4C-A819-5A91CECF7C47}" dt="2022-04-24T20:00:29.498" v="536"/>
          <ac:spMkLst>
            <pc:docMk/>
            <pc:sldMk cId="2885903685" sldId="298"/>
            <ac:spMk id="7" creationId="{21EC4C28-3D6E-4F73-A2C7-6919C92F1278}"/>
          </ac:spMkLst>
        </pc:spChg>
        <pc:graphicFrameChg chg="add del mod">
          <ac:chgData name="Singletary, David S." userId="45c19336-5b87-4564-b40a-d17e89ba411b" providerId="ADAL" clId="{6BD0B670-B9B7-4C4C-A819-5A91CECF7C47}" dt="2022-04-24T20:00:20.876" v="532"/>
          <ac:graphicFrameMkLst>
            <pc:docMk/>
            <pc:sldMk cId="2885903685" sldId="298"/>
            <ac:graphicFrameMk id="3" creationId="{8A18BBD6-61D7-4846-9878-6E8B696975C7}"/>
          </ac:graphicFrameMkLst>
        </pc:graphicFrameChg>
        <pc:graphicFrameChg chg="add del mod">
          <ac:chgData name="Singletary, David S." userId="45c19336-5b87-4564-b40a-d17e89ba411b" providerId="ADAL" clId="{6BD0B670-B9B7-4C4C-A819-5A91CECF7C47}" dt="2022-04-24T20:00:29.498" v="536"/>
          <ac:graphicFrameMkLst>
            <pc:docMk/>
            <pc:sldMk cId="2885903685" sldId="298"/>
            <ac:graphicFrameMk id="6" creationId="{132D175F-2F50-4A0E-AA64-F3C8258AE75B}"/>
          </ac:graphicFrameMkLst>
        </pc:graphicFrameChg>
        <pc:graphicFrameChg chg="add mod modGraphic">
          <ac:chgData name="Singletary, David S." userId="45c19336-5b87-4564-b40a-d17e89ba411b" providerId="ADAL" clId="{6BD0B670-B9B7-4C4C-A819-5A91CECF7C47}" dt="2022-04-24T20:11:37.309" v="970" actId="207"/>
          <ac:graphicFrameMkLst>
            <pc:docMk/>
            <pc:sldMk cId="2885903685" sldId="298"/>
            <ac:graphicFrameMk id="8" creationId="{71CB2DC7-58BB-44C6-BA91-2786D5F3832E}"/>
          </ac:graphicFrameMkLst>
        </pc:graphicFrameChg>
      </pc:sldChg>
      <pc:sldChg chg="delSp modSp add mod">
        <pc:chgData name="Singletary, David S." userId="45c19336-5b87-4564-b40a-d17e89ba411b" providerId="ADAL" clId="{6BD0B670-B9B7-4C4C-A819-5A91CECF7C47}" dt="2022-04-24T20:17:11.644" v="1244" actId="20577"/>
        <pc:sldMkLst>
          <pc:docMk/>
          <pc:sldMk cId="774612849" sldId="299"/>
        </pc:sldMkLst>
        <pc:spChg chg="mod">
          <ac:chgData name="Singletary, David S." userId="45c19336-5b87-4564-b40a-d17e89ba411b" providerId="ADAL" clId="{6BD0B670-B9B7-4C4C-A819-5A91CECF7C47}" dt="2022-04-24T20:14:58.643" v="1083" actId="20577"/>
          <ac:spMkLst>
            <pc:docMk/>
            <pc:sldMk cId="77461284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4-24T20:17:11.644" v="1244" actId="20577"/>
          <ac:spMkLst>
            <pc:docMk/>
            <pc:sldMk cId="774612849" sldId="299"/>
            <ac:spMk id="5" creationId="{D4DF20FB-145A-4EC1-97F1-79766D32EA7E}"/>
          </ac:spMkLst>
        </pc:spChg>
        <pc:graphicFrameChg chg="del">
          <ac:chgData name="Singletary, David S." userId="45c19336-5b87-4564-b40a-d17e89ba411b" providerId="ADAL" clId="{6BD0B670-B9B7-4C4C-A819-5A91CECF7C47}" dt="2022-04-24T20:15:04.815" v="1084" actId="478"/>
          <ac:graphicFrameMkLst>
            <pc:docMk/>
            <pc:sldMk cId="774612849" sldId="299"/>
            <ac:graphicFrameMk id="8" creationId="{71CB2DC7-58BB-44C6-BA91-2786D5F3832E}"/>
          </ac:graphicFrameMkLst>
        </pc:graphicFrameChg>
      </pc:sldChg>
      <pc:sldChg chg="modSp add mod">
        <pc:chgData name="Singletary, David S." userId="45c19336-5b87-4564-b40a-d17e89ba411b" providerId="ADAL" clId="{6BD0B670-B9B7-4C4C-A819-5A91CECF7C47}" dt="2022-04-26T18:21:03.932" v="2280" actId="20577"/>
        <pc:sldMkLst>
          <pc:docMk/>
          <pc:sldMk cId="812009806" sldId="300"/>
        </pc:sldMkLst>
        <pc:spChg chg="mod">
          <ac:chgData name="Singletary, David S." userId="45c19336-5b87-4564-b40a-d17e89ba411b" providerId="ADAL" clId="{6BD0B670-B9B7-4C4C-A819-5A91CECF7C47}" dt="2022-04-24T20:37:39.059" v="1854" actId="20577"/>
          <ac:spMkLst>
            <pc:docMk/>
            <pc:sldMk cId="812009806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4-26T18:21:03.932" v="2280" actId="20577"/>
          <ac:spMkLst>
            <pc:docMk/>
            <pc:sldMk cId="812009806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BD0B670-B9B7-4C4C-A819-5A91CECF7C47}" dt="2022-04-26T17:35:22.534" v="2044" actId="20577"/>
        <pc:sldMkLst>
          <pc:docMk/>
          <pc:sldMk cId="3377044843" sldId="301"/>
        </pc:sldMkLst>
        <pc:spChg chg="mod">
          <ac:chgData name="Singletary, David S." userId="45c19336-5b87-4564-b40a-d17e89ba411b" providerId="ADAL" clId="{6BD0B670-B9B7-4C4C-A819-5A91CECF7C47}" dt="2022-04-24T20:34:09.200" v="1651" actId="20577"/>
          <ac:spMkLst>
            <pc:docMk/>
            <pc:sldMk cId="3377044843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4-26T17:35:22.534" v="2044" actId="20577"/>
          <ac:spMkLst>
            <pc:docMk/>
            <pc:sldMk cId="3377044843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BD0B670-B9B7-4C4C-A819-5A91CECF7C47}" dt="2022-05-01T00:15:55.303" v="3106" actId="27636"/>
        <pc:sldMkLst>
          <pc:docMk/>
          <pc:sldMk cId="1302188459" sldId="302"/>
        </pc:sldMkLst>
        <pc:spChg chg="mod">
          <ac:chgData name="Singletary, David S." userId="45c19336-5b87-4564-b40a-d17e89ba411b" providerId="ADAL" clId="{6BD0B670-B9B7-4C4C-A819-5A91CECF7C47}" dt="2022-05-01T00:15:51.482" v="3104" actId="20577"/>
          <ac:spMkLst>
            <pc:docMk/>
            <pc:sldMk cId="1302188459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BD0B670-B9B7-4C4C-A819-5A91CECF7C47}" dt="2022-05-01T00:15:55.303" v="3106" actId="27636"/>
          <ac:spMkLst>
            <pc:docMk/>
            <pc:sldMk cId="1302188459" sldId="302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0E19F3E5-99C5-44D7-81CB-AB1C462667BA}"/>
    <pc:docChg chg="custSel addSld delSld modSld">
      <pc:chgData name="Singletary, David S." userId="45c19336-5b87-4564-b40a-d17e89ba411b" providerId="ADAL" clId="{0E19F3E5-99C5-44D7-81CB-AB1C462667BA}" dt="2022-03-11T01:42:19.829" v="2742" actId="27636"/>
      <pc:docMkLst>
        <pc:docMk/>
      </pc:docMkLst>
      <pc:sldChg chg="modSp mod">
        <pc:chgData name="Singletary, David S." userId="45c19336-5b87-4564-b40a-d17e89ba411b" providerId="ADAL" clId="{0E19F3E5-99C5-44D7-81CB-AB1C462667BA}" dt="2022-03-11T01:13:13.533" v="1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0E19F3E5-99C5-44D7-81CB-AB1C462667BA}" dt="2022-03-11T01:13:13.533" v="1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0E19F3E5-99C5-44D7-81CB-AB1C462667BA}" dt="2022-03-11T01:34:05.635" v="169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0E19F3E5-99C5-44D7-81CB-AB1C462667BA}" dt="2022-03-11T01:34:05.635" v="169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0E19F3E5-99C5-44D7-81CB-AB1C462667BA}" dt="2022-03-11T01:30:00.809" v="12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0E19F3E5-99C5-44D7-81CB-AB1C462667BA}" dt="2022-03-11T01:30:00.809" v="12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0E19F3E5-99C5-44D7-81CB-AB1C462667BA}" dt="2022-03-11T01:29:01.435" v="1150" actId="20577"/>
        <pc:sldMkLst>
          <pc:docMk/>
          <pc:sldMk cId="485772435" sldId="296"/>
        </pc:sldMkLst>
        <pc:spChg chg="mod">
          <ac:chgData name="Singletary, David S." userId="45c19336-5b87-4564-b40a-d17e89ba411b" providerId="ADAL" clId="{0E19F3E5-99C5-44D7-81CB-AB1C462667BA}" dt="2022-03-11T01:29:01.435" v="1150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9.340" v="649" actId="20577"/>
          <ac:spMkLst>
            <pc:docMk/>
            <pc:sldMk cId="485772435" sldId="296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0E19F3E5-99C5-44D7-81CB-AB1C462667BA}" dt="2022-03-11T01:28:46.465" v="1144" actId="2696"/>
        <pc:sldMkLst>
          <pc:docMk/>
          <pc:sldMk cId="1141451131" sldId="297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3886361754" sldId="298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571633308" sldId="301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2895138168" sldId="302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211293801" sldId="303"/>
        </pc:sldMkLst>
      </pc:sldChg>
      <pc:sldChg chg="del">
        <pc:chgData name="Singletary, David S." userId="45c19336-5b87-4564-b40a-d17e89ba411b" providerId="ADAL" clId="{0E19F3E5-99C5-44D7-81CB-AB1C462667BA}" dt="2022-03-11T01:38:07.220" v="2059" actId="2696"/>
        <pc:sldMkLst>
          <pc:docMk/>
          <pc:sldMk cId="3172396639" sldId="304"/>
        </pc:sldMkLst>
      </pc:sldChg>
      <pc:sldChg chg="modSp add mod">
        <pc:chgData name="Singletary, David S." userId="45c19336-5b87-4564-b40a-d17e89ba411b" providerId="ADAL" clId="{0E19F3E5-99C5-44D7-81CB-AB1C462667BA}" dt="2022-03-11T01:22:21.587" v="647" actId="20577"/>
        <pc:sldMkLst>
          <pc:docMk/>
          <pc:sldMk cId="2420653918" sldId="305"/>
        </pc:sldMkLst>
        <pc:spChg chg="mod">
          <ac:chgData name="Singletary, David S." userId="45c19336-5b87-4564-b40a-d17e89ba411b" providerId="ADAL" clId="{0E19F3E5-99C5-44D7-81CB-AB1C462667BA}" dt="2022-03-11T01:21:39.579" v="621" actId="20577"/>
          <ac:spMkLst>
            <pc:docMk/>
            <pc:sldMk cId="24206539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1.587" v="647" actId="20577"/>
          <ac:spMkLst>
            <pc:docMk/>
            <pc:sldMk cId="2420653918" sldId="305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1:55.776" v="1520" actId="20577"/>
        <pc:sldMkLst>
          <pc:docMk/>
          <pc:sldMk cId="437125463" sldId="306"/>
        </pc:sldMkLst>
        <pc:spChg chg="mod">
          <ac:chgData name="Singletary, David S." userId="45c19336-5b87-4564-b40a-d17e89ba411b" providerId="ADAL" clId="{0E19F3E5-99C5-44D7-81CB-AB1C462667BA}" dt="2022-03-11T01:23:03.728" v="675" actId="20577"/>
          <ac:spMkLst>
            <pc:docMk/>
            <pc:sldMk cId="437125463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1:55.776" v="1520" actId="20577"/>
          <ac:spMkLst>
            <pc:docMk/>
            <pc:sldMk cId="437125463" sldId="306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3:12.024" v="1656" actId="20577"/>
        <pc:sldMkLst>
          <pc:docMk/>
          <pc:sldMk cId="2635635920" sldId="307"/>
        </pc:sldMkLst>
        <pc:spChg chg="mod">
          <ac:chgData name="Singletary, David S." userId="45c19336-5b87-4564-b40a-d17e89ba411b" providerId="ADAL" clId="{0E19F3E5-99C5-44D7-81CB-AB1C462667BA}" dt="2022-03-11T01:30:42.032" v="1430" actId="20577"/>
          <ac:spMkLst>
            <pc:docMk/>
            <pc:sldMk cId="2635635920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3:12.024" v="1656" actId="20577"/>
          <ac:spMkLst>
            <pc:docMk/>
            <pc:sldMk cId="2635635920" sldId="307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15.872" v="1964" actId="20577"/>
        <pc:sldMkLst>
          <pc:docMk/>
          <pc:sldMk cId="838413923" sldId="308"/>
        </pc:sldMkLst>
        <pc:spChg chg="mod">
          <ac:chgData name="Singletary, David S." userId="45c19336-5b87-4564-b40a-d17e89ba411b" providerId="ADAL" clId="{0E19F3E5-99C5-44D7-81CB-AB1C462667BA}" dt="2022-03-11T01:34:33.820" v="1707" actId="20577"/>
          <ac:spMkLst>
            <pc:docMk/>
            <pc:sldMk cId="83841392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15.872" v="1964" actId="20577"/>
          <ac:spMkLst>
            <pc:docMk/>
            <pc:sldMk cId="838413923" sldId="308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48.616" v="2057" actId="20577"/>
        <pc:sldMkLst>
          <pc:docMk/>
          <pc:sldMk cId="3472852771" sldId="309"/>
        </pc:sldMkLst>
        <pc:spChg chg="mod">
          <ac:chgData name="Singletary, David S." userId="45c19336-5b87-4564-b40a-d17e89ba411b" providerId="ADAL" clId="{0E19F3E5-99C5-44D7-81CB-AB1C462667BA}" dt="2022-03-11T01:37:48.616" v="2057" actId="20577"/>
          <ac:spMkLst>
            <pc:docMk/>
            <pc:sldMk cId="3472852771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41.084" v="2055" actId="20577"/>
          <ac:spMkLst>
            <pc:docMk/>
            <pc:sldMk cId="3472852771" sldId="309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42:19.829" v="2742" actId="27636"/>
        <pc:sldMkLst>
          <pc:docMk/>
          <pc:sldMk cId="3369759366" sldId="310"/>
        </pc:sldMkLst>
        <pc:spChg chg="mod">
          <ac:chgData name="Singletary, David S." userId="45c19336-5b87-4564-b40a-d17e89ba411b" providerId="ADAL" clId="{0E19F3E5-99C5-44D7-81CB-AB1C462667BA}" dt="2022-03-11T01:38:19.838" v="2085" actId="20577"/>
          <ac:spMkLst>
            <pc:docMk/>
            <pc:sldMk cId="3369759366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42:19.829" v="2742" actId="27636"/>
          <ac:spMkLst>
            <pc:docMk/>
            <pc:sldMk cId="3369759366" sldId="310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2257EB5A-93F1-43DB-8F14-8954C4D3E899}"/>
    <pc:docChg chg="undo custSel addSld delSld modSld sldOrd">
      <pc:chgData name="Singletary, David S." userId="45c19336-5b87-4564-b40a-d17e89ba411b" providerId="ADAL" clId="{2257EB5A-93F1-43DB-8F14-8954C4D3E899}" dt="2022-03-29T16:55:29.872" v="6756" actId="20577"/>
      <pc:docMkLst>
        <pc:docMk/>
      </pc:docMkLst>
      <pc:sldChg chg="modSp mod">
        <pc:chgData name="Singletary, David S." userId="45c19336-5b87-4564-b40a-d17e89ba411b" providerId="ADAL" clId="{2257EB5A-93F1-43DB-8F14-8954C4D3E899}" dt="2022-03-29T11:34:45.142" v="10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257EB5A-93F1-43DB-8F14-8954C4D3E899}" dt="2022-03-29T11:34:45.142" v="10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257EB5A-93F1-43DB-8F14-8954C4D3E899}" dt="2022-03-29T12:28:50.513" v="1958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2257EB5A-93F1-43DB-8F14-8954C4D3E899}" dt="2022-03-29T12:28:50.513" v="1958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2257EB5A-93F1-43DB-8F14-8954C4D3E899}" dt="2022-03-29T11:42:30.127" v="4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2257EB5A-93F1-43DB-8F14-8954C4D3E899}" dt="2022-03-29T11:42:30.127" v="4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7:36.538" v="2743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2257EB5A-93F1-43DB-8F14-8954C4D3E899}" dt="2022-03-29T12:44:46.403" v="2510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7:36.538" v="2743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85772435" sldId="296"/>
        </pc:sldMkLst>
      </pc:sldChg>
      <pc:sldChg chg="modSp add mod">
        <pc:chgData name="Singletary, David S." userId="45c19336-5b87-4564-b40a-d17e89ba411b" providerId="ADAL" clId="{2257EB5A-93F1-43DB-8F14-8954C4D3E899}" dt="2022-03-29T12:48:47.941" v="2840" actId="20577"/>
        <pc:sldMkLst>
          <pc:docMk/>
          <pc:sldMk cId="3116520129" sldId="297"/>
        </pc:sldMkLst>
        <pc:spChg chg="mod">
          <ac:chgData name="Singletary, David S." userId="45c19336-5b87-4564-b40a-d17e89ba411b" providerId="ADAL" clId="{2257EB5A-93F1-43DB-8F14-8954C4D3E899}" dt="2022-03-29T12:48:47.941" v="2840" actId="20577"/>
          <ac:spMkLst>
            <pc:docMk/>
            <pc:sldMk cId="311652012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1:54:47.783" v="1532" actId="20577"/>
          <ac:spMkLst>
            <pc:docMk/>
            <pc:sldMk cId="311652012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23:27.957" v="3924" actId="20577"/>
        <pc:sldMkLst>
          <pc:docMk/>
          <pc:sldMk cId="1902977410" sldId="298"/>
        </pc:sldMkLst>
        <pc:spChg chg="mod">
          <ac:chgData name="Singletary, David S." userId="45c19336-5b87-4564-b40a-d17e89ba411b" providerId="ADAL" clId="{2257EB5A-93F1-43DB-8F14-8954C4D3E899}" dt="2022-03-29T12:49:06.458" v="2850" actId="20577"/>
          <ac:spMkLst>
            <pc:docMk/>
            <pc:sldMk cId="1902977410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3:27.957" v="3924" actId="20577"/>
          <ac:spMkLst>
            <pc:docMk/>
            <pc:sldMk cId="1902977410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52.325" v="3267" actId="20577"/>
        <pc:sldMkLst>
          <pc:docMk/>
          <pc:sldMk cId="650750480" sldId="299"/>
        </pc:sldMkLst>
        <pc:spChg chg="mod">
          <ac:chgData name="Singletary, David S." userId="45c19336-5b87-4564-b40a-d17e89ba411b" providerId="ADAL" clId="{2257EB5A-93F1-43DB-8F14-8954C4D3E899}" dt="2022-03-29T12:48:59.337" v="2846" actId="20577"/>
          <ac:spMkLst>
            <pc:docMk/>
            <pc:sldMk cId="650750480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52.325" v="3267" actId="20577"/>
          <ac:spMkLst>
            <pc:docMk/>
            <pc:sldMk cId="650750480" sldId="299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2257EB5A-93F1-43DB-8F14-8954C4D3E899}" dt="2022-03-29T15:53:21.353" v="4574" actId="20577"/>
        <pc:sldMkLst>
          <pc:docMk/>
          <pc:sldMk cId="2258743945" sldId="300"/>
        </pc:sldMkLst>
        <pc:spChg chg="mod">
          <ac:chgData name="Singletary, David S." userId="45c19336-5b87-4564-b40a-d17e89ba411b" providerId="ADAL" clId="{2257EB5A-93F1-43DB-8F14-8954C4D3E899}" dt="2022-03-29T15:53:21.353" v="4574" actId="20577"/>
          <ac:spMkLst>
            <pc:docMk/>
            <pc:sldMk cId="2258743945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50:25.189" v="4548" actId="20577"/>
          <ac:spMkLst>
            <pc:docMk/>
            <pc:sldMk cId="2258743945" sldId="300"/>
            <ac:spMk id="5" creationId="{D4DF20FB-145A-4EC1-97F1-79766D32EA7E}"/>
          </ac:spMkLst>
        </pc:spChg>
        <pc:spChg chg="add del mod">
          <ac:chgData name="Singletary, David S." userId="45c19336-5b87-4564-b40a-d17e89ba411b" providerId="ADAL" clId="{2257EB5A-93F1-43DB-8F14-8954C4D3E899}" dt="2022-03-29T12:23:57.554" v="1732" actId="478"/>
          <ac:spMkLst>
            <pc:docMk/>
            <pc:sldMk cId="2258743945" sldId="300"/>
            <ac:spMk id="6" creationId="{2C72305D-1CD0-4AAE-B797-6FCC395FCEDF}"/>
          </ac:spMkLst>
        </pc:spChg>
        <pc:spChg chg="add mod">
          <ac:chgData name="Singletary, David S." userId="45c19336-5b87-4564-b40a-d17e89ba411b" providerId="ADAL" clId="{2257EB5A-93F1-43DB-8F14-8954C4D3E899}" dt="2022-03-29T12:28:21.959" v="1908" actId="1076"/>
          <ac:spMkLst>
            <pc:docMk/>
            <pc:sldMk cId="2258743945" sldId="300"/>
            <ac:spMk id="10" creationId="{23DB060F-8258-4BFA-9BEC-38BA544C90D8}"/>
          </ac:spMkLst>
        </pc:spChg>
        <pc:picChg chg="add mod">
          <ac:chgData name="Singletary, David S." userId="45c19336-5b87-4564-b40a-d17e89ba411b" providerId="ADAL" clId="{2257EB5A-93F1-43DB-8F14-8954C4D3E899}" dt="2022-03-29T12:28:21.959" v="1908" actId="1076"/>
          <ac:picMkLst>
            <pc:docMk/>
            <pc:sldMk cId="2258743945" sldId="300"/>
            <ac:picMk id="4" creationId="{AADD0524-5E20-49D0-B80E-ABC698491633}"/>
          </ac:picMkLst>
        </pc:picChg>
        <pc:picChg chg="add mod">
          <ac:chgData name="Singletary, David S." userId="45c19336-5b87-4564-b40a-d17e89ba411b" providerId="ADAL" clId="{2257EB5A-93F1-43DB-8F14-8954C4D3E899}" dt="2022-03-29T12:27:37.753" v="1786" actId="571"/>
          <ac:picMkLst>
            <pc:docMk/>
            <pc:sldMk cId="2258743945" sldId="300"/>
            <ac:picMk id="11" creationId="{DA6F085D-821C-4437-B8DA-AD77F0CD7B49}"/>
          </ac:picMkLst>
        </pc:picChg>
        <pc:cxnChg chg="add del mod">
          <ac:chgData name="Singletary, David S." userId="45c19336-5b87-4564-b40a-d17e89ba411b" providerId="ADAL" clId="{2257EB5A-93F1-43DB-8F14-8954C4D3E899}" dt="2022-03-29T12:24:34.948" v="1738" actId="478"/>
          <ac:cxnSpMkLst>
            <pc:docMk/>
            <pc:sldMk cId="2258743945" sldId="300"/>
            <ac:cxnSpMk id="8" creationId="{BF16D505-5F63-4A36-901A-D817DA54D10D}"/>
          </ac:cxnSpMkLst>
        </pc:cxnChg>
      </pc:sldChg>
      <pc:sldChg chg="addSp modSp add mod">
        <pc:chgData name="Singletary, David S." userId="45c19336-5b87-4564-b40a-d17e89ba411b" providerId="ADAL" clId="{2257EB5A-93F1-43DB-8F14-8954C4D3E899}" dt="2022-03-29T15:24:03.031" v="3939" actId="20577"/>
        <pc:sldMkLst>
          <pc:docMk/>
          <pc:sldMk cId="573686152" sldId="301"/>
        </pc:sldMkLst>
        <pc:spChg chg="mod">
          <ac:chgData name="Singletary, David S." userId="45c19336-5b87-4564-b40a-d17e89ba411b" providerId="ADAL" clId="{2257EB5A-93F1-43DB-8F14-8954C4D3E899}" dt="2022-03-29T12:48:55.846" v="2844" actId="20577"/>
          <ac:spMkLst>
            <pc:docMk/>
            <pc:sldMk cId="573686152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4:03.031" v="3939" actId="20577"/>
          <ac:spMkLst>
            <pc:docMk/>
            <pc:sldMk cId="573686152" sldId="30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2:31:18.321" v="2162" actId="1076"/>
          <ac:picMkLst>
            <pc:docMk/>
            <pc:sldMk cId="573686152" sldId="301"/>
            <ac:picMk id="4" creationId="{AB89B028-5518-4E69-A07A-E31B8EAA9684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3:45:46.241" v="3265" actId="20577"/>
        <pc:sldMkLst>
          <pc:docMk/>
          <pc:sldMk cId="1181266659" sldId="302"/>
        </pc:sldMkLst>
        <pc:spChg chg="mod">
          <ac:chgData name="Singletary, David S." userId="45c19336-5b87-4564-b40a-d17e89ba411b" providerId="ADAL" clId="{2257EB5A-93F1-43DB-8F14-8954C4D3E899}" dt="2022-03-29T13:45:42.975" v="3264" actId="20577"/>
          <ac:spMkLst>
            <pc:docMk/>
            <pc:sldMk cId="1181266659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6.241" v="3265" actId="20577"/>
          <ac:spMkLst>
            <pc:docMk/>
            <pc:sldMk cId="1181266659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8:34.934" v="2836" actId="20577"/>
        <pc:sldMkLst>
          <pc:docMk/>
          <pc:sldMk cId="3759691539" sldId="303"/>
        </pc:sldMkLst>
        <pc:spChg chg="mod">
          <ac:chgData name="Singletary, David S." userId="45c19336-5b87-4564-b40a-d17e89ba411b" providerId="ADAL" clId="{2257EB5A-93F1-43DB-8F14-8954C4D3E899}" dt="2022-03-29T12:48:34.934" v="2836" actId="20577"/>
          <ac:spMkLst>
            <pc:docMk/>
            <pc:sldMk cId="3759691539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8:25.213" v="2813" actId="20577"/>
          <ac:spMkLst>
            <pc:docMk/>
            <pc:sldMk cId="3759691539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49.808" v="3266" actId="20577"/>
        <pc:sldMkLst>
          <pc:docMk/>
          <pc:sldMk cId="2687664733" sldId="304"/>
        </pc:sldMkLst>
        <pc:spChg chg="mod">
          <ac:chgData name="Singletary, David S." userId="45c19336-5b87-4564-b40a-d17e89ba411b" providerId="ADAL" clId="{2257EB5A-93F1-43DB-8F14-8954C4D3E899}" dt="2022-03-29T12:58:11.279" v="3236" actId="20577"/>
          <ac:spMkLst>
            <pc:docMk/>
            <pc:sldMk cId="2687664733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9.808" v="3266" actId="20577"/>
          <ac:spMkLst>
            <pc:docMk/>
            <pc:sldMk cId="2687664733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30:11.796" v="4012" actId="403"/>
        <pc:sldMkLst>
          <pc:docMk/>
          <pc:sldMk cId="2100746318" sldId="305"/>
        </pc:sldMkLst>
        <pc:spChg chg="mod">
          <ac:chgData name="Singletary, David S." userId="45c19336-5b87-4564-b40a-d17e89ba411b" providerId="ADAL" clId="{2257EB5A-93F1-43DB-8F14-8954C4D3E899}" dt="2022-03-29T13:45:36.813" v="3260" actId="20577"/>
          <ac:spMkLst>
            <pc:docMk/>
            <pc:sldMk cId="21007463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0:11.796" v="4012" actId="403"/>
          <ac:spMkLst>
            <pc:docMk/>
            <pc:sldMk cId="2100746318" sldId="305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420653918" sldId="305"/>
        </pc:sldMkLst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37125463" sldId="306"/>
        </pc:sldMkLst>
      </pc:sldChg>
      <pc:sldChg chg="addSp modSp add mod">
        <pc:chgData name="Singletary, David S." userId="45c19336-5b87-4564-b40a-d17e89ba411b" providerId="ADAL" clId="{2257EB5A-93F1-43DB-8F14-8954C4D3E899}" dt="2022-03-29T14:30:46.906" v="3830" actId="20577"/>
        <pc:sldMkLst>
          <pc:docMk/>
          <pc:sldMk cId="1558515557" sldId="306"/>
        </pc:sldMkLst>
        <pc:spChg chg="mod">
          <ac:chgData name="Singletary, David S." userId="45c19336-5b87-4564-b40a-d17e89ba411b" providerId="ADAL" clId="{2257EB5A-93F1-43DB-8F14-8954C4D3E899}" dt="2022-03-29T13:55:51.837" v="3552" actId="20577"/>
          <ac:spMkLst>
            <pc:docMk/>
            <pc:sldMk cId="1558515557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4:30:46.906" v="3830" actId="20577"/>
          <ac:spMkLst>
            <pc:docMk/>
            <pc:sldMk cId="1558515557" sldId="306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2257EB5A-93F1-43DB-8F14-8954C4D3E899}" dt="2022-03-29T14:08:47.813" v="3606" actId="1076"/>
          <ac:spMkLst>
            <pc:docMk/>
            <pc:sldMk cId="1558515557" sldId="306"/>
            <ac:spMk id="6" creationId="{9BCE36AB-2207-47D1-A725-F3C19567A175}"/>
          </ac:spMkLst>
        </pc:spChg>
      </pc:sldChg>
      <pc:sldChg chg="delSp modSp add mod">
        <pc:chgData name="Singletary, David S." userId="45c19336-5b87-4564-b40a-d17e89ba411b" providerId="ADAL" clId="{2257EB5A-93F1-43DB-8F14-8954C4D3E899}" dt="2022-03-29T15:33:55.324" v="4147" actId="20577"/>
        <pc:sldMkLst>
          <pc:docMk/>
          <pc:sldMk cId="2164445569" sldId="307"/>
        </pc:sldMkLst>
        <pc:spChg chg="mod">
          <ac:chgData name="Singletary, David S." userId="45c19336-5b87-4564-b40a-d17e89ba411b" providerId="ADAL" clId="{2257EB5A-93F1-43DB-8F14-8954C4D3E899}" dt="2022-03-29T14:11:54.990" v="3637" actId="20577"/>
          <ac:spMkLst>
            <pc:docMk/>
            <pc:sldMk cId="2164445569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3:55.324" v="4147" actId="20577"/>
          <ac:spMkLst>
            <pc:docMk/>
            <pc:sldMk cId="2164445569" sldId="307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2257EB5A-93F1-43DB-8F14-8954C4D3E899}" dt="2022-03-29T14:13:21.594" v="3761" actId="478"/>
          <ac:spMkLst>
            <pc:docMk/>
            <pc:sldMk cId="2164445569" sldId="307"/>
            <ac:spMk id="6" creationId="{9BCE36AB-2207-47D1-A725-F3C19567A175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635635920" sldId="307"/>
        </pc:sldMkLst>
      </pc:sldChg>
      <pc:sldChg chg="modSp add mod">
        <pc:chgData name="Singletary, David S." userId="45c19336-5b87-4564-b40a-d17e89ba411b" providerId="ADAL" clId="{2257EB5A-93F1-43DB-8F14-8954C4D3E899}" dt="2022-03-29T15:37:59.842" v="4379" actId="20577"/>
        <pc:sldMkLst>
          <pc:docMk/>
          <pc:sldMk cId="777654193" sldId="308"/>
        </pc:sldMkLst>
        <pc:spChg chg="mod">
          <ac:chgData name="Singletary, David S." userId="45c19336-5b87-4564-b40a-d17e89ba411b" providerId="ADAL" clId="{2257EB5A-93F1-43DB-8F14-8954C4D3E899}" dt="2022-03-29T15:34:07.881" v="4153" actId="20577"/>
          <ac:spMkLst>
            <pc:docMk/>
            <pc:sldMk cId="77765419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7:59.842" v="4379" actId="20577"/>
          <ac:spMkLst>
            <pc:docMk/>
            <pc:sldMk cId="777654193" sldId="308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838413923" sldId="308"/>
        </pc:sldMkLst>
      </pc:sldChg>
      <pc:sldChg chg="modSp add mod">
        <pc:chgData name="Singletary, David S." userId="45c19336-5b87-4564-b40a-d17e89ba411b" providerId="ADAL" clId="{2257EB5A-93F1-43DB-8F14-8954C4D3E899}" dt="2022-03-29T16:38:35.063" v="6074" actId="20577"/>
        <pc:sldMkLst>
          <pc:docMk/>
          <pc:sldMk cId="1535620020" sldId="309"/>
        </pc:sldMkLst>
        <pc:spChg chg="mod">
          <ac:chgData name="Singletary, David S." userId="45c19336-5b87-4564-b40a-d17e89ba411b" providerId="ADAL" clId="{2257EB5A-93F1-43DB-8F14-8954C4D3E899}" dt="2022-03-29T15:39:03.617" v="4393" actId="20577"/>
          <ac:spMkLst>
            <pc:docMk/>
            <pc:sldMk cId="153562002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35.063" v="6074" actId="20577"/>
          <ac:spMkLst>
            <pc:docMk/>
            <pc:sldMk cId="1535620020" sldId="309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472852771" sldId="309"/>
        </pc:sldMkLst>
      </pc:sldChg>
      <pc:sldChg chg="modSp add mod ord">
        <pc:chgData name="Singletary, David S." userId="45c19336-5b87-4564-b40a-d17e89ba411b" providerId="ADAL" clId="{2257EB5A-93F1-43DB-8F14-8954C4D3E899}" dt="2022-03-29T16:06:56.936" v="4906" actId="20577"/>
        <pc:sldMkLst>
          <pc:docMk/>
          <pc:sldMk cId="1415655078" sldId="310"/>
        </pc:sldMkLst>
        <pc:spChg chg="mod">
          <ac:chgData name="Singletary, David S." userId="45c19336-5b87-4564-b40a-d17e89ba411b" providerId="ADAL" clId="{2257EB5A-93F1-43DB-8F14-8954C4D3E899}" dt="2022-03-29T16:04:19.657" v="4828" actId="20577"/>
          <ac:spMkLst>
            <pc:docMk/>
            <pc:sldMk cId="1415655078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06:56.936" v="4906" actId="20577"/>
          <ac:spMkLst>
            <pc:docMk/>
            <pc:sldMk cId="1415655078" sldId="310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369759366" sldId="310"/>
        </pc:sldMkLst>
      </pc:sldChg>
      <pc:sldChg chg="addSp delSp modSp add mod">
        <pc:chgData name="Singletary, David S." userId="45c19336-5b87-4564-b40a-d17e89ba411b" providerId="ADAL" clId="{2257EB5A-93F1-43DB-8F14-8954C4D3E899}" dt="2022-03-29T16:02:28.019" v="4824" actId="20577"/>
        <pc:sldMkLst>
          <pc:docMk/>
          <pc:sldMk cId="530682828" sldId="311"/>
        </pc:sldMkLst>
        <pc:spChg chg="mod">
          <ac:chgData name="Singletary, David S." userId="45c19336-5b87-4564-b40a-d17e89ba411b" providerId="ADAL" clId="{2257EB5A-93F1-43DB-8F14-8954C4D3E899}" dt="2022-03-29T16:02:28.019" v="4824" actId="20577"/>
          <ac:spMkLst>
            <pc:docMk/>
            <pc:sldMk cId="530682828" sldId="31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2257EB5A-93F1-43DB-8F14-8954C4D3E899}" dt="2022-03-29T15:54:33.532" v="4593"/>
          <ac:spMkLst>
            <pc:docMk/>
            <pc:sldMk cId="530682828" sldId="311"/>
            <ac:spMk id="3" creationId="{ED99CD92-A2DE-4DD3-9BB0-EBA43ED02220}"/>
          </ac:spMkLst>
        </pc:spChg>
        <pc:spChg chg="mod">
          <ac:chgData name="Singletary, David S." userId="45c19336-5b87-4564-b40a-d17e89ba411b" providerId="ADAL" clId="{2257EB5A-93F1-43DB-8F14-8954C4D3E899}" dt="2022-03-29T15:57:21.112" v="4818" actId="20577"/>
          <ac:spMkLst>
            <pc:docMk/>
            <pc:sldMk cId="530682828" sldId="31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5:56:08.003" v="4617" actId="1076"/>
          <ac:picMkLst>
            <pc:docMk/>
            <pc:sldMk cId="530682828" sldId="311"/>
            <ac:picMk id="6" creationId="{0C0D58C7-1DFA-47A8-AB43-116E29EEDFF0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6:38:49.808" v="6076" actId="27636"/>
        <pc:sldMkLst>
          <pc:docMk/>
          <pc:sldMk cId="194963141" sldId="312"/>
        </pc:sldMkLst>
        <pc:spChg chg="mod">
          <ac:chgData name="Singletary, David S." userId="45c19336-5b87-4564-b40a-d17e89ba411b" providerId="ADAL" clId="{2257EB5A-93F1-43DB-8F14-8954C4D3E899}" dt="2022-03-29T16:22:01.415" v="5171" actId="20577"/>
          <ac:spMkLst>
            <pc:docMk/>
            <pc:sldMk cId="194963141" sldId="31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49.808" v="6076" actId="27636"/>
          <ac:spMkLst>
            <pc:docMk/>
            <pc:sldMk cId="194963141" sldId="312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36:42.115" v="6053" actId="20577"/>
        <pc:sldMkLst>
          <pc:docMk/>
          <pc:sldMk cId="2668404629" sldId="313"/>
        </pc:sldMkLst>
        <pc:spChg chg="mod">
          <ac:chgData name="Singletary, David S." userId="45c19336-5b87-4564-b40a-d17e89ba411b" providerId="ADAL" clId="{2257EB5A-93F1-43DB-8F14-8954C4D3E899}" dt="2022-03-29T16:24:56.383" v="5177" actId="20577"/>
          <ac:spMkLst>
            <pc:docMk/>
            <pc:sldMk cId="2668404629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6:42.115" v="6053" actId="20577"/>
          <ac:spMkLst>
            <pc:docMk/>
            <pc:sldMk cId="2668404629" sldId="313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6:27:39.933" v="5601" actId="1076"/>
          <ac:picMkLst>
            <pc:docMk/>
            <pc:sldMk cId="2668404629" sldId="313"/>
            <ac:picMk id="4" creationId="{6EA6FF4D-ED21-4CEC-A412-39713705716F}"/>
          </ac:picMkLst>
        </pc:picChg>
      </pc:sldChg>
      <pc:sldChg chg="modSp add mod ord">
        <pc:chgData name="Singletary, David S." userId="45c19336-5b87-4564-b40a-d17e89ba411b" providerId="ADAL" clId="{2257EB5A-93F1-43DB-8F14-8954C4D3E899}" dt="2022-03-29T16:43:30.064" v="6381" actId="20577"/>
        <pc:sldMkLst>
          <pc:docMk/>
          <pc:sldMk cId="107291731" sldId="314"/>
        </pc:sldMkLst>
        <pc:spChg chg="mod">
          <ac:chgData name="Singletary, David S." userId="45c19336-5b87-4564-b40a-d17e89ba411b" providerId="ADAL" clId="{2257EB5A-93F1-43DB-8F14-8954C4D3E899}" dt="2022-03-29T16:33:19.997" v="5909" actId="20577"/>
          <ac:spMkLst>
            <pc:docMk/>
            <pc:sldMk cId="107291731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3:30.064" v="6381" actId="20577"/>
          <ac:spMkLst>
            <pc:docMk/>
            <pc:sldMk cId="107291731" sldId="314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2257EB5A-93F1-43DB-8F14-8954C4D3E899}" dt="2022-03-29T16:48:41.934" v="6504" actId="20578"/>
        <pc:sldMkLst>
          <pc:docMk/>
          <pc:sldMk cId="1756118138" sldId="315"/>
        </pc:sldMkLst>
        <pc:spChg chg="mod">
          <ac:chgData name="Singletary, David S." userId="45c19336-5b87-4564-b40a-d17e89ba411b" providerId="ADAL" clId="{2257EB5A-93F1-43DB-8F14-8954C4D3E899}" dt="2022-03-29T16:48:38.509" v="6502" actId="20577"/>
          <ac:spMkLst>
            <pc:docMk/>
            <pc:sldMk cId="1756118138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22.169" v="6072" actId="20577"/>
          <ac:spMkLst>
            <pc:docMk/>
            <pc:sldMk cId="1756118138" sldId="315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47:38.040" v="6488" actId="20577"/>
        <pc:sldMkLst>
          <pc:docMk/>
          <pc:sldMk cId="3637146629" sldId="316"/>
        </pc:sldMkLst>
        <pc:spChg chg="mod">
          <ac:chgData name="Singletary, David S." userId="45c19336-5b87-4564-b40a-d17e89ba411b" providerId="ADAL" clId="{2257EB5A-93F1-43DB-8F14-8954C4D3E899}" dt="2022-03-29T16:47:38.040" v="6488" actId="20577"/>
          <ac:spMkLst>
            <pc:docMk/>
            <pc:sldMk cId="3637146629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6:31.031" v="6464" actId="20577"/>
          <ac:spMkLst>
            <pc:docMk/>
            <pc:sldMk cId="3637146629" sldId="316"/>
            <ac:spMk id="5" creationId="{D4DF20FB-145A-4EC1-97F1-79766D32EA7E}"/>
          </ac:spMkLst>
        </pc:spChg>
        <pc:picChg chg="add mod modCrop">
          <ac:chgData name="Singletary, David S." userId="45c19336-5b87-4564-b40a-d17e89ba411b" providerId="ADAL" clId="{2257EB5A-93F1-43DB-8F14-8954C4D3E899}" dt="2022-03-29T16:46:02.571" v="6458" actId="14100"/>
          <ac:picMkLst>
            <pc:docMk/>
            <pc:sldMk cId="3637146629" sldId="316"/>
            <ac:picMk id="4" creationId="{73AF11E8-1A08-4B69-8798-CE992D068BA7}"/>
          </ac:picMkLst>
        </pc:pic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7" creationId="{FF3A6785-ED41-4D8E-B1B5-986AA73F6253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8" creationId="{7BF073B4-6E40-40CA-A513-92DFA90E1280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0" creationId="{349EC7A7-5265-44B8-A4E6-5A30E4564DEE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3" creationId="{2BE2C4EC-9050-4E33-BE9C-421162EF19A2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5" creationId="{D24B57CC-199F-4133-B29B-BCF5F4EE464F}"/>
          </ac:cxnSpMkLst>
        </pc:cxnChg>
      </pc:sldChg>
      <pc:sldChg chg="modSp add del mod ord">
        <pc:chgData name="Singletary, David S." userId="45c19336-5b87-4564-b40a-d17e89ba411b" providerId="ADAL" clId="{2257EB5A-93F1-43DB-8F14-8954C4D3E899}" dt="2022-03-29T16:51:53.792" v="6568" actId="20577"/>
        <pc:sldMkLst>
          <pc:docMk/>
          <pc:sldMk cId="488525267" sldId="317"/>
        </pc:sldMkLst>
        <pc:spChg chg="mod">
          <ac:chgData name="Singletary, David S." userId="45c19336-5b87-4564-b40a-d17e89ba411b" providerId="ADAL" clId="{2257EB5A-93F1-43DB-8F14-8954C4D3E899}" dt="2022-03-29T16:49:17.918" v="6508" actId="20577"/>
          <ac:spMkLst>
            <pc:docMk/>
            <pc:sldMk cId="488525267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1:53.792" v="6568" actId="20577"/>
          <ac:spMkLst>
            <pc:docMk/>
            <pc:sldMk cId="488525267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6:55:29.872" v="6756" actId="20577"/>
        <pc:sldMkLst>
          <pc:docMk/>
          <pc:sldMk cId="3891519076" sldId="318"/>
        </pc:sldMkLst>
        <pc:spChg chg="mod">
          <ac:chgData name="Singletary, David S." userId="45c19336-5b87-4564-b40a-d17e89ba411b" providerId="ADAL" clId="{2257EB5A-93F1-43DB-8F14-8954C4D3E899}" dt="2022-03-29T16:52:10.930" v="6585" actId="20577"/>
          <ac:spMkLst>
            <pc:docMk/>
            <pc:sldMk cId="3891519076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5:29.872" v="6756" actId="20577"/>
          <ac:spMkLst>
            <pc:docMk/>
            <pc:sldMk cId="3891519076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 dirty="0"/>
              <a:t>CIS2349C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10</a:t>
            </a:r>
            <a:br>
              <a:rPr lang="en-US" dirty="0"/>
            </a:br>
            <a:r>
              <a:rPr lang="en-US" dirty="0"/>
              <a:t>Using Hive</a:t>
            </a:r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7: Create a HiveQL 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Create a script file to perform the following steps (using a database and table similar to those created on the previous slides) and execute it using the hive –f option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the database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the table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data into the table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query the table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drop the table</a:t>
            </a:r>
          </a:p>
          <a:p>
            <a:pPr marL="14287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drop the database</a:t>
            </a:r>
          </a:p>
          <a:p>
            <a:pPr marL="233363" indent="-233363">
              <a:lnSpc>
                <a:spcPct val="110000"/>
              </a:lnSpc>
            </a:pPr>
            <a:r>
              <a:rPr lang="en-US" sz="2400" dirty="0"/>
              <a:t>Change your working directory to /</a:t>
            </a:r>
            <a:r>
              <a:rPr lang="en-US" sz="2400" dirty="0" err="1"/>
              <a:t>usr</a:t>
            </a:r>
            <a:r>
              <a:rPr lang="en-US" sz="2400" dirty="0"/>
              <a:t>/local/hive and run 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bin/hive –f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yourfilename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2400" dirty="0"/>
              <a:t>to execute your script</a:t>
            </a:r>
          </a:p>
        </p:txBody>
      </p:sp>
    </p:spTree>
    <p:extLst>
      <p:ext uri="{BB962C8B-B14F-4D97-AF65-F5344CB8AC3E}">
        <p14:creationId xmlns:p14="http://schemas.microsoft.com/office/powerpoint/2010/main" val="130218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 dirty="0"/>
              <a:t>In this lab we will use the Hive shell to create a simple database, create a table, insert data into the table and extract data from it.</a:t>
            </a:r>
          </a:p>
          <a:p>
            <a:pPr marL="457200" indent="0">
              <a:lnSpc>
                <a:spcPct val="150000"/>
              </a:lnSpc>
              <a:buNone/>
            </a:pPr>
            <a:r>
              <a:rPr lang="en-US" sz="2400" dirty="0"/>
              <a:t>This lab is based on the Hive Getting Started documentation found at</a:t>
            </a:r>
          </a:p>
          <a:p>
            <a:pPr marL="855663" indent="0">
              <a:lnSpc>
                <a:spcPct val="150000"/>
              </a:lnSpc>
              <a:buNone/>
            </a:pPr>
            <a:r>
              <a:rPr lang="en-US" sz="2400" dirty="0"/>
              <a:t>https://cwiki.apache.org/confluence/display/Hive/GettingStarted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3200" dirty="0"/>
              <a:t>Submit screen snips showing the results of commands that are executed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1: Log in and Start Hive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Log in as the </a:t>
            </a:r>
            <a:r>
              <a:rPr lang="en-US" sz="3200" b="1" dirty="0"/>
              <a:t>MapReduce</a:t>
            </a:r>
            <a:r>
              <a:rPr lang="en-US" sz="3200" dirty="0"/>
              <a:t> user (</a:t>
            </a:r>
            <a:r>
              <a:rPr lang="en-US" sz="3200" dirty="0" err="1"/>
              <a:t>mapred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Change your working directory to /</a:t>
            </a:r>
            <a:r>
              <a:rPr lang="en-US" sz="3200" dirty="0" err="1"/>
              <a:t>usr</a:t>
            </a:r>
            <a:r>
              <a:rPr lang="en-US" sz="3200" dirty="0"/>
              <a:t>/local/hive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Configure hive to run locally by running the following commands: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–rf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schematool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initSchema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dbType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derby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Wait for the prompt to return, then run the following to enter the shell: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bin/hive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(you can ignore any warnings that are displayed)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02348-1FE1-46C9-A585-D55BC382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90" y="1092955"/>
            <a:ext cx="2673487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2: Create a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Show the current databases (there should be only one: "default")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Don't forget the semi-colon!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databases;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Create a database: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database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datacorp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5425" indent="-225425">
              <a:lnSpc>
                <a:spcPct val="110000"/>
              </a:lnSpc>
            </a:pPr>
            <a:r>
              <a:rPr lang="en-US" sz="3200" dirty="0"/>
              <a:t>Show the current databases again, </a:t>
            </a:r>
            <a:r>
              <a:rPr lang="en-US" sz="3200" dirty="0" err="1"/>
              <a:t>datacorp</a:t>
            </a:r>
            <a:r>
              <a:rPr lang="en-US" sz="3200" dirty="0"/>
              <a:t> should be displayed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337682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3: Create a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Create a table named employee using the CREATE TABLE statement with the following columns: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indent="0">
              <a:lnSpc>
                <a:spcPct val="110000"/>
              </a:lnSpc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create table employee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name STRING, salary FLOAT, role STRING);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CB2DC7-58BB-44C6-BA91-2786D5F3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27912"/>
              </p:ext>
            </p:extLst>
          </p:nvPr>
        </p:nvGraphicFramePr>
        <p:xfrm>
          <a:off x="2734885" y="2416695"/>
          <a:ext cx="5178831" cy="2024610"/>
        </p:xfrm>
        <a:graphic>
          <a:graphicData uri="http://schemas.openxmlformats.org/drawingml/2006/table">
            <a:tbl>
              <a:tblPr/>
              <a:tblGrid>
                <a:gridCol w="1726277">
                  <a:extLst>
                    <a:ext uri="{9D8B030D-6E8A-4147-A177-3AD203B41FA5}">
                      <a16:colId xmlns:a16="http://schemas.microsoft.com/office/drawing/2014/main" val="4283934832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3620132156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1197721209"/>
                    </a:ext>
                  </a:extLst>
                </a:gridCol>
              </a:tblGrid>
              <a:tr h="4049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Field Description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51066"/>
                  </a:ext>
                </a:extLst>
              </a:tr>
              <a:tr h="4049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Employee ID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eid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5059"/>
                  </a:ext>
                </a:extLst>
              </a:tr>
              <a:tr h="4049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Employee 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27788"/>
                  </a:ext>
                </a:extLst>
              </a:tr>
              <a:tr h="4049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Employee Salary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salary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20565"/>
                  </a:ext>
                </a:extLst>
              </a:tr>
              <a:tr h="4049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Employee Role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role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4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0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4: Examine the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List the tables to verify the employee table was created: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tables;</a:t>
            </a:r>
          </a:p>
          <a:p>
            <a:pPr marL="233363" indent="-233363">
              <a:lnSpc>
                <a:spcPct val="110000"/>
              </a:lnSpc>
            </a:pPr>
            <a:r>
              <a:rPr lang="en-US" sz="3200" dirty="0"/>
              <a:t>Show the table columns: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describe employee;</a:t>
            </a:r>
          </a:p>
        </p:txBody>
      </p:sp>
    </p:spTree>
    <p:extLst>
      <p:ext uri="{BB962C8B-B14F-4D97-AF65-F5344CB8AC3E}">
        <p14:creationId xmlns:p14="http://schemas.microsoft.com/office/powerpoint/2010/main" val="77461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5: Insert and Query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Insert a record into the table: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insert into table employee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values(1, 'Smith', 50000, 'Director');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Insert two more records using random data of your choice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 a SELECT statement to query the data: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select *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8120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6: Drop the Table and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Drop the table: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drop table employee;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Drop the database: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drop database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datacorp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3363" indent="-233363">
              <a:lnSpc>
                <a:spcPct val="110000"/>
              </a:lnSpc>
            </a:pPr>
            <a:r>
              <a:rPr lang="en-US" sz="3200" dirty="0"/>
              <a:t>Verify the database was dropped: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databases;</a:t>
            </a:r>
          </a:p>
          <a:p>
            <a:pPr marL="233363" indent="-233363">
              <a:lnSpc>
                <a:spcPct val="110000"/>
              </a:lnSpc>
            </a:pPr>
            <a:r>
              <a:rPr lang="en-US" sz="3200" dirty="0"/>
              <a:t>exit Hive:</a:t>
            </a:r>
          </a:p>
          <a:p>
            <a:pPr marL="91440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hive&gt; exit;</a:t>
            </a:r>
          </a:p>
        </p:txBody>
      </p:sp>
    </p:spTree>
    <p:extLst>
      <p:ext uri="{BB962C8B-B14F-4D97-AF65-F5344CB8AC3E}">
        <p14:creationId xmlns:p14="http://schemas.microsoft.com/office/powerpoint/2010/main" val="3377044843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17391</TotalTime>
  <Words>495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FSCJ Theme 2017</vt:lpstr>
      <vt:lpstr>CIS2349C  Lab 10 Using Hive</vt:lpstr>
      <vt:lpstr>Lab Overview</vt:lpstr>
      <vt:lpstr>Lab Submissions</vt:lpstr>
      <vt:lpstr>Step 1: Log in and Start Hive</vt:lpstr>
      <vt:lpstr>Step 2: Create a Database</vt:lpstr>
      <vt:lpstr>Step 3: Create a Table</vt:lpstr>
      <vt:lpstr>Step 4: Examine the Table</vt:lpstr>
      <vt:lpstr>Step 5: Insert and Query Data</vt:lpstr>
      <vt:lpstr>Step 6: Drop the Table and Database</vt:lpstr>
      <vt:lpstr>Step 7: Create a HiveQL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32</cp:revision>
  <dcterms:created xsi:type="dcterms:W3CDTF">2021-03-15T12:57:51Z</dcterms:created>
  <dcterms:modified xsi:type="dcterms:W3CDTF">2022-05-03T11:38:28Z</dcterms:modified>
</cp:coreProperties>
</file>