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5" r:id="rId4"/>
    <p:sldId id="297" r:id="rId5"/>
    <p:sldId id="313" r:id="rId6"/>
    <p:sldId id="314" r:id="rId7"/>
    <p:sldId id="315" r:id="rId8"/>
    <p:sldId id="316" r:id="rId9"/>
    <p:sldId id="317" r:id="rId10"/>
    <p:sldId id="318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3FB68-1C81-4D9A-8B9C-5CB95EC0D2DD}" v="1" dt="2022-02-12T18:24:28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letary, David S." userId="45c19336-5b87-4564-b40a-d17e89ba411b" providerId="ADAL" clId="{E473FB68-1C81-4D9A-8B9C-5CB95EC0D2DD}"/>
    <pc:docChg chg="undo custSel modSld">
      <pc:chgData name="Singletary, David S." userId="45c19336-5b87-4564-b40a-d17e89ba411b" providerId="ADAL" clId="{E473FB68-1C81-4D9A-8B9C-5CB95EC0D2DD}" dt="2022-02-12T18:26:58.350" v="160" actId="20577"/>
      <pc:docMkLst>
        <pc:docMk/>
      </pc:docMkLst>
      <pc:sldChg chg="modSp mod">
        <pc:chgData name="Singletary, David S." userId="45c19336-5b87-4564-b40a-d17e89ba411b" providerId="ADAL" clId="{E473FB68-1C81-4D9A-8B9C-5CB95EC0D2DD}" dt="2022-02-12T18:25:03.828" v="115" actId="20577"/>
        <pc:sldMkLst>
          <pc:docMk/>
          <pc:sldMk cId="2973000389" sldId="297"/>
        </pc:sldMkLst>
        <pc:spChg chg="mod">
          <ac:chgData name="Singletary, David S." userId="45c19336-5b87-4564-b40a-d17e89ba411b" providerId="ADAL" clId="{E473FB68-1C81-4D9A-8B9C-5CB95EC0D2DD}" dt="2022-02-12T18:25:03.828" v="115" actId="20577"/>
          <ac:spMkLst>
            <pc:docMk/>
            <pc:sldMk cId="2973000389" sldId="297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473FB68-1C81-4D9A-8B9C-5CB95EC0D2DD}" dt="2022-02-12T18:25:56.315" v="149" actId="20577"/>
        <pc:sldMkLst>
          <pc:docMk/>
          <pc:sldMk cId="2252249668" sldId="313"/>
        </pc:sldMkLst>
        <pc:spChg chg="mod">
          <ac:chgData name="Singletary, David S." userId="45c19336-5b87-4564-b40a-d17e89ba411b" providerId="ADAL" clId="{E473FB68-1C81-4D9A-8B9C-5CB95EC0D2DD}" dt="2022-02-12T18:25:56.315" v="149" actId="20577"/>
          <ac:spMkLst>
            <pc:docMk/>
            <pc:sldMk cId="2252249668" sldId="313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473FB68-1C81-4D9A-8B9C-5CB95EC0D2DD}" dt="2022-02-12T18:23:47.934" v="80" actId="20577"/>
        <pc:sldMkLst>
          <pc:docMk/>
          <pc:sldMk cId="1534234188" sldId="316"/>
        </pc:sldMkLst>
        <pc:spChg chg="mod">
          <ac:chgData name="Singletary, David S." userId="45c19336-5b87-4564-b40a-d17e89ba411b" providerId="ADAL" clId="{E473FB68-1C81-4D9A-8B9C-5CB95EC0D2DD}" dt="2022-02-12T18:23:47.934" v="80" actId="20577"/>
          <ac:spMkLst>
            <pc:docMk/>
            <pc:sldMk cId="1534234188" sldId="316"/>
            <ac:spMk id="5" creationId="{D4DF20FB-145A-4EC1-97F1-79766D32EA7E}"/>
          </ac:spMkLst>
        </pc:spChg>
      </pc:sldChg>
      <pc:sldChg chg="modSp mod">
        <pc:chgData name="Singletary, David S." userId="45c19336-5b87-4564-b40a-d17e89ba411b" providerId="ADAL" clId="{E473FB68-1C81-4D9A-8B9C-5CB95EC0D2DD}" dt="2022-02-12T18:26:58.350" v="160" actId="20577"/>
        <pc:sldMkLst>
          <pc:docMk/>
          <pc:sldMk cId="2917706271" sldId="318"/>
        </pc:sldMkLst>
        <pc:spChg chg="mod">
          <ac:chgData name="Singletary, David S." userId="45c19336-5b87-4564-b40a-d17e89ba411b" providerId="ADAL" clId="{E473FB68-1C81-4D9A-8B9C-5CB95EC0D2DD}" dt="2022-02-12T18:26:58.350" v="160" actId="20577"/>
          <ac:spMkLst>
            <pc:docMk/>
            <pc:sldMk cId="2917706271" sldId="318"/>
            <ac:spMk id="5" creationId="{D4DF20FB-145A-4EC1-97F1-79766D32EA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7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ED763B-C5A3-4665-B174-D169D09A1376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68" y="6310313"/>
            <a:ext cx="2103120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2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597-EA9F-431A-83B2-D8409FC01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4914005"/>
          </a:xfrm>
        </p:spPr>
        <p:txBody>
          <a:bodyPr>
            <a:normAutofit/>
          </a:bodyPr>
          <a:lstStyle/>
          <a:p>
            <a:r>
              <a:rPr lang="en-US"/>
              <a:t>CIS2349C</a:t>
            </a:r>
            <a:br>
              <a:rPr lang="en-US"/>
            </a:br>
            <a:br>
              <a:rPr lang="en-US"/>
            </a:br>
            <a:r>
              <a:rPr lang="en-US"/>
              <a:t>Lab 2</a:t>
            </a:r>
            <a:br>
              <a:rPr lang="en-US"/>
            </a:br>
            <a:r>
              <a:rPr lang="en-US"/>
              <a:t>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 fontScale="90000"/>
          </a:bodyPr>
          <a:lstStyle/>
          <a:p>
            <a:r>
              <a:rPr lang="en-US" sz="4000"/>
              <a:t>7. Write and Execute a Python/Pydoop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Use an HDFS command to remove the movie-data subfolder and its contents</a:t>
            </a:r>
          </a:p>
        </p:txBody>
      </p:sp>
    </p:spTree>
    <p:extLst>
      <p:ext uri="{BB962C8B-B14F-4D97-AF65-F5344CB8AC3E}">
        <p14:creationId xmlns:p14="http://schemas.microsoft.com/office/powerpoint/2010/main" val="29177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515600" cy="4730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/>
              <a:t>Be sure to stop the cluster with stop-dfs.sh when you are done!</a:t>
            </a:r>
          </a:p>
        </p:txBody>
      </p:sp>
    </p:spTree>
    <p:extLst>
      <p:ext uri="{BB962C8B-B14F-4D97-AF65-F5344CB8AC3E}">
        <p14:creationId xmlns:p14="http://schemas.microsoft.com/office/powerpoint/2010/main" val="13226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816"/>
            <a:ext cx="10515600" cy="832756"/>
          </a:xfrm>
        </p:spPr>
        <p:txBody>
          <a:bodyPr/>
          <a:lstStyle/>
          <a:p>
            <a:r>
              <a:rPr lang="en-US"/>
              <a:t>Lab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05574B-8937-4007-8E6B-0DF340E2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5"/>
            <a:ext cx="10515600" cy="4564748"/>
          </a:xfrm>
        </p:spPr>
        <p:txBody>
          <a:bodyPr>
            <a:normAutofit/>
          </a:bodyPr>
          <a:lstStyle/>
          <a:p>
            <a:r>
              <a:rPr lang="en-US"/>
              <a:t>In this lab we will access the HDFS file system and perform exercises to practice manipulating files.</a:t>
            </a:r>
          </a:p>
          <a:p>
            <a:r>
              <a:rPr lang="en-US"/>
              <a:t>As with Lab 1, we will be using command line utilities to manipulate the files.</a:t>
            </a:r>
          </a:p>
          <a:p>
            <a:r>
              <a:rPr lang="en-US"/>
              <a:t>A script has been provided in the Hadoop user's home directory: </a:t>
            </a:r>
            <a:r>
              <a:rPr lang="en-US" b="1"/>
              <a:t>start-hdfs.sh </a:t>
            </a:r>
          </a:p>
          <a:p>
            <a:r>
              <a:rPr lang="en-US"/>
              <a:t>Running this script will take care of multiple configuration and startup steps we completed manually in Lab 1</a:t>
            </a:r>
          </a:p>
          <a:p>
            <a:r>
              <a:rPr lang="en-US"/>
              <a:t>You will still need to run stop-dfs.sh when exiting the lab.</a:t>
            </a:r>
          </a:p>
        </p:txBody>
      </p:sp>
    </p:spTree>
    <p:extLst>
      <p:ext uri="{BB962C8B-B14F-4D97-AF65-F5344CB8AC3E}">
        <p14:creationId xmlns:p14="http://schemas.microsoft.com/office/powerpoint/2010/main" val="391221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/>
          <a:lstStyle/>
          <a:p>
            <a:r>
              <a:rPr lang="en-US"/>
              <a:t>Lab Submissions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741"/>
            <a:ext cx="10515600" cy="4882948"/>
          </a:xfrm>
        </p:spPr>
        <p:txBody>
          <a:bodyPr>
            <a:normAutofit/>
          </a:bodyPr>
          <a:lstStyle/>
          <a:p>
            <a:r>
              <a:rPr lang="en-US" sz="2400"/>
              <a:t>Submit screen snips showing the results of commands that are executed</a:t>
            </a:r>
          </a:p>
          <a:p>
            <a:r>
              <a:rPr lang="en-US" sz="2400"/>
              <a:t>Run the date command at the top of each terminal before executing the commands so your date is visible in the screen snip as shown here: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2C1D-717C-47BB-B492-A63AA30B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88" y="2896729"/>
            <a:ext cx="651673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1. Copy a file from the local file system to HDFS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/>
              <a:t>Log in to the NetLab Hadoop cluster as the Hadoop user.</a:t>
            </a:r>
          </a:p>
          <a:p>
            <a:r>
              <a:rPr lang="en-US"/>
              <a:t>Run the start-hdfs.sh if you have not already done so already.</a:t>
            </a:r>
          </a:p>
          <a:p>
            <a:r>
              <a:rPr lang="en-US"/>
              <a:t>Be sure to give the system time to start the daemons, sometimes it can take a few minutes (run </a:t>
            </a:r>
            <a:r>
              <a:rPr lang="en-US" b="1"/>
              <a:t>hdfs dfsadmin -report </a:t>
            </a:r>
            <a:r>
              <a:rPr lang="en-US"/>
              <a:t>to verify datanodes are running).</a:t>
            </a:r>
          </a:p>
          <a:p>
            <a:r>
              <a:rPr lang="en-US"/>
              <a:t>Use an HDFS command to copy the u.data file from the local file system to the HDFS /data folder.</a:t>
            </a:r>
          </a:p>
          <a:p>
            <a:pPr lvl="1"/>
            <a:r>
              <a:rPr lang="en-US"/>
              <a:t>(the u.data file can be found in the Hadoop user's home folder under the /data subfolder).</a:t>
            </a:r>
          </a:p>
          <a:p>
            <a:r>
              <a:rPr lang="en-US"/>
              <a:t>Use an HDFS command to list the contents of the HDFS /data folder</a:t>
            </a:r>
          </a:p>
        </p:txBody>
      </p:sp>
    </p:spTree>
    <p:extLst>
      <p:ext uri="{BB962C8B-B14F-4D97-AF65-F5344CB8AC3E}">
        <p14:creationId xmlns:p14="http://schemas.microsoft.com/office/powerpoint/2010/main" val="29730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2. Copy a file from HDFS to the local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Use an HDFS command to copy the u.data file from the HDFS /data folder back to the Hadoop user's /data subfolder as "u2.data"</a:t>
            </a:r>
          </a:p>
          <a:p>
            <a:r>
              <a:rPr lang="en-US" sz="3200"/>
              <a:t>Run a command to list the contents of the Hadoop user's /data subfolder</a:t>
            </a:r>
          </a:p>
          <a:p>
            <a:r>
              <a:rPr lang="en-US" sz="3200"/>
              <a:t>Compare the size of the two files</a:t>
            </a:r>
          </a:p>
          <a:p>
            <a:r>
              <a:rPr lang="en-US" sz="3200"/>
              <a:t>Run "cksum data/u.data data/u2.data" to compare the CRC checksums of the files to verify they are the same</a:t>
            </a:r>
          </a:p>
        </p:txBody>
      </p:sp>
    </p:spTree>
    <p:extLst>
      <p:ext uri="{BB962C8B-B14F-4D97-AF65-F5344CB8AC3E}">
        <p14:creationId xmlns:p14="http://schemas.microsoft.com/office/powerpoint/2010/main" val="22522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 fontScale="90000"/>
          </a:bodyPr>
          <a:lstStyle/>
          <a:p>
            <a:r>
              <a:rPr lang="en-US" sz="4000"/>
              <a:t>3. Display the contents of a file on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Use an HDFS command to display the contents of the u.data file in the HDFS /data folder</a:t>
            </a:r>
          </a:p>
          <a:p>
            <a:pPr indent="0">
              <a:buNone/>
            </a:pPr>
            <a:r>
              <a:rPr lang="en-US" sz="3200"/>
              <a:t>(It is a big file, pipe the command into the "tail" command to display the last 10 lines)</a:t>
            </a:r>
          </a:p>
        </p:txBody>
      </p:sp>
    </p:spTree>
    <p:extLst>
      <p:ext uri="{BB962C8B-B14F-4D97-AF65-F5344CB8AC3E}">
        <p14:creationId xmlns:p14="http://schemas.microsoft.com/office/powerpoint/2010/main" val="38962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4. Remove a file from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Use an HDFS command to remove a file to remove the u.data file from the HDFS /data folder</a:t>
            </a:r>
          </a:p>
          <a:p>
            <a:r>
              <a:rPr lang="en-US" sz="3200"/>
              <a:t>Use an HDFS command to list the contents of the HDFS /data folder to verify the file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0033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/>
          </a:bodyPr>
          <a:lstStyle/>
          <a:p>
            <a:r>
              <a:rPr lang="en-US" sz="4000"/>
              <a:t>5. Create a folder in the HDFS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Use an HDFS command to create a subfolder named "movie-data" under the HDFS /data folder</a:t>
            </a:r>
          </a:p>
          <a:p>
            <a:r>
              <a:rPr lang="en-US" sz="3200"/>
              <a:t>Copy the u.data file from the Hadoop user's /data subfolder to the new subfolder</a:t>
            </a:r>
          </a:p>
          <a:p>
            <a:r>
              <a:rPr lang="en-US" sz="3200"/>
              <a:t>Use an HDFS command to list the contents of the movie-data subfolder</a:t>
            </a:r>
          </a:p>
        </p:txBody>
      </p:sp>
    </p:spTree>
    <p:extLst>
      <p:ext uri="{BB962C8B-B14F-4D97-AF65-F5344CB8AC3E}">
        <p14:creationId xmlns:p14="http://schemas.microsoft.com/office/powerpoint/2010/main" val="153423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6E76-B3BF-4129-932A-38B53803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83"/>
            <a:ext cx="10515600" cy="833858"/>
          </a:xfrm>
        </p:spPr>
        <p:txBody>
          <a:bodyPr>
            <a:normAutofit fontScale="90000"/>
          </a:bodyPr>
          <a:lstStyle/>
          <a:p>
            <a:r>
              <a:rPr lang="en-US" sz="4000"/>
              <a:t>6. Write and Execute a Python/Pydoop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F20FB-145A-4EC1-97F1-79766D32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645"/>
            <a:ext cx="10732008" cy="4730044"/>
          </a:xfrm>
        </p:spPr>
        <p:txBody>
          <a:bodyPr>
            <a:normAutofit/>
          </a:bodyPr>
          <a:lstStyle/>
          <a:p>
            <a:r>
              <a:rPr lang="en-US" sz="3200"/>
              <a:t>Write and execute a Python application which uses Pydoop to do the following:</a:t>
            </a:r>
          </a:p>
          <a:p>
            <a:pPr lvl="1"/>
            <a:r>
              <a:rPr lang="en-US" sz="2800"/>
              <a:t>Displays the size of the u.data file in the movie-data folder.</a:t>
            </a:r>
          </a:p>
          <a:p>
            <a:pPr lvl="1"/>
            <a:r>
              <a:rPr lang="en-US" sz="2800"/>
              <a:t>Displays the contents of the u.date file in the movie-data folder (be sure to use the rt option to open the file)</a:t>
            </a:r>
          </a:p>
        </p:txBody>
      </p:sp>
    </p:spTree>
    <p:extLst>
      <p:ext uri="{BB962C8B-B14F-4D97-AF65-F5344CB8AC3E}">
        <p14:creationId xmlns:p14="http://schemas.microsoft.com/office/powerpoint/2010/main" val="582636243"/>
      </p:ext>
    </p:extLst>
  </p:cSld>
  <p:clrMapOvr>
    <a:masterClrMapping/>
  </p:clrMapOvr>
</p:sld>
</file>

<file path=ppt/theme/theme1.xml><?xml version="1.0" encoding="utf-8"?>
<a:theme xmlns:a="http://schemas.openxmlformats.org/drawingml/2006/main" name="FSCJ Theme 2017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alt" id="{23A8A652-F20C-3248-9EBA-E024E4A1FF86}" vid="{94E19EFD-B661-2E4B-806E-E2FF357D82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15351</TotalTime>
  <Words>616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FSCJ Theme 2017</vt:lpstr>
      <vt:lpstr>CIS2349C  Lab 2 HDFS</vt:lpstr>
      <vt:lpstr>Lab Overview</vt:lpstr>
      <vt:lpstr>Lab Submissions</vt:lpstr>
      <vt:lpstr>1. Copy a file from the local file system to HDFS</vt:lpstr>
      <vt:lpstr>2. Copy a file from HDFS to the local file system</vt:lpstr>
      <vt:lpstr>3. Display the contents of a file on the HDFS file system</vt:lpstr>
      <vt:lpstr>4. Remove a file from the HDFS file system</vt:lpstr>
      <vt:lpstr>5. Create a folder in the HDFS file system</vt:lpstr>
      <vt:lpstr>6. Write and Execute a Python/Pydoop Application</vt:lpstr>
      <vt:lpstr>7. Write and Execute a Python/Pydoop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 Data Platform</dc:title>
  <dc:creator>Singletary, David S.</dc:creator>
  <cp:lastModifiedBy>Singletary, David S.</cp:lastModifiedBy>
  <cp:revision>20</cp:revision>
  <dcterms:created xsi:type="dcterms:W3CDTF">2021-03-15T12:57:51Z</dcterms:created>
  <dcterms:modified xsi:type="dcterms:W3CDTF">2022-02-12T18:27:03Z</dcterms:modified>
</cp:coreProperties>
</file>