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95" r:id="rId4"/>
    <p:sldId id="297" r:id="rId5"/>
    <p:sldId id="298" r:id="rId6"/>
    <p:sldId id="299" r:id="rId7"/>
    <p:sldId id="301" r:id="rId8"/>
    <p:sldId id="302" r:id="rId9"/>
    <p:sldId id="303" r:id="rId10"/>
    <p:sldId id="304"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64" d="100"/>
          <a:sy n="64" d="100"/>
        </p:scale>
        <p:origin x="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A578A4A3-15F7-4141-AAA4-2CD4F3D0C525}"/>
    <pc:docChg chg="undo custSel modSld sldOrd">
      <pc:chgData name="Singletary, David S." userId="45c19336-5b87-4564-b40a-d17e89ba411b" providerId="ADAL" clId="{A578A4A3-15F7-4141-AAA4-2CD4F3D0C525}" dt="2021-08-20T21:46:14.658" v="844" actId="20577"/>
      <pc:docMkLst>
        <pc:docMk/>
      </pc:docMkLst>
      <pc:sldChg chg="modSp mod">
        <pc:chgData name="Singletary, David S." userId="45c19336-5b87-4564-b40a-d17e89ba411b" providerId="ADAL" clId="{A578A4A3-15F7-4141-AAA4-2CD4F3D0C525}" dt="2021-08-20T21:09:58.403" v="105" actId="20577"/>
        <pc:sldMkLst>
          <pc:docMk/>
          <pc:sldMk cId="2837353604" sldId="261"/>
        </pc:sldMkLst>
        <pc:spChg chg="mod">
          <ac:chgData name="Singletary, David S." userId="45c19336-5b87-4564-b40a-d17e89ba411b" providerId="ADAL" clId="{A578A4A3-15F7-4141-AAA4-2CD4F3D0C525}" dt="2021-08-20T21:09:58.403" v="105" actId="20577"/>
          <ac:spMkLst>
            <pc:docMk/>
            <pc:sldMk cId="2837353604" sldId="261"/>
            <ac:spMk id="10" creationId="{4DC3A925-1162-4824-B58A-1D6BAC426187}"/>
          </ac:spMkLst>
        </pc:spChg>
      </pc:sldChg>
      <pc:sldChg chg="ord">
        <pc:chgData name="Singletary, David S." userId="45c19336-5b87-4564-b40a-d17e89ba411b" providerId="ADAL" clId="{A578A4A3-15F7-4141-AAA4-2CD4F3D0C525}" dt="2021-08-20T21:10:18.910" v="107"/>
        <pc:sldMkLst>
          <pc:docMk/>
          <pc:sldMk cId="2605089656" sldId="263"/>
        </pc:sldMkLst>
      </pc:sldChg>
      <pc:sldChg chg="modSp mod">
        <pc:chgData name="Singletary, David S." userId="45c19336-5b87-4564-b40a-d17e89ba411b" providerId="ADAL" clId="{A578A4A3-15F7-4141-AAA4-2CD4F3D0C525}" dt="2021-08-20T21:09:02.205" v="28" actId="20577"/>
        <pc:sldMkLst>
          <pc:docMk/>
          <pc:sldMk cId="712664355" sldId="266"/>
        </pc:sldMkLst>
        <pc:spChg chg="mod">
          <ac:chgData name="Singletary, David S." userId="45c19336-5b87-4564-b40a-d17e89ba411b" providerId="ADAL" clId="{A578A4A3-15F7-4141-AAA4-2CD4F3D0C525}" dt="2021-08-20T21:09:02.205" v="28" actId="20577"/>
          <ac:spMkLst>
            <pc:docMk/>
            <pc:sldMk cId="712664355" sldId="266"/>
            <ac:spMk id="2" creationId="{A077FE67-F676-4CC2-9E2A-2A18317BC496}"/>
          </ac:spMkLst>
        </pc:spChg>
      </pc:sldChg>
      <pc:sldChg chg="modSp mod">
        <pc:chgData name="Singletary, David S." userId="45c19336-5b87-4564-b40a-d17e89ba411b" providerId="ADAL" clId="{A578A4A3-15F7-4141-AAA4-2CD4F3D0C525}" dt="2021-08-20T21:10:58.039" v="110" actId="14100"/>
        <pc:sldMkLst>
          <pc:docMk/>
          <pc:sldMk cId="1852075656" sldId="268"/>
        </pc:sldMkLst>
        <pc:spChg chg="mod">
          <ac:chgData name="Singletary, David S." userId="45c19336-5b87-4564-b40a-d17e89ba411b" providerId="ADAL" clId="{A578A4A3-15F7-4141-AAA4-2CD4F3D0C525}" dt="2021-08-20T21:10:32.939" v="109" actId="20577"/>
          <ac:spMkLst>
            <pc:docMk/>
            <pc:sldMk cId="1852075656" sldId="268"/>
            <ac:spMk id="2" creationId="{A077FE67-F676-4CC2-9E2A-2A18317BC496}"/>
          </ac:spMkLst>
        </pc:spChg>
        <pc:spChg chg="mod">
          <ac:chgData name="Singletary, David S." userId="45c19336-5b87-4564-b40a-d17e89ba411b" providerId="ADAL" clId="{A578A4A3-15F7-4141-AAA4-2CD4F3D0C525}" dt="2021-08-20T21:10:58.039" v="110" actId="14100"/>
          <ac:spMkLst>
            <pc:docMk/>
            <pc:sldMk cId="1852075656" sldId="268"/>
            <ac:spMk id="8" creationId="{BDF65D7B-336E-4802-9691-7FF0E4ED627C}"/>
          </ac:spMkLst>
        </pc:spChg>
      </pc:sldChg>
      <pc:sldChg chg="addSp modSp mod">
        <pc:chgData name="Singletary, David S." userId="45c19336-5b87-4564-b40a-d17e89ba411b" providerId="ADAL" clId="{A578A4A3-15F7-4141-AAA4-2CD4F3D0C525}" dt="2021-08-20T21:12:04.752" v="217" actId="20577"/>
        <pc:sldMkLst>
          <pc:docMk/>
          <pc:sldMk cId="620642605" sldId="270"/>
        </pc:sldMkLst>
        <pc:spChg chg="mod">
          <ac:chgData name="Singletary, David S." userId="45c19336-5b87-4564-b40a-d17e89ba411b" providerId="ADAL" clId="{A578A4A3-15F7-4141-AAA4-2CD4F3D0C525}" dt="2021-08-20T21:11:36.305" v="112" actId="14100"/>
          <ac:spMkLst>
            <pc:docMk/>
            <pc:sldMk cId="620642605" sldId="270"/>
            <ac:spMk id="2" creationId="{A077FE67-F676-4CC2-9E2A-2A18317BC496}"/>
          </ac:spMkLst>
        </pc:spChg>
        <pc:spChg chg="add mod">
          <ac:chgData name="Singletary, David S." userId="45c19336-5b87-4564-b40a-d17e89ba411b" providerId="ADAL" clId="{A578A4A3-15F7-4141-AAA4-2CD4F3D0C525}" dt="2021-08-20T21:12:04.752" v="217" actId="20577"/>
          <ac:spMkLst>
            <pc:docMk/>
            <pc:sldMk cId="620642605" sldId="270"/>
            <ac:spMk id="4" creationId="{C34E6ACB-A258-4E5F-9390-5E45251A0D4F}"/>
          </ac:spMkLst>
        </pc:spChg>
        <pc:picChg chg="mod">
          <ac:chgData name="Singletary, David S." userId="45c19336-5b87-4564-b40a-d17e89ba411b" providerId="ADAL" clId="{A578A4A3-15F7-4141-AAA4-2CD4F3D0C525}" dt="2021-08-20T21:11:33.127" v="111" actId="1076"/>
          <ac:picMkLst>
            <pc:docMk/>
            <pc:sldMk cId="620642605" sldId="270"/>
            <ac:picMk id="11" creationId="{8FE0C066-667B-4F71-B772-9A8C6BA71C7C}"/>
          </ac:picMkLst>
        </pc:picChg>
      </pc:sldChg>
      <pc:sldChg chg="modSp mod">
        <pc:chgData name="Singletary, David S." userId="45c19336-5b87-4564-b40a-d17e89ba411b" providerId="ADAL" clId="{A578A4A3-15F7-4141-AAA4-2CD4F3D0C525}" dt="2021-08-20T21:14:11.869" v="223" actId="27636"/>
        <pc:sldMkLst>
          <pc:docMk/>
          <pc:sldMk cId="1369743242" sldId="275"/>
        </pc:sldMkLst>
        <pc:spChg chg="mod">
          <ac:chgData name="Singletary, David S." userId="45c19336-5b87-4564-b40a-d17e89ba411b" providerId="ADAL" clId="{A578A4A3-15F7-4141-AAA4-2CD4F3D0C525}" dt="2021-08-20T21:14:11.869" v="223" actId="27636"/>
          <ac:spMkLst>
            <pc:docMk/>
            <pc:sldMk cId="1369743242" sldId="275"/>
            <ac:spMk id="2" creationId="{A077FE67-F676-4CC2-9E2A-2A18317BC496}"/>
          </ac:spMkLst>
        </pc:spChg>
      </pc:sldChg>
      <pc:sldChg chg="modSp mod">
        <pc:chgData name="Singletary, David S." userId="45c19336-5b87-4564-b40a-d17e89ba411b" providerId="ADAL" clId="{A578A4A3-15F7-4141-AAA4-2CD4F3D0C525}" dt="2021-08-20T21:29:16.999" v="528" actId="1076"/>
        <pc:sldMkLst>
          <pc:docMk/>
          <pc:sldMk cId="880059374" sldId="279"/>
        </pc:sldMkLst>
        <pc:spChg chg="mod">
          <ac:chgData name="Singletary, David S." userId="45c19336-5b87-4564-b40a-d17e89ba411b" providerId="ADAL" clId="{A578A4A3-15F7-4141-AAA4-2CD4F3D0C525}" dt="2021-08-20T21:29:16.999" v="528" actId="1076"/>
          <ac:spMkLst>
            <pc:docMk/>
            <pc:sldMk cId="880059374" sldId="279"/>
            <ac:spMk id="2" creationId="{9511C6EA-6F92-4DD6-9563-F1AEBB1E32F3}"/>
          </ac:spMkLst>
        </pc:spChg>
      </pc:sldChg>
      <pc:sldChg chg="addSp delSp modSp mod">
        <pc:chgData name="Singletary, David S." userId="45c19336-5b87-4564-b40a-d17e89ba411b" providerId="ADAL" clId="{A578A4A3-15F7-4141-AAA4-2CD4F3D0C525}" dt="2021-08-20T21:21:22.287" v="311" actId="1076"/>
        <pc:sldMkLst>
          <pc:docMk/>
          <pc:sldMk cId="1727945023" sldId="283"/>
        </pc:sldMkLst>
        <pc:spChg chg="mod">
          <ac:chgData name="Singletary, David S." userId="45c19336-5b87-4564-b40a-d17e89ba411b" providerId="ADAL" clId="{A578A4A3-15F7-4141-AAA4-2CD4F3D0C525}" dt="2021-08-20T21:18:50.410" v="272" actId="1076"/>
          <ac:spMkLst>
            <pc:docMk/>
            <pc:sldMk cId="1727945023" sldId="283"/>
            <ac:spMk id="2" creationId="{9511C6EA-6F92-4DD6-9563-F1AEBB1E32F3}"/>
          </ac:spMkLst>
        </pc:spChg>
        <pc:spChg chg="mod">
          <ac:chgData name="Singletary, David S." userId="45c19336-5b87-4564-b40a-d17e89ba411b" providerId="ADAL" clId="{A578A4A3-15F7-4141-AAA4-2CD4F3D0C525}" dt="2021-08-20T21:21:22.287" v="311" actId="1076"/>
          <ac:spMkLst>
            <pc:docMk/>
            <pc:sldMk cId="1727945023" sldId="283"/>
            <ac:spMk id="8" creationId="{196E0AE0-B338-480E-B574-FA74DD260205}"/>
          </ac:spMkLst>
        </pc:spChg>
        <pc:spChg chg="mod">
          <ac:chgData name="Singletary, David S." userId="45c19336-5b87-4564-b40a-d17e89ba411b" providerId="ADAL" clId="{A578A4A3-15F7-4141-AAA4-2CD4F3D0C525}" dt="2021-08-20T21:21:22.287" v="311" actId="1076"/>
          <ac:spMkLst>
            <pc:docMk/>
            <pc:sldMk cId="1727945023" sldId="283"/>
            <ac:spMk id="9" creationId="{DA787176-8D30-4B92-A8C6-7E39DA32F465}"/>
          </ac:spMkLst>
        </pc:spChg>
        <pc:spChg chg="add del mod">
          <ac:chgData name="Singletary, David S." userId="45c19336-5b87-4564-b40a-d17e89ba411b" providerId="ADAL" clId="{A578A4A3-15F7-4141-AAA4-2CD4F3D0C525}" dt="2021-08-20T21:21:15.508" v="310" actId="478"/>
          <ac:spMkLst>
            <pc:docMk/>
            <pc:sldMk cId="1727945023" sldId="283"/>
            <ac:spMk id="12" creationId="{5D3C0BC1-5EC8-4036-BB3F-2E0106C6FFF1}"/>
          </ac:spMkLst>
        </pc:spChg>
        <pc:picChg chg="mod">
          <ac:chgData name="Singletary, David S." userId="45c19336-5b87-4564-b40a-d17e89ba411b" providerId="ADAL" clId="{A578A4A3-15F7-4141-AAA4-2CD4F3D0C525}" dt="2021-08-20T21:21:22.287" v="311" actId="1076"/>
          <ac:picMkLst>
            <pc:docMk/>
            <pc:sldMk cId="1727945023" sldId="283"/>
            <ac:picMk id="7" creationId="{3598F0EC-F11E-4843-9728-8BEEF386D4A6}"/>
          </ac:picMkLst>
        </pc:picChg>
        <pc:picChg chg="add mod">
          <ac:chgData name="Singletary, David S." userId="45c19336-5b87-4564-b40a-d17e89ba411b" providerId="ADAL" clId="{A578A4A3-15F7-4141-AAA4-2CD4F3D0C525}" dt="2021-08-20T21:18:32.875" v="268" actId="571"/>
          <ac:picMkLst>
            <pc:docMk/>
            <pc:sldMk cId="1727945023" sldId="283"/>
            <ac:picMk id="10" creationId="{8B7040FD-EF63-444B-BC25-5BFB3053A258}"/>
          </ac:picMkLst>
        </pc:picChg>
        <pc:cxnChg chg="mod">
          <ac:chgData name="Singletary, David S." userId="45c19336-5b87-4564-b40a-d17e89ba411b" providerId="ADAL" clId="{A578A4A3-15F7-4141-AAA4-2CD4F3D0C525}" dt="2021-08-20T21:21:22.287" v="311" actId="1076"/>
          <ac:cxnSpMkLst>
            <pc:docMk/>
            <pc:sldMk cId="1727945023" sldId="283"/>
            <ac:cxnSpMk id="11" creationId="{805DD03E-10F0-49B6-AE60-8776A51FEF59}"/>
          </ac:cxnSpMkLst>
        </pc:cxnChg>
      </pc:sldChg>
      <pc:sldChg chg="addSp modSp mod">
        <pc:chgData name="Singletary, David S." userId="45c19336-5b87-4564-b40a-d17e89ba411b" providerId="ADAL" clId="{A578A4A3-15F7-4141-AAA4-2CD4F3D0C525}" dt="2021-08-20T21:27:02.504" v="497" actId="20577"/>
        <pc:sldMkLst>
          <pc:docMk/>
          <pc:sldMk cId="3768633762" sldId="284"/>
        </pc:sldMkLst>
        <pc:spChg chg="mod">
          <ac:chgData name="Singletary, David S." userId="45c19336-5b87-4564-b40a-d17e89ba411b" providerId="ADAL" clId="{A578A4A3-15F7-4141-AAA4-2CD4F3D0C525}" dt="2021-08-20T21:18:05.680" v="266" actId="20577"/>
          <ac:spMkLst>
            <pc:docMk/>
            <pc:sldMk cId="3768633762" sldId="284"/>
            <ac:spMk id="2" creationId="{9511C6EA-6F92-4DD6-9563-F1AEBB1E32F3}"/>
          </ac:spMkLst>
        </pc:spChg>
        <pc:spChg chg="add mod">
          <ac:chgData name="Singletary, David S." userId="45c19336-5b87-4564-b40a-d17e89ba411b" providerId="ADAL" clId="{A578A4A3-15F7-4141-AAA4-2CD4F3D0C525}" dt="2021-08-20T21:27:02.504" v="497" actId="20577"/>
          <ac:spMkLst>
            <pc:docMk/>
            <pc:sldMk cId="3768633762" sldId="284"/>
            <ac:spMk id="6" creationId="{4F89D5D4-03BF-427C-92D7-079EE01EBE65}"/>
          </ac:spMkLst>
        </pc:spChg>
        <pc:spChg chg="mod">
          <ac:chgData name="Singletary, David S." userId="45c19336-5b87-4564-b40a-d17e89ba411b" providerId="ADAL" clId="{A578A4A3-15F7-4141-AAA4-2CD4F3D0C525}" dt="2021-08-20T21:17:57.769" v="261" actId="1076"/>
          <ac:spMkLst>
            <pc:docMk/>
            <pc:sldMk cId="3768633762" sldId="284"/>
            <ac:spMk id="12" creationId="{0E844FEC-FA43-45F4-A529-21EA4895BE68}"/>
          </ac:spMkLst>
        </pc:spChg>
        <pc:picChg chg="mod">
          <ac:chgData name="Singletary, David S." userId="45c19336-5b87-4564-b40a-d17e89ba411b" providerId="ADAL" clId="{A578A4A3-15F7-4141-AAA4-2CD4F3D0C525}" dt="2021-08-20T21:17:57.769" v="261" actId="1076"/>
          <ac:picMkLst>
            <pc:docMk/>
            <pc:sldMk cId="3768633762" sldId="284"/>
            <ac:picMk id="5" creationId="{0298A016-6230-4416-83AD-588E0E9AB2E5}"/>
          </ac:picMkLst>
        </pc:picChg>
      </pc:sldChg>
      <pc:sldChg chg="addSp modSp mod">
        <pc:chgData name="Singletary, David S." userId="45c19336-5b87-4564-b40a-d17e89ba411b" providerId="ADAL" clId="{A578A4A3-15F7-4141-AAA4-2CD4F3D0C525}" dt="2021-08-20T21:31:29.390" v="618" actId="14100"/>
        <pc:sldMkLst>
          <pc:docMk/>
          <pc:sldMk cId="1769141551" sldId="285"/>
        </pc:sldMkLst>
        <pc:spChg chg="mod">
          <ac:chgData name="Singletary, David S." userId="45c19336-5b87-4564-b40a-d17e89ba411b" providerId="ADAL" clId="{A578A4A3-15F7-4141-AAA4-2CD4F3D0C525}" dt="2021-08-20T21:30:37.931" v="566" actId="404"/>
          <ac:spMkLst>
            <pc:docMk/>
            <pc:sldMk cId="1769141551" sldId="285"/>
            <ac:spMk id="2" creationId="{9511C6EA-6F92-4DD6-9563-F1AEBB1E32F3}"/>
          </ac:spMkLst>
        </pc:spChg>
        <pc:spChg chg="mod">
          <ac:chgData name="Singletary, David S." userId="45c19336-5b87-4564-b40a-d17e89ba411b" providerId="ADAL" clId="{A578A4A3-15F7-4141-AAA4-2CD4F3D0C525}" dt="2021-08-20T21:28:27.466" v="515" actId="1076"/>
          <ac:spMkLst>
            <pc:docMk/>
            <pc:sldMk cId="1769141551" sldId="285"/>
            <ac:spMk id="7" creationId="{528FF2A9-1D9E-4E47-872E-86AB056A8F17}"/>
          </ac:spMkLst>
        </pc:spChg>
        <pc:spChg chg="mod">
          <ac:chgData name="Singletary, David S." userId="45c19336-5b87-4564-b40a-d17e89ba411b" providerId="ADAL" clId="{A578A4A3-15F7-4141-AAA4-2CD4F3D0C525}" dt="2021-08-20T21:28:27.466" v="515" actId="1076"/>
          <ac:spMkLst>
            <pc:docMk/>
            <pc:sldMk cId="1769141551" sldId="285"/>
            <ac:spMk id="8" creationId="{F376A2DA-1597-43A7-854E-63756AC2BCCD}"/>
          </ac:spMkLst>
        </pc:spChg>
        <pc:spChg chg="add mod">
          <ac:chgData name="Singletary, David S." userId="45c19336-5b87-4564-b40a-d17e89ba411b" providerId="ADAL" clId="{A578A4A3-15F7-4141-AAA4-2CD4F3D0C525}" dt="2021-08-20T21:31:29.390" v="618" actId="14100"/>
          <ac:spMkLst>
            <pc:docMk/>
            <pc:sldMk cId="1769141551" sldId="285"/>
            <ac:spMk id="9" creationId="{ADD9E396-6177-4053-9B33-5DA9F230DAB8}"/>
          </ac:spMkLst>
        </pc:spChg>
        <pc:picChg chg="mod">
          <ac:chgData name="Singletary, David S." userId="45c19336-5b87-4564-b40a-d17e89ba411b" providerId="ADAL" clId="{A578A4A3-15F7-4141-AAA4-2CD4F3D0C525}" dt="2021-08-20T21:28:27.466" v="515" actId="1076"/>
          <ac:picMkLst>
            <pc:docMk/>
            <pc:sldMk cId="1769141551" sldId="285"/>
            <ac:picMk id="6" creationId="{13CE1642-CE5B-4FBB-A533-77B352931962}"/>
          </ac:picMkLst>
        </pc:picChg>
      </pc:sldChg>
      <pc:sldChg chg="addSp modSp mod">
        <pc:chgData name="Singletary, David S." userId="45c19336-5b87-4564-b40a-d17e89ba411b" providerId="ADAL" clId="{A578A4A3-15F7-4141-AAA4-2CD4F3D0C525}" dt="2021-08-20T21:32:31.427" v="623" actId="1076"/>
        <pc:sldMkLst>
          <pc:docMk/>
          <pc:sldMk cId="1739839233" sldId="286"/>
        </pc:sldMkLst>
        <pc:spChg chg="add mod">
          <ac:chgData name="Singletary, David S." userId="45c19336-5b87-4564-b40a-d17e89ba411b" providerId="ADAL" clId="{A578A4A3-15F7-4141-AAA4-2CD4F3D0C525}" dt="2021-08-20T21:32:31.427" v="623" actId="1076"/>
          <ac:spMkLst>
            <pc:docMk/>
            <pc:sldMk cId="1739839233" sldId="286"/>
            <ac:spMk id="9" creationId="{F88CFAA8-7659-4122-BAB4-4ADACEBC9AF1}"/>
          </ac:spMkLst>
        </pc:spChg>
        <pc:picChg chg="mod">
          <ac:chgData name="Singletary, David S." userId="45c19336-5b87-4564-b40a-d17e89ba411b" providerId="ADAL" clId="{A578A4A3-15F7-4141-AAA4-2CD4F3D0C525}" dt="2021-08-20T21:32:18.691" v="620" actId="1076"/>
          <ac:picMkLst>
            <pc:docMk/>
            <pc:sldMk cId="1739839233" sldId="286"/>
            <ac:picMk id="5" creationId="{989FF4A8-EEC5-41D9-8831-523C7DBAD481}"/>
          </ac:picMkLst>
        </pc:picChg>
      </pc:sldChg>
      <pc:sldChg chg="modSp mod">
        <pc:chgData name="Singletary, David S." userId="45c19336-5b87-4564-b40a-d17e89ba411b" providerId="ADAL" clId="{A578A4A3-15F7-4141-AAA4-2CD4F3D0C525}" dt="2021-08-20T21:38:20.301" v="654" actId="14100"/>
        <pc:sldMkLst>
          <pc:docMk/>
          <pc:sldMk cId="224406835" sldId="287"/>
        </pc:sldMkLst>
        <pc:spChg chg="mod">
          <ac:chgData name="Singletary, David S." userId="45c19336-5b87-4564-b40a-d17e89ba411b" providerId="ADAL" clId="{A578A4A3-15F7-4141-AAA4-2CD4F3D0C525}" dt="2021-08-20T21:38:20.301" v="654" actId="14100"/>
          <ac:spMkLst>
            <pc:docMk/>
            <pc:sldMk cId="224406835" sldId="287"/>
            <ac:spMk id="2" creationId="{9511C6EA-6F92-4DD6-9563-F1AEBB1E32F3}"/>
          </ac:spMkLst>
        </pc:spChg>
      </pc:sldChg>
      <pc:sldChg chg="modSp mod">
        <pc:chgData name="Singletary, David S." userId="45c19336-5b87-4564-b40a-d17e89ba411b" providerId="ADAL" clId="{A578A4A3-15F7-4141-AAA4-2CD4F3D0C525}" dt="2021-08-20T21:43:17.183" v="804" actId="20577"/>
        <pc:sldMkLst>
          <pc:docMk/>
          <pc:sldMk cId="389150547" sldId="288"/>
        </pc:sldMkLst>
        <pc:spChg chg="mod">
          <ac:chgData name="Singletary, David S." userId="45c19336-5b87-4564-b40a-d17e89ba411b" providerId="ADAL" clId="{A578A4A3-15F7-4141-AAA4-2CD4F3D0C525}" dt="2021-08-20T21:43:17.183" v="804" actId="20577"/>
          <ac:spMkLst>
            <pc:docMk/>
            <pc:sldMk cId="389150547" sldId="288"/>
            <ac:spMk id="7" creationId="{37ACAB9A-1C33-4D68-84C2-D1A6C5343993}"/>
          </ac:spMkLst>
        </pc:spChg>
      </pc:sldChg>
      <pc:sldChg chg="modSp mod">
        <pc:chgData name="Singletary, David S." userId="45c19336-5b87-4564-b40a-d17e89ba411b" providerId="ADAL" clId="{A578A4A3-15F7-4141-AAA4-2CD4F3D0C525}" dt="2021-08-20T21:46:14.658" v="844" actId="20577"/>
        <pc:sldMkLst>
          <pc:docMk/>
          <pc:sldMk cId="3587767446" sldId="291"/>
        </pc:sldMkLst>
        <pc:spChg chg="mod">
          <ac:chgData name="Singletary, David S." userId="45c19336-5b87-4564-b40a-d17e89ba411b" providerId="ADAL" clId="{A578A4A3-15F7-4141-AAA4-2CD4F3D0C525}" dt="2021-08-20T21:46:14.658" v="844" actId="20577"/>
          <ac:spMkLst>
            <pc:docMk/>
            <pc:sldMk cId="3587767446" sldId="291"/>
            <ac:spMk id="2" creationId="{9511C6EA-6F92-4DD6-9563-F1AEBB1E32F3}"/>
          </ac:spMkLst>
        </pc:spChg>
        <pc:spChg chg="mod">
          <ac:chgData name="Singletary, David S." userId="45c19336-5b87-4564-b40a-d17e89ba411b" providerId="ADAL" clId="{A578A4A3-15F7-4141-AAA4-2CD4F3D0C525}" dt="2021-08-20T21:39:45.553" v="699" actId="1076"/>
          <ac:spMkLst>
            <pc:docMk/>
            <pc:sldMk cId="3587767446" sldId="291"/>
            <ac:spMk id="11" creationId="{04017F3F-F501-4448-B287-EFD6A340E443}"/>
          </ac:spMkLst>
        </pc:spChg>
        <pc:spChg chg="mod">
          <ac:chgData name="Singletary, David S." userId="45c19336-5b87-4564-b40a-d17e89ba411b" providerId="ADAL" clId="{A578A4A3-15F7-4141-AAA4-2CD4F3D0C525}" dt="2021-08-20T21:39:45.553" v="699" actId="1076"/>
          <ac:spMkLst>
            <pc:docMk/>
            <pc:sldMk cId="3587767446" sldId="291"/>
            <ac:spMk id="12" creationId="{698BAFF8-90AD-48BB-BA8B-0F6A1B93EC0E}"/>
          </ac:spMkLst>
        </pc:spChg>
        <pc:picChg chg="mod">
          <ac:chgData name="Singletary, David S." userId="45c19336-5b87-4564-b40a-d17e89ba411b" providerId="ADAL" clId="{A578A4A3-15F7-4141-AAA4-2CD4F3D0C525}" dt="2021-08-20T21:39:45.553" v="699" actId="1076"/>
          <ac:picMkLst>
            <pc:docMk/>
            <pc:sldMk cId="3587767446" sldId="291"/>
            <ac:picMk id="4" creationId="{8A43F683-7461-4688-A93A-BA65F22256AF}"/>
          </ac:picMkLst>
        </pc:picChg>
        <pc:picChg chg="mod">
          <ac:chgData name="Singletary, David S." userId="45c19336-5b87-4564-b40a-d17e89ba411b" providerId="ADAL" clId="{A578A4A3-15F7-4141-AAA4-2CD4F3D0C525}" dt="2021-08-20T21:39:45.553" v="699" actId="1076"/>
          <ac:picMkLst>
            <pc:docMk/>
            <pc:sldMk cId="3587767446" sldId="291"/>
            <ac:picMk id="7" creationId="{AFA0A5AA-D2AB-49EE-9705-5EB4D4C05A9C}"/>
          </ac:picMkLst>
        </pc:picChg>
        <pc:picChg chg="mod">
          <ac:chgData name="Singletary, David S." userId="45c19336-5b87-4564-b40a-d17e89ba411b" providerId="ADAL" clId="{A578A4A3-15F7-4141-AAA4-2CD4F3D0C525}" dt="2021-08-20T21:39:45.553" v="699" actId="1076"/>
          <ac:picMkLst>
            <pc:docMk/>
            <pc:sldMk cId="3587767446" sldId="291"/>
            <ac:picMk id="8" creationId="{E9802396-DACB-4A75-BE01-C3EED7D3EC44}"/>
          </ac:picMkLst>
        </pc:picChg>
      </pc:sldChg>
    </pc:docChg>
  </pc:docChgLst>
  <pc:docChgLst>
    <pc:chgData name="Singletary, David S." userId="45c19336-5b87-4564-b40a-d17e89ba411b" providerId="ADAL" clId="{E7381E70-A3D9-4242-BEAC-B5EB64E018DD}"/>
    <pc:docChg chg="custSel addSld modSld">
      <pc:chgData name="Singletary, David S." userId="45c19336-5b87-4564-b40a-d17e89ba411b" providerId="ADAL" clId="{E7381E70-A3D9-4242-BEAC-B5EB64E018DD}" dt="2022-01-05T02:01:36.572" v="1114" actId="20577"/>
      <pc:docMkLst>
        <pc:docMk/>
      </pc:docMkLst>
      <pc:sldChg chg="modSp mod">
        <pc:chgData name="Singletary, David S." userId="45c19336-5b87-4564-b40a-d17e89ba411b" providerId="ADAL" clId="{E7381E70-A3D9-4242-BEAC-B5EB64E018DD}" dt="2022-01-04T21:58:10.201" v="2" actId="20577"/>
        <pc:sldMkLst>
          <pc:docMk/>
          <pc:sldMk cId="2973000389" sldId="297"/>
        </pc:sldMkLst>
        <pc:spChg chg="mod">
          <ac:chgData name="Singletary, David S." userId="45c19336-5b87-4564-b40a-d17e89ba411b" providerId="ADAL" clId="{E7381E70-A3D9-4242-BEAC-B5EB64E018DD}" dt="2022-01-04T21:58:10.201" v="2" actId="20577"/>
          <ac:spMkLst>
            <pc:docMk/>
            <pc:sldMk cId="2973000389" sldId="297"/>
            <ac:spMk id="5" creationId="{D4DF20FB-145A-4EC1-97F1-79766D32EA7E}"/>
          </ac:spMkLst>
        </pc:spChg>
      </pc:sldChg>
      <pc:sldChg chg="modSp mod">
        <pc:chgData name="Singletary, David S." userId="45c19336-5b87-4564-b40a-d17e89ba411b" providerId="ADAL" clId="{E7381E70-A3D9-4242-BEAC-B5EB64E018DD}" dt="2022-01-05T01:54:30.341" v="525" actId="20577"/>
        <pc:sldMkLst>
          <pc:docMk/>
          <pc:sldMk cId="405375899" sldId="299"/>
        </pc:sldMkLst>
        <pc:spChg chg="mod">
          <ac:chgData name="Singletary, David S." userId="45c19336-5b87-4564-b40a-d17e89ba411b" providerId="ADAL" clId="{E7381E70-A3D9-4242-BEAC-B5EB64E018DD}" dt="2022-01-05T01:54:30.341" v="525" actId="20577"/>
          <ac:spMkLst>
            <pc:docMk/>
            <pc:sldMk cId="405375899" sldId="299"/>
            <ac:spMk id="2" creationId="{C00B6E76-B3BF-4129-932A-38B538031F19}"/>
          </ac:spMkLst>
        </pc:spChg>
        <pc:spChg chg="mod">
          <ac:chgData name="Singletary, David S." userId="45c19336-5b87-4564-b40a-d17e89ba411b" providerId="ADAL" clId="{E7381E70-A3D9-4242-BEAC-B5EB64E018DD}" dt="2022-01-05T01:03:45.485" v="221" actId="115"/>
          <ac:spMkLst>
            <pc:docMk/>
            <pc:sldMk cId="405375899" sldId="299"/>
            <ac:spMk id="5" creationId="{D4DF20FB-145A-4EC1-97F1-79766D32EA7E}"/>
          </ac:spMkLst>
        </pc:spChg>
      </pc:sldChg>
      <pc:sldChg chg="modSp mod">
        <pc:chgData name="Singletary, David S." userId="45c19336-5b87-4564-b40a-d17e89ba411b" providerId="ADAL" clId="{E7381E70-A3D9-4242-BEAC-B5EB64E018DD}" dt="2022-01-05T00:57:14.444" v="218" actId="20577"/>
        <pc:sldMkLst>
          <pc:docMk/>
          <pc:sldMk cId="2010607459" sldId="301"/>
        </pc:sldMkLst>
        <pc:spChg chg="mod">
          <ac:chgData name="Singletary, David S." userId="45c19336-5b87-4564-b40a-d17e89ba411b" providerId="ADAL" clId="{E7381E70-A3D9-4242-BEAC-B5EB64E018DD}" dt="2022-01-05T00:57:14.444" v="218" actId="20577"/>
          <ac:spMkLst>
            <pc:docMk/>
            <pc:sldMk cId="2010607459" sldId="301"/>
            <ac:spMk id="2" creationId="{C00B6E76-B3BF-4129-932A-38B538031F19}"/>
          </ac:spMkLst>
        </pc:spChg>
      </pc:sldChg>
      <pc:sldChg chg="modSp mod">
        <pc:chgData name="Singletary, David S." userId="45c19336-5b87-4564-b40a-d17e89ba411b" providerId="ADAL" clId="{E7381E70-A3D9-4242-BEAC-B5EB64E018DD}" dt="2022-01-05T01:51:34.118" v="364" actId="20577"/>
        <pc:sldMkLst>
          <pc:docMk/>
          <pc:sldMk cId="3779567065" sldId="302"/>
        </pc:sldMkLst>
        <pc:spChg chg="mod">
          <ac:chgData name="Singletary, David S." userId="45c19336-5b87-4564-b40a-d17e89ba411b" providerId="ADAL" clId="{E7381E70-A3D9-4242-BEAC-B5EB64E018DD}" dt="2022-01-05T00:57:18.339" v="220" actId="20577"/>
          <ac:spMkLst>
            <pc:docMk/>
            <pc:sldMk cId="3779567065" sldId="302"/>
            <ac:spMk id="2" creationId="{C00B6E76-B3BF-4129-932A-38B538031F19}"/>
          </ac:spMkLst>
        </pc:spChg>
        <pc:spChg chg="mod">
          <ac:chgData name="Singletary, David S." userId="45c19336-5b87-4564-b40a-d17e89ba411b" providerId="ADAL" clId="{E7381E70-A3D9-4242-BEAC-B5EB64E018DD}" dt="2022-01-05T01:51:34.118" v="364" actId="20577"/>
          <ac:spMkLst>
            <pc:docMk/>
            <pc:sldMk cId="3779567065" sldId="302"/>
            <ac:spMk id="5" creationId="{D4DF20FB-145A-4EC1-97F1-79766D32EA7E}"/>
          </ac:spMkLst>
        </pc:spChg>
      </pc:sldChg>
      <pc:sldChg chg="modSp add mod">
        <pc:chgData name="Singletary, David S." userId="45c19336-5b87-4564-b40a-d17e89ba411b" providerId="ADAL" clId="{E7381E70-A3D9-4242-BEAC-B5EB64E018DD}" dt="2022-01-05T01:56:23.889" v="696" actId="20577"/>
        <pc:sldMkLst>
          <pc:docMk/>
          <pc:sldMk cId="3637750185" sldId="303"/>
        </pc:sldMkLst>
        <pc:spChg chg="mod">
          <ac:chgData name="Singletary, David S." userId="45c19336-5b87-4564-b40a-d17e89ba411b" providerId="ADAL" clId="{E7381E70-A3D9-4242-BEAC-B5EB64E018DD}" dt="2022-01-05T01:52:10.128" v="420" actId="20577"/>
          <ac:spMkLst>
            <pc:docMk/>
            <pc:sldMk cId="3637750185" sldId="303"/>
            <ac:spMk id="2" creationId="{C00B6E76-B3BF-4129-932A-38B538031F19}"/>
          </ac:spMkLst>
        </pc:spChg>
        <pc:spChg chg="mod">
          <ac:chgData name="Singletary, David S." userId="45c19336-5b87-4564-b40a-d17e89ba411b" providerId="ADAL" clId="{E7381E70-A3D9-4242-BEAC-B5EB64E018DD}" dt="2022-01-05T01:56:23.889" v="696" actId="20577"/>
          <ac:spMkLst>
            <pc:docMk/>
            <pc:sldMk cId="3637750185" sldId="303"/>
            <ac:spMk id="5" creationId="{D4DF20FB-145A-4EC1-97F1-79766D32EA7E}"/>
          </ac:spMkLst>
        </pc:spChg>
      </pc:sldChg>
      <pc:sldChg chg="modSp add mod">
        <pc:chgData name="Singletary, David S." userId="45c19336-5b87-4564-b40a-d17e89ba411b" providerId="ADAL" clId="{E7381E70-A3D9-4242-BEAC-B5EB64E018DD}" dt="2022-01-05T02:01:00.549" v="1013" actId="20577"/>
        <pc:sldMkLst>
          <pc:docMk/>
          <pc:sldMk cId="3901541794" sldId="304"/>
        </pc:sldMkLst>
        <pc:spChg chg="mod">
          <ac:chgData name="Singletary, David S." userId="45c19336-5b87-4564-b40a-d17e89ba411b" providerId="ADAL" clId="{E7381E70-A3D9-4242-BEAC-B5EB64E018DD}" dt="2022-01-05T02:01:00.549" v="1013" actId="20577"/>
          <ac:spMkLst>
            <pc:docMk/>
            <pc:sldMk cId="3901541794" sldId="304"/>
            <ac:spMk id="2" creationId="{C00B6E76-B3BF-4129-932A-38B538031F19}"/>
          </ac:spMkLst>
        </pc:spChg>
        <pc:spChg chg="mod">
          <ac:chgData name="Singletary, David S." userId="45c19336-5b87-4564-b40a-d17e89ba411b" providerId="ADAL" clId="{E7381E70-A3D9-4242-BEAC-B5EB64E018DD}" dt="2022-01-05T01:58:53.725" v="1008" actId="20577"/>
          <ac:spMkLst>
            <pc:docMk/>
            <pc:sldMk cId="3901541794" sldId="304"/>
            <ac:spMk id="5" creationId="{D4DF20FB-145A-4EC1-97F1-79766D32EA7E}"/>
          </ac:spMkLst>
        </pc:spChg>
      </pc:sldChg>
      <pc:sldChg chg="modSp add mod">
        <pc:chgData name="Singletary, David S." userId="45c19336-5b87-4564-b40a-d17e89ba411b" providerId="ADAL" clId="{E7381E70-A3D9-4242-BEAC-B5EB64E018DD}" dt="2022-01-05T02:01:36.572" v="1114" actId="20577"/>
        <pc:sldMkLst>
          <pc:docMk/>
          <pc:sldMk cId="770734951" sldId="305"/>
        </pc:sldMkLst>
        <pc:spChg chg="mod">
          <ac:chgData name="Singletary, David S." userId="45c19336-5b87-4564-b40a-d17e89ba411b" providerId="ADAL" clId="{E7381E70-A3D9-4242-BEAC-B5EB64E018DD}" dt="2022-01-05T02:01:19.468" v="1050" actId="20577"/>
          <ac:spMkLst>
            <pc:docMk/>
            <pc:sldMk cId="770734951" sldId="305"/>
            <ac:spMk id="2" creationId="{C00B6E76-B3BF-4129-932A-38B538031F19}"/>
          </ac:spMkLst>
        </pc:spChg>
        <pc:spChg chg="mod">
          <ac:chgData name="Singletary, David S." userId="45c19336-5b87-4564-b40a-d17e89ba411b" providerId="ADAL" clId="{E7381E70-A3D9-4242-BEAC-B5EB64E018DD}" dt="2022-01-05T02:01:36.572" v="1114" actId="20577"/>
          <ac:spMkLst>
            <pc:docMk/>
            <pc:sldMk cId="770734951" sldId="305"/>
            <ac:spMk id="5" creationId="{D4DF20FB-145A-4EC1-97F1-79766D32EA7E}"/>
          </ac:spMkLst>
        </pc:spChg>
      </pc:sldChg>
    </pc:docChg>
  </pc:docChgLst>
  <pc:docChgLst>
    <pc:chgData name="Singletary, David S." userId="45c19336-5b87-4564-b40a-d17e89ba411b" providerId="ADAL" clId="{9BE09449-A8E6-4E4E-B075-19C5C1127297}"/>
    <pc:docChg chg="modSld">
      <pc:chgData name="Singletary, David S." userId="45c19336-5b87-4564-b40a-d17e89ba411b" providerId="ADAL" clId="{9BE09449-A8E6-4E4E-B075-19C5C1127297}" dt="2022-01-07T18:38:36.271" v="73" actId="113"/>
      <pc:docMkLst>
        <pc:docMk/>
      </pc:docMkLst>
      <pc:sldChg chg="modSp mod">
        <pc:chgData name="Singletary, David S." userId="45c19336-5b87-4564-b40a-d17e89ba411b" providerId="ADAL" clId="{9BE09449-A8E6-4E4E-B075-19C5C1127297}" dt="2022-01-07T18:38:36.271" v="73" actId="113"/>
        <pc:sldMkLst>
          <pc:docMk/>
          <pc:sldMk cId="3912213653" sldId="260"/>
        </pc:sldMkLst>
        <pc:spChg chg="mod">
          <ac:chgData name="Singletary, David S." userId="45c19336-5b87-4564-b40a-d17e89ba411b" providerId="ADAL" clId="{9BE09449-A8E6-4E4E-B075-19C5C1127297}" dt="2022-01-07T18:38:36.271" v="73" actId="113"/>
          <ac:spMkLst>
            <pc:docMk/>
            <pc:sldMk cId="3912213653" sldId="260"/>
            <ac:spMk id="5" creationId="{9A05574B-8937-4007-8E6B-0DF340E2031C}"/>
          </ac:spMkLst>
        </pc:spChg>
      </pc:sldChg>
      <pc:sldChg chg="modSp mod">
        <pc:chgData name="Singletary, David S." userId="45c19336-5b87-4564-b40a-d17e89ba411b" providerId="ADAL" clId="{9BE09449-A8E6-4E4E-B075-19C5C1127297}" dt="2022-01-07T18:37:30.333" v="9" actId="20577"/>
        <pc:sldMkLst>
          <pc:docMk/>
          <pc:sldMk cId="2973000389" sldId="297"/>
        </pc:sldMkLst>
        <pc:spChg chg="mod">
          <ac:chgData name="Singletary, David S." userId="45c19336-5b87-4564-b40a-d17e89ba411b" providerId="ADAL" clId="{9BE09449-A8E6-4E4E-B075-19C5C1127297}" dt="2022-01-07T18:37:30.333" v="9" actId="20577"/>
          <ac:spMkLst>
            <pc:docMk/>
            <pc:sldMk cId="2973000389" sldId="297"/>
            <ac:spMk id="5" creationId="{D4DF20FB-145A-4EC1-97F1-79766D32EA7E}"/>
          </ac:spMkLst>
        </pc:spChg>
      </pc:sldChg>
    </pc:docChg>
  </pc:docChgLst>
  <pc:docChgLst>
    <pc:chgData name="Singletary, David S." userId="45c19336-5b87-4564-b40a-d17e89ba411b" providerId="ADAL" clId="{BA17828A-ACB4-449A-9E44-2BB73EB75B13}"/>
    <pc:docChg chg="custSel addSld delSld modSld">
      <pc:chgData name="Singletary, David S." userId="45c19336-5b87-4564-b40a-d17e89ba411b" providerId="ADAL" clId="{BA17828A-ACB4-449A-9E44-2BB73EB75B13}" dt="2021-11-29T02:19:41.306" v="1864" actId="20577"/>
      <pc:docMkLst>
        <pc:docMk/>
      </pc:docMkLst>
      <pc:sldChg chg="modSp mod">
        <pc:chgData name="Singletary, David S." userId="45c19336-5b87-4564-b40a-d17e89ba411b" providerId="ADAL" clId="{BA17828A-ACB4-449A-9E44-2BB73EB75B13}" dt="2021-11-29T01:58:01.826" v="23" actId="20577"/>
        <pc:sldMkLst>
          <pc:docMk/>
          <pc:sldMk cId="2317717155" sldId="256"/>
        </pc:sldMkLst>
        <pc:spChg chg="mod">
          <ac:chgData name="Singletary, David S." userId="45c19336-5b87-4564-b40a-d17e89ba411b" providerId="ADAL" clId="{BA17828A-ACB4-449A-9E44-2BB73EB75B13}" dt="2021-11-29T01:58:01.826" v="23" actId="20577"/>
          <ac:spMkLst>
            <pc:docMk/>
            <pc:sldMk cId="2317717155" sldId="256"/>
            <ac:spMk id="2" creationId="{C5E77597-EA9F-431A-83B2-D8409FC018E1}"/>
          </ac:spMkLst>
        </pc:spChg>
      </pc:sldChg>
      <pc:sldChg chg="modSp mod">
        <pc:chgData name="Singletary, David S." userId="45c19336-5b87-4564-b40a-d17e89ba411b" providerId="ADAL" clId="{BA17828A-ACB4-449A-9E44-2BB73EB75B13}" dt="2021-11-29T02:04:29.466" v="681" actId="27636"/>
        <pc:sldMkLst>
          <pc:docMk/>
          <pc:sldMk cId="3912213653" sldId="260"/>
        </pc:sldMkLst>
        <pc:spChg chg="mod">
          <ac:chgData name="Singletary, David S." userId="45c19336-5b87-4564-b40a-d17e89ba411b" providerId="ADAL" clId="{BA17828A-ACB4-449A-9E44-2BB73EB75B13}" dt="2021-11-29T02:04:27.326" v="679" actId="1076"/>
          <ac:spMkLst>
            <pc:docMk/>
            <pc:sldMk cId="3912213653" sldId="260"/>
            <ac:spMk id="2" creationId="{C00B6E76-B3BF-4129-932A-38B538031F19}"/>
          </ac:spMkLst>
        </pc:spChg>
        <pc:spChg chg="mod">
          <ac:chgData name="Singletary, David S." userId="45c19336-5b87-4564-b40a-d17e89ba411b" providerId="ADAL" clId="{BA17828A-ACB4-449A-9E44-2BB73EB75B13}" dt="2021-11-29T02:04:29.466" v="681" actId="27636"/>
          <ac:spMkLst>
            <pc:docMk/>
            <pc:sldMk cId="3912213653" sldId="260"/>
            <ac:spMk id="5" creationId="{9A05574B-8937-4007-8E6B-0DF340E2031C}"/>
          </ac:spMkLst>
        </pc:spChg>
      </pc:sldChg>
      <pc:sldChg chg="del">
        <pc:chgData name="Singletary, David S." userId="45c19336-5b87-4564-b40a-d17e89ba411b" providerId="ADAL" clId="{BA17828A-ACB4-449A-9E44-2BB73EB75B13}" dt="2021-11-29T02:00:34.811" v="345" actId="2696"/>
        <pc:sldMkLst>
          <pc:docMk/>
          <pc:sldMk cId="3033191393" sldId="262"/>
        </pc:sldMkLst>
      </pc:sldChg>
      <pc:sldChg chg="del">
        <pc:chgData name="Singletary, David S." userId="45c19336-5b87-4564-b40a-d17e89ba411b" providerId="ADAL" clId="{BA17828A-ACB4-449A-9E44-2BB73EB75B13}" dt="2021-11-29T02:00:34.811" v="345" actId="2696"/>
        <pc:sldMkLst>
          <pc:docMk/>
          <pc:sldMk cId="4072686787" sldId="292"/>
        </pc:sldMkLst>
      </pc:sldChg>
      <pc:sldChg chg="del">
        <pc:chgData name="Singletary, David S." userId="45c19336-5b87-4564-b40a-d17e89ba411b" providerId="ADAL" clId="{BA17828A-ACB4-449A-9E44-2BB73EB75B13}" dt="2021-11-29T02:00:34.811" v="345" actId="2696"/>
        <pc:sldMkLst>
          <pc:docMk/>
          <pc:sldMk cId="1747894764" sldId="293"/>
        </pc:sldMkLst>
      </pc:sldChg>
      <pc:sldChg chg="del">
        <pc:chgData name="Singletary, David S." userId="45c19336-5b87-4564-b40a-d17e89ba411b" providerId="ADAL" clId="{BA17828A-ACB4-449A-9E44-2BB73EB75B13}" dt="2021-11-29T02:00:34.811" v="345" actId="2696"/>
        <pc:sldMkLst>
          <pc:docMk/>
          <pc:sldMk cId="95808494" sldId="294"/>
        </pc:sldMkLst>
      </pc:sldChg>
      <pc:sldChg chg="del">
        <pc:chgData name="Singletary, David S." userId="45c19336-5b87-4564-b40a-d17e89ba411b" providerId="ADAL" clId="{BA17828A-ACB4-449A-9E44-2BB73EB75B13}" dt="2021-11-29T02:00:34.811" v="345" actId="2696"/>
        <pc:sldMkLst>
          <pc:docMk/>
          <pc:sldMk cId="2349133970" sldId="295"/>
        </pc:sldMkLst>
      </pc:sldChg>
      <pc:sldChg chg="del">
        <pc:chgData name="Singletary, David S." userId="45c19336-5b87-4564-b40a-d17e89ba411b" providerId="ADAL" clId="{BA17828A-ACB4-449A-9E44-2BB73EB75B13}" dt="2021-11-29T02:00:34.811" v="345" actId="2696"/>
        <pc:sldMkLst>
          <pc:docMk/>
          <pc:sldMk cId="1355237502" sldId="296"/>
        </pc:sldMkLst>
      </pc:sldChg>
      <pc:sldChg chg="modSp mod">
        <pc:chgData name="Singletary, David S." userId="45c19336-5b87-4564-b40a-d17e89ba411b" providerId="ADAL" clId="{BA17828A-ACB4-449A-9E44-2BB73EB75B13}" dt="2021-11-29T02:16:48.074" v="1492" actId="20577"/>
        <pc:sldMkLst>
          <pc:docMk/>
          <pc:sldMk cId="2973000389" sldId="297"/>
        </pc:sldMkLst>
        <pc:spChg chg="mod">
          <ac:chgData name="Singletary, David S." userId="45c19336-5b87-4564-b40a-d17e89ba411b" providerId="ADAL" clId="{BA17828A-ACB4-449A-9E44-2BB73EB75B13}" dt="2021-11-29T02:16:19.994" v="1480" actId="20577"/>
          <ac:spMkLst>
            <pc:docMk/>
            <pc:sldMk cId="2973000389" sldId="297"/>
            <ac:spMk id="2" creationId="{C00B6E76-B3BF-4129-932A-38B538031F19}"/>
          </ac:spMkLst>
        </pc:spChg>
        <pc:spChg chg="mod">
          <ac:chgData name="Singletary, David S." userId="45c19336-5b87-4564-b40a-d17e89ba411b" providerId="ADAL" clId="{BA17828A-ACB4-449A-9E44-2BB73EB75B13}" dt="2021-11-29T02:16:48.074" v="1492" actId="20577"/>
          <ac:spMkLst>
            <pc:docMk/>
            <pc:sldMk cId="2973000389" sldId="297"/>
            <ac:spMk id="5" creationId="{D4DF20FB-145A-4EC1-97F1-79766D32EA7E}"/>
          </ac:spMkLst>
        </pc:spChg>
      </pc:sldChg>
      <pc:sldChg chg="del">
        <pc:chgData name="Singletary, David S." userId="45c19336-5b87-4564-b40a-d17e89ba411b" providerId="ADAL" clId="{BA17828A-ACB4-449A-9E44-2BB73EB75B13}" dt="2021-11-29T02:00:34.811" v="345" actId="2696"/>
        <pc:sldMkLst>
          <pc:docMk/>
          <pc:sldMk cId="993416819" sldId="298"/>
        </pc:sldMkLst>
      </pc:sldChg>
      <pc:sldChg chg="del">
        <pc:chgData name="Singletary, David S." userId="45c19336-5b87-4564-b40a-d17e89ba411b" providerId="ADAL" clId="{BA17828A-ACB4-449A-9E44-2BB73EB75B13}" dt="2021-11-29T02:00:34.811" v="345" actId="2696"/>
        <pc:sldMkLst>
          <pc:docMk/>
          <pc:sldMk cId="1603218070" sldId="299"/>
        </pc:sldMkLst>
      </pc:sldChg>
      <pc:sldChg chg="del">
        <pc:chgData name="Singletary, David S." userId="45c19336-5b87-4564-b40a-d17e89ba411b" providerId="ADAL" clId="{BA17828A-ACB4-449A-9E44-2BB73EB75B13}" dt="2021-11-29T02:00:34.811" v="345" actId="2696"/>
        <pc:sldMkLst>
          <pc:docMk/>
          <pc:sldMk cId="897226940" sldId="300"/>
        </pc:sldMkLst>
      </pc:sldChg>
      <pc:sldChg chg="del">
        <pc:chgData name="Singletary, David S." userId="45c19336-5b87-4564-b40a-d17e89ba411b" providerId="ADAL" clId="{BA17828A-ACB4-449A-9E44-2BB73EB75B13}" dt="2021-11-29T02:00:34.811" v="345" actId="2696"/>
        <pc:sldMkLst>
          <pc:docMk/>
          <pc:sldMk cId="3537702788" sldId="301"/>
        </pc:sldMkLst>
      </pc:sldChg>
      <pc:sldChg chg="del">
        <pc:chgData name="Singletary, David S." userId="45c19336-5b87-4564-b40a-d17e89ba411b" providerId="ADAL" clId="{BA17828A-ACB4-449A-9E44-2BB73EB75B13}" dt="2021-11-29T02:00:34.811" v="345" actId="2696"/>
        <pc:sldMkLst>
          <pc:docMk/>
          <pc:sldMk cId="3702126739" sldId="302"/>
        </pc:sldMkLst>
      </pc:sldChg>
      <pc:sldChg chg="del">
        <pc:chgData name="Singletary, David S." userId="45c19336-5b87-4564-b40a-d17e89ba411b" providerId="ADAL" clId="{BA17828A-ACB4-449A-9E44-2BB73EB75B13}" dt="2021-11-29T02:00:34.811" v="345" actId="2696"/>
        <pc:sldMkLst>
          <pc:docMk/>
          <pc:sldMk cId="565770595" sldId="303"/>
        </pc:sldMkLst>
      </pc:sldChg>
      <pc:sldChg chg="del">
        <pc:chgData name="Singletary, David S." userId="45c19336-5b87-4564-b40a-d17e89ba411b" providerId="ADAL" clId="{BA17828A-ACB4-449A-9E44-2BB73EB75B13}" dt="2021-11-29T02:00:34.811" v="345" actId="2696"/>
        <pc:sldMkLst>
          <pc:docMk/>
          <pc:sldMk cId="464371123" sldId="304"/>
        </pc:sldMkLst>
      </pc:sldChg>
      <pc:sldChg chg="del">
        <pc:chgData name="Singletary, David S." userId="45c19336-5b87-4564-b40a-d17e89ba411b" providerId="ADAL" clId="{BA17828A-ACB4-449A-9E44-2BB73EB75B13}" dt="2021-11-29T02:00:34.811" v="345" actId="2696"/>
        <pc:sldMkLst>
          <pc:docMk/>
          <pc:sldMk cId="3541273890" sldId="305"/>
        </pc:sldMkLst>
      </pc:sldChg>
      <pc:sldChg chg="del">
        <pc:chgData name="Singletary, David S." userId="45c19336-5b87-4564-b40a-d17e89ba411b" providerId="ADAL" clId="{BA17828A-ACB4-449A-9E44-2BB73EB75B13}" dt="2021-11-29T02:00:34.811" v="345" actId="2696"/>
        <pc:sldMkLst>
          <pc:docMk/>
          <pc:sldMk cId="3378695326" sldId="306"/>
        </pc:sldMkLst>
      </pc:sldChg>
      <pc:sldChg chg="del">
        <pc:chgData name="Singletary, David S." userId="45c19336-5b87-4564-b40a-d17e89ba411b" providerId="ADAL" clId="{BA17828A-ACB4-449A-9E44-2BB73EB75B13}" dt="2021-11-29T02:00:34.811" v="345" actId="2696"/>
        <pc:sldMkLst>
          <pc:docMk/>
          <pc:sldMk cId="3457898317" sldId="307"/>
        </pc:sldMkLst>
      </pc:sldChg>
      <pc:sldChg chg="del">
        <pc:chgData name="Singletary, David S." userId="45c19336-5b87-4564-b40a-d17e89ba411b" providerId="ADAL" clId="{BA17828A-ACB4-449A-9E44-2BB73EB75B13}" dt="2021-11-29T02:00:34.811" v="345" actId="2696"/>
        <pc:sldMkLst>
          <pc:docMk/>
          <pc:sldMk cId="1479460687" sldId="308"/>
        </pc:sldMkLst>
      </pc:sldChg>
      <pc:sldChg chg="del">
        <pc:chgData name="Singletary, David S." userId="45c19336-5b87-4564-b40a-d17e89ba411b" providerId="ADAL" clId="{BA17828A-ACB4-449A-9E44-2BB73EB75B13}" dt="2021-11-29T02:00:34.811" v="345" actId="2696"/>
        <pc:sldMkLst>
          <pc:docMk/>
          <pc:sldMk cId="3520514090" sldId="309"/>
        </pc:sldMkLst>
      </pc:sldChg>
      <pc:sldChg chg="del">
        <pc:chgData name="Singletary, David S." userId="45c19336-5b87-4564-b40a-d17e89ba411b" providerId="ADAL" clId="{BA17828A-ACB4-449A-9E44-2BB73EB75B13}" dt="2021-11-29T02:00:34.811" v="345" actId="2696"/>
        <pc:sldMkLst>
          <pc:docMk/>
          <pc:sldMk cId="669405399" sldId="310"/>
        </pc:sldMkLst>
      </pc:sldChg>
      <pc:sldChg chg="del">
        <pc:chgData name="Singletary, David S." userId="45c19336-5b87-4564-b40a-d17e89ba411b" providerId="ADAL" clId="{BA17828A-ACB4-449A-9E44-2BB73EB75B13}" dt="2021-11-29T02:00:34.811" v="345" actId="2696"/>
        <pc:sldMkLst>
          <pc:docMk/>
          <pc:sldMk cId="1868943424" sldId="311"/>
        </pc:sldMkLst>
      </pc:sldChg>
      <pc:sldChg chg="modSp add mod">
        <pc:chgData name="Singletary, David S." userId="45c19336-5b87-4564-b40a-d17e89ba411b" providerId="ADAL" clId="{BA17828A-ACB4-449A-9E44-2BB73EB75B13}" dt="2021-11-29T02:19:41.306" v="1864" actId="20577"/>
        <pc:sldMkLst>
          <pc:docMk/>
          <pc:sldMk cId="2252249668" sldId="313"/>
        </pc:sldMkLst>
        <pc:spChg chg="mod">
          <ac:chgData name="Singletary, David S." userId="45c19336-5b87-4564-b40a-d17e89ba411b" providerId="ADAL" clId="{BA17828A-ACB4-449A-9E44-2BB73EB75B13}" dt="2021-11-29T02:14:42.398" v="1479" actId="20577"/>
          <ac:spMkLst>
            <pc:docMk/>
            <pc:sldMk cId="2252249668" sldId="313"/>
            <ac:spMk id="2" creationId="{C00B6E76-B3BF-4129-932A-38B538031F19}"/>
          </ac:spMkLst>
        </pc:spChg>
        <pc:spChg chg="mod">
          <ac:chgData name="Singletary, David S." userId="45c19336-5b87-4564-b40a-d17e89ba411b" providerId="ADAL" clId="{BA17828A-ACB4-449A-9E44-2BB73EB75B13}" dt="2021-11-29T02:19:41.306" v="1864" actId="20577"/>
          <ac:spMkLst>
            <pc:docMk/>
            <pc:sldMk cId="2252249668" sldId="313"/>
            <ac:spMk id="5" creationId="{D4DF20FB-145A-4EC1-97F1-79766D32EA7E}"/>
          </ac:spMkLst>
        </pc:spChg>
      </pc:sldChg>
    </pc:docChg>
  </pc:docChgLst>
  <pc:docChgLst>
    <pc:chgData name="Singletary, David S." userId="45c19336-5b87-4564-b40a-d17e89ba411b" providerId="ADAL" clId="{EC16B4A5-123C-4353-B035-1967CD48FC71}"/>
    <pc:docChg chg="undo custSel addSld delSld modSld sldOrd">
      <pc:chgData name="Singletary, David S." userId="45c19336-5b87-4564-b40a-d17e89ba411b" providerId="ADAL" clId="{EC16B4A5-123C-4353-B035-1967CD48FC71}" dt="2021-11-24T01:12:19.150" v="4362" actId="12"/>
      <pc:docMkLst>
        <pc:docMk/>
      </pc:docMkLst>
      <pc:sldChg chg="modSp mod">
        <pc:chgData name="Singletary, David S." userId="45c19336-5b87-4564-b40a-d17e89ba411b" providerId="ADAL" clId="{EC16B4A5-123C-4353-B035-1967CD48FC71}" dt="2021-11-14T00:07:30.842" v="37" actId="20577"/>
        <pc:sldMkLst>
          <pc:docMk/>
          <pc:sldMk cId="2317717155" sldId="256"/>
        </pc:sldMkLst>
        <pc:spChg chg="mod">
          <ac:chgData name="Singletary, David S." userId="45c19336-5b87-4564-b40a-d17e89ba411b" providerId="ADAL" clId="{EC16B4A5-123C-4353-B035-1967CD48FC71}" dt="2021-11-14T00:07:30.842" v="37" actId="20577"/>
          <ac:spMkLst>
            <pc:docMk/>
            <pc:sldMk cId="2317717155" sldId="256"/>
            <ac:spMk id="2" creationId="{C5E77597-EA9F-431A-83B2-D8409FC018E1}"/>
          </ac:spMkLst>
        </pc:spChg>
      </pc:sldChg>
      <pc:sldChg chg="del">
        <pc:chgData name="Singletary, David S." userId="45c19336-5b87-4564-b40a-d17e89ba411b" providerId="ADAL" clId="{EC16B4A5-123C-4353-B035-1967CD48FC71}" dt="2021-11-14T00:19:42.359" v="743" actId="2696"/>
        <pc:sldMkLst>
          <pc:docMk/>
          <pc:sldMk cId="2232296266" sldId="257"/>
        </pc:sldMkLst>
      </pc:sldChg>
      <pc:sldChg chg="del">
        <pc:chgData name="Singletary, David S." userId="45c19336-5b87-4564-b40a-d17e89ba411b" providerId="ADAL" clId="{EC16B4A5-123C-4353-B035-1967CD48FC71}" dt="2021-11-14T00:19:42.359" v="743" actId="2696"/>
        <pc:sldMkLst>
          <pc:docMk/>
          <pc:sldMk cId="3712251846" sldId="258"/>
        </pc:sldMkLst>
      </pc:sldChg>
      <pc:sldChg chg="del">
        <pc:chgData name="Singletary, David S." userId="45c19336-5b87-4564-b40a-d17e89ba411b" providerId="ADAL" clId="{EC16B4A5-123C-4353-B035-1967CD48FC71}" dt="2021-11-14T00:19:42.359" v="743" actId="2696"/>
        <pc:sldMkLst>
          <pc:docMk/>
          <pc:sldMk cId="4290623094" sldId="259"/>
        </pc:sldMkLst>
      </pc:sldChg>
      <pc:sldChg chg="modSp mod">
        <pc:chgData name="Singletary, David S." userId="45c19336-5b87-4564-b40a-d17e89ba411b" providerId="ADAL" clId="{EC16B4A5-123C-4353-B035-1967CD48FC71}" dt="2021-11-16T17:24:49.430" v="1445" actId="20577"/>
        <pc:sldMkLst>
          <pc:docMk/>
          <pc:sldMk cId="3912213653" sldId="260"/>
        </pc:sldMkLst>
        <pc:spChg chg="mod">
          <ac:chgData name="Singletary, David S." userId="45c19336-5b87-4564-b40a-d17e89ba411b" providerId="ADAL" clId="{EC16B4A5-123C-4353-B035-1967CD48FC71}" dt="2021-11-14T00:09:59.265" v="370" actId="20577"/>
          <ac:spMkLst>
            <pc:docMk/>
            <pc:sldMk cId="3912213653" sldId="260"/>
            <ac:spMk id="2" creationId="{C00B6E76-B3BF-4129-932A-38B538031F19}"/>
          </ac:spMkLst>
        </pc:spChg>
        <pc:spChg chg="mod">
          <ac:chgData name="Singletary, David S." userId="45c19336-5b87-4564-b40a-d17e89ba411b" providerId="ADAL" clId="{EC16B4A5-123C-4353-B035-1967CD48FC71}" dt="2021-11-16T17:24:49.430" v="1445" actId="20577"/>
          <ac:spMkLst>
            <pc:docMk/>
            <pc:sldMk cId="3912213653" sldId="260"/>
            <ac:spMk id="5" creationId="{9A05574B-8937-4007-8E6B-0DF340E2031C}"/>
          </ac:spMkLst>
        </pc:spChg>
      </pc:sldChg>
      <pc:sldChg chg="del">
        <pc:chgData name="Singletary, David S." userId="45c19336-5b87-4564-b40a-d17e89ba411b" providerId="ADAL" clId="{EC16B4A5-123C-4353-B035-1967CD48FC71}" dt="2021-11-14T00:19:42.359" v="743" actId="2696"/>
        <pc:sldMkLst>
          <pc:docMk/>
          <pc:sldMk cId="2837353604" sldId="261"/>
        </pc:sldMkLst>
      </pc:sldChg>
      <pc:sldChg chg="addSp delSp modSp mod">
        <pc:chgData name="Singletary, David S." userId="45c19336-5b87-4564-b40a-d17e89ba411b" providerId="ADAL" clId="{EC16B4A5-123C-4353-B035-1967CD48FC71}" dt="2021-11-14T00:19:17.072" v="742" actId="1582"/>
        <pc:sldMkLst>
          <pc:docMk/>
          <pc:sldMk cId="3033191393" sldId="262"/>
        </pc:sldMkLst>
        <pc:spChg chg="mod">
          <ac:chgData name="Singletary, David S." userId="45c19336-5b87-4564-b40a-d17e89ba411b" providerId="ADAL" clId="{EC16B4A5-123C-4353-B035-1967CD48FC71}" dt="2021-11-14T00:10:16.291" v="409" actId="20577"/>
          <ac:spMkLst>
            <pc:docMk/>
            <pc:sldMk cId="3033191393" sldId="262"/>
            <ac:spMk id="2" creationId="{C00B6E76-B3BF-4129-932A-38B538031F19}"/>
          </ac:spMkLst>
        </pc:spChg>
        <pc:spChg chg="add mod">
          <ac:chgData name="Singletary, David S." userId="45c19336-5b87-4564-b40a-d17e89ba411b" providerId="ADAL" clId="{EC16B4A5-123C-4353-B035-1967CD48FC71}" dt="2021-11-14T00:12:11.731" v="552" actId="14100"/>
          <ac:spMkLst>
            <pc:docMk/>
            <pc:sldMk cId="3033191393" sldId="262"/>
            <ac:spMk id="5" creationId="{D4DF20FB-145A-4EC1-97F1-79766D32EA7E}"/>
          </ac:spMkLst>
        </pc:spChg>
        <pc:spChg chg="add mod">
          <ac:chgData name="Singletary, David S." userId="45c19336-5b87-4564-b40a-d17e89ba411b" providerId="ADAL" clId="{EC16B4A5-123C-4353-B035-1967CD48FC71}" dt="2021-11-14T00:13:10.769" v="561" actId="14100"/>
          <ac:spMkLst>
            <pc:docMk/>
            <pc:sldMk cId="3033191393" sldId="262"/>
            <ac:spMk id="8" creationId="{C7A40841-C394-45F5-98E4-93A4882E8207}"/>
          </ac:spMkLst>
        </pc:spChg>
        <pc:picChg chg="del">
          <ac:chgData name="Singletary, David S." userId="45c19336-5b87-4564-b40a-d17e89ba411b" providerId="ADAL" clId="{EC16B4A5-123C-4353-B035-1967CD48FC71}" dt="2021-11-14T00:10:19.190" v="410" actId="478"/>
          <ac:picMkLst>
            <pc:docMk/>
            <pc:sldMk cId="3033191393" sldId="262"/>
            <ac:picMk id="4" creationId="{6DB90200-3E60-429F-A7ED-1CB71F088F8C}"/>
          </ac:picMkLst>
        </pc:picChg>
        <pc:picChg chg="add mod">
          <ac:chgData name="Singletary, David S." userId="45c19336-5b87-4564-b40a-d17e89ba411b" providerId="ADAL" clId="{EC16B4A5-123C-4353-B035-1967CD48FC71}" dt="2021-11-14T00:12:05.492" v="551" actId="1076"/>
          <ac:picMkLst>
            <pc:docMk/>
            <pc:sldMk cId="3033191393" sldId="262"/>
            <ac:picMk id="7" creationId="{745DE607-EF3F-4B1A-A4AA-65CCA14911D1}"/>
          </ac:picMkLst>
        </pc:picChg>
        <pc:cxnChg chg="add mod">
          <ac:chgData name="Singletary, David S." userId="45c19336-5b87-4564-b40a-d17e89ba411b" providerId="ADAL" clId="{EC16B4A5-123C-4353-B035-1967CD48FC71}" dt="2021-11-14T00:19:17.072" v="742" actId="1582"/>
          <ac:cxnSpMkLst>
            <pc:docMk/>
            <pc:sldMk cId="3033191393" sldId="262"/>
            <ac:cxnSpMk id="10" creationId="{4C7837F2-5AE6-4B00-BF48-57FFAC1E55B3}"/>
          </ac:cxnSpMkLst>
        </pc:cxnChg>
      </pc:sldChg>
      <pc:sldChg chg="del">
        <pc:chgData name="Singletary, David S." userId="45c19336-5b87-4564-b40a-d17e89ba411b" providerId="ADAL" clId="{EC16B4A5-123C-4353-B035-1967CD48FC71}" dt="2021-11-24T00:23:59.828" v="2435" actId="2696"/>
        <pc:sldMkLst>
          <pc:docMk/>
          <pc:sldMk cId="2605089656" sldId="263"/>
        </pc:sldMkLst>
      </pc:sldChg>
      <pc:sldChg chg="del">
        <pc:chgData name="Singletary, David S." userId="45c19336-5b87-4564-b40a-d17e89ba411b" providerId="ADAL" clId="{EC16B4A5-123C-4353-B035-1967CD48FC71}" dt="2021-11-24T00:23:59.828" v="2435" actId="2696"/>
        <pc:sldMkLst>
          <pc:docMk/>
          <pc:sldMk cId="2493980362" sldId="264"/>
        </pc:sldMkLst>
      </pc:sldChg>
      <pc:sldChg chg="del">
        <pc:chgData name="Singletary, David S." userId="45c19336-5b87-4564-b40a-d17e89ba411b" providerId="ADAL" clId="{EC16B4A5-123C-4353-B035-1967CD48FC71}" dt="2021-11-24T00:23:59.828" v="2435" actId="2696"/>
        <pc:sldMkLst>
          <pc:docMk/>
          <pc:sldMk cId="47288736" sldId="265"/>
        </pc:sldMkLst>
      </pc:sldChg>
      <pc:sldChg chg="del">
        <pc:chgData name="Singletary, David S." userId="45c19336-5b87-4564-b40a-d17e89ba411b" providerId="ADAL" clId="{EC16B4A5-123C-4353-B035-1967CD48FC71}" dt="2021-11-24T00:23:59.828" v="2435" actId="2696"/>
        <pc:sldMkLst>
          <pc:docMk/>
          <pc:sldMk cId="712664355" sldId="266"/>
        </pc:sldMkLst>
      </pc:sldChg>
      <pc:sldChg chg="del">
        <pc:chgData name="Singletary, David S." userId="45c19336-5b87-4564-b40a-d17e89ba411b" providerId="ADAL" clId="{EC16B4A5-123C-4353-B035-1967CD48FC71}" dt="2021-11-24T00:23:59.828" v="2435" actId="2696"/>
        <pc:sldMkLst>
          <pc:docMk/>
          <pc:sldMk cId="1777755947" sldId="267"/>
        </pc:sldMkLst>
      </pc:sldChg>
      <pc:sldChg chg="del">
        <pc:chgData name="Singletary, David S." userId="45c19336-5b87-4564-b40a-d17e89ba411b" providerId="ADAL" clId="{EC16B4A5-123C-4353-B035-1967CD48FC71}" dt="2021-11-24T00:23:59.828" v="2435" actId="2696"/>
        <pc:sldMkLst>
          <pc:docMk/>
          <pc:sldMk cId="1852075656" sldId="268"/>
        </pc:sldMkLst>
      </pc:sldChg>
      <pc:sldChg chg="del">
        <pc:chgData name="Singletary, David S." userId="45c19336-5b87-4564-b40a-d17e89ba411b" providerId="ADAL" clId="{EC16B4A5-123C-4353-B035-1967CD48FC71}" dt="2021-11-24T00:23:59.828" v="2435" actId="2696"/>
        <pc:sldMkLst>
          <pc:docMk/>
          <pc:sldMk cId="2281925506" sldId="269"/>
        </pc:sldMkLst>
      </pc:sldChg>
      <pc:sldChg chg="del">
        <pc:chgData name="Singletary, David S." userId="45c19336-5b87-4564-b40a-d17e89ba411b" providerId="ADAL" clId="{EC16B4A5-123C-4353-B035-1967CD48FC71}" dt="2021-11-24T00:23:59.828" v="2435" actId="2696"/>
        <pc:sldMkLst>
          <pc:docMk/>
          <pc:sldMk cId="620642605" sldId="270"/>
        </pc:sldMkLst>
      </pc:sldChg>
      <pc:sldChg chg="del">
        <pc:chgData name="Singletary, David S." userId="45c19336-5b87-4564-b40a-d17e89ba411b" providerId="ADAL" clId="{EC16B4A5-123C-4353-B035-1967CD48FC71}" dt="2021-11-24T00:23:59.828" v="2435" actId="2696"/>
        <pc:sldMkLst>
          <pc:docMk/>
          <pc:sldMk cId="11323635" sldId="271"/>
        </pc:sldMkLst>
      </pc:sldChg>
      <pc:sldChg chg="del">
        <pc:chgData name="Singletary, David S." userId="45c19336-5b87-4564-b40a-d17e89ba411b" providerId="ADAL" clId="{EC16B4A5-123C-4353-B035-1967CD48FC71}" dt="2021-11-24T00:23:59.828" v="2435" actId="2696"/>
        <pc:sldMkLst>
          <pc:docMk/>
          <pc:sldMk cId="414726924" sldId="272"/>
        </pc:sldMkLst>
      </pc:sldChg>
      <pc:sldChg chg="del">
        <pc:chgData name="Singletary, David S." userId="45c19336-5b87-4564-b40a-d17e89ba411b" providerId="ADAL" clId="{EC16B4A5-123C-4353-B035-1967CD48FC71}" dt="2021-11-24T00:23:59.828" v="2435" actId="2696"/>
        <pc:sldMkLst>
          <pc:docMk/>
          <pc:sldMk cId="2531250485" sldId="273"/>
        </pc:sldMkLst>
      </pc:sldChg>
      <pc:sldChg chg="del">
        <pc:chgData name="Singletary, David S." userId="45c19336-5b87-4564-b40a-d17e89ba411b" providerId="ADAL" clId="{EC16B4A5-123C-4353-B035-1967CD48FC71}" dt="2021-11-24T00:23:59.828" v="2435" actId="2696"/>
        <pc:sldMkLst>
          <pc:docMk/>
          <pc:sldMk cId="1824412141" sldId="274"/>
        </pc:sldMkLst>
      </pc:sldChg>
      <pc:sldChg chg="del">
        <pc:chgData name="Singletary, David S." userId="45c19336-5b87-4564-b40a-d17e89ba411b" providerId="ADAL" clId="{EC16B4A5-123C-4353-B035-1967CD48FC71}" dt="2021-11-24T00:23:59.828" v="2435" actId="2696"/>
        <pc:sldMkLst>
          <pc:docMk/>
          <pc:sldMk cId="1369743242" sldId="275"/>
        </pc:sldMkLst>
      </pc:sldChg>
      <pc:sldChg chg="del">
        <pc:chgData name="Singletary, David S." userId="45c19336-5b87-4564-b40a-d17e89ba411b" providerId="ADAL" clId="{EC16B4A5-123C-4353-B035-1967CD48FC71}" dt="2021-11-24T00:23:59.828" v="2435" actId="2696"/>
        <pc:sldMkLst>
          <pc:docMk/>
          <pc:sldMk cId="3460932835" sldId="276"/>
        </pc:sldMkLst>
      </pc:sldChg>
      <pc:sldChg chg="del">
        <pc:chgData name="Singletary, David S." userId="45c19336-5b87-4564-b40a-d17e89ba411b" providerId="ADAL" clId="{EC16B4A5-123C-4353-B035-1967CD48FC71}" dt="2021-11-24T00:23:59.828" v="2435" actId="2696"/>
        <pc:sldMkLst>
          <pc:docMk/>
          <pc:sldMk cId="1724887848" sldId="277"/>
        </pc:sldMkLst>
      </pc:sldChg>
      <pc:sldChg chg="del">
        <pc:chgData name="Singletary, David S." userId="45c19336-5b87-4564-b40a-d17e89ba411b" providerId="ADAL" clId="{EC16B4A5-123C-4353-B035-1967CD48FC71}" dt="2021-11-24T00:23:59.828" v="2435" actId="2696"/>
        <pc:sldMkLst>
          <pc:docMk/>
          <pc:sldMk cId="1655666731" sldId="278"/>
        </pc:sldMkLst>
      </pc:sldChg>
      <pc:sldChg chg="del">
        <pc:chgData name="Singletary, David S." userId="45c19336-5b87-4564-b40a-d17e89ba411b" providerId="ADAL" clId="{EC16B4A5-123C-4353-B035-1967CD48FC71}" dt="2021-11-24T00:23:59.828" v="2435" actId="2696"/>
        <pc:sldMkLst>
          <pc:docMk/>
          <pc:sldMk cId="880059374" sldId="279"/>
        </pc:sldMkLst>
      </pc:sldChg>
      <pc:sldChg chg="del">
        <pc:chgData name="Singletary, David S." userId="45c19336-5b87-4564-b40a-d17e89ba411b" providerId="ADAL" clId="{EC16B4A5-123C-4353-B035-1967CD48FC71}" dt="2021-11-24T00:23:59.828" v="2435" actId="2696"/>
        <pc:sldMkLst>
          <pc:docMk/>
          <pc:sldMk cId="3890514525" sldId="280"/>
        </pc:sldMkLst>
      </pc:sldChg>
      <pc:sldChg chg="del">
        <pc:chgData name="Singletary, David S." userId="45c19336-5b87-4564-b40a-d17e89ba411b" providerId="ADAL" clId="{EC16B4A5-123C-4353-B035-1967CD48FC71}" dt="2021-11-24T00:23:59.828" v="2435" actId="2696"/>
        <pc:sldMkLst>
          <pc:docMk/>
          <pc:sldMk cId="1256760430" sldId="281"/>
        </pc:sldMkLst>
      </pc:sldChg>
      <pc:sldChg chg="del">
        <pc:chgData name="Singletary, David S." userId="45c19336-5b87-4564-b40a-d17e89ba411b" providerId="ADAL" clId="{EC16B4A5-123C-4353-B035-1967CD48FC71}" dt="2021-11-24T00:23:59.828" v="2435" actId="2696"/>
        <pc:sldMkLst>
          <pc:docMk/>
          <pc:sldMk cId="1583925290" sldId="282"/>
        </pc:sldMkLst>
      </pc:sldChg>
      <pc:sldChg chg="del">
        <pc:chgData name="Singletary, David S." userId="45c19336-5b87-4564-b40a-d17e89ba411b" providerId="ADAL" clId="{EC16B4A5-123C-4353-B035-1967CD48FC71}" dt="2021-11-24T00:23:59.828" v="2435" actId="2696"/>
        <pc:sldMkLst>
          <pc:docMk/>
          <pc:sldMk cId="1727945023" sldId="283"/>
        </pc:sldMkLst>
      </pc:sldChg>
      <pc:sldChg chg="del">
        <pc:chgData name="Singletary, David S." userId="45c19336-5b87-4564-b40a-d17e89ba411b" providerId="ADAL" clId="{EC16B4A5-123C-4353-B035-1967CD48FC71}" dt="2021-11-24T00:23:59.828" v="2435" actId="2696"/>
        <pc:sldMkLst>
          <pc:docMk/>
          <pc:sldMk cId="3768633762" sldId="284"/>
        </pc:sldMkLst>
      </pc:sldChg>
      <pc:sldChg chg="del">
        <pc:chgData name="Singletary, David S." userId="45c19336-5b87-4564-b40a-d17e89ba411b" providerId="ADAL" clId="{EC16B4A5-123C-4353-B035-1967CD48FC71}" dt="2021-11-24T00:23:59.828" v="2435" actId="2696"/>
        <pc:sldMkLst>
          <pc:docMk/>
          <pc:sldMk cId="1769141551" sldId="285"/>
        </pc:sldMkLst>
      </pc:sldChg>
      <pc:sldChg chg="del">
        <pc:chgData name="Singletary, David S." userId="45c19336-5b87-4564-b40a-d17e89ba411b" providerId="ADAL" clId="{EC16B4A5-123C-4353-B035-1967CD48FC71}" dt="2021-11-24T00:23:59.828" v="2435" actId="2696"/>
        <pc:sldMkLst>
          <pc:docMk/>
          <pc:sldMk cId="1739839233" sldId="286"/>
        </pc:sldMkLst>
      </pc:sldChg>
      <pc:sldChg chg="del">
        <pc:chgData name="Singletary, David S." userId="45c19336-5b87-4564-b40a-d17e89ba411b" providerId="ADAL" clId="{EC16B4A5-123C-4353-B035-1967CD48FC71}" dt="2021-11-24T00:23:59.828" v="2435" actId="2696"/>
        <pc:sldMkLst>
          <pc:docMk/>
          <pc:sldMk cId="224406835" sldId="287"/>
        </pc:sldMkLst>
      </pc:sldChg>
      <pc:sldChg chg="del">
        <pc:chgData name="Singletary, David S." userId="45c19336-5b87-4564-b40a-d17e89ba411b" providerId="ADAL" clId="{EC16B4A5-123C-4353-B035-1967CD48FC71}" dt="2021-11-24T00:23:59.828" v="2435" actId="2696"/>
        <pc:sldMkLst>
          <pc:docMk/>
          <pc:sldMk cId="389150547" sldId="288"/>
        </pc:sldMkLst>
      </pc:sldChg>
      <pc:sldChg chg="del">
        <pc:chgData name="Singletary, David S." userId="45c19336-5b87-4564-b40a-d17e89ba411b" providerId="ADAL" clId="{EC16B4A5-123C-4353-B035-1967CD48FC71}" dt="2021-11-24T00:23:59.828" v="2435" actId="2696"/>
        <pc:sldMkLst>
          <pc:docMk/>
          <pc:sldMk cId="2987615960" sldId="289"/>
        </pc:sldMkLst>
      </pc:sldChg>
      <pc:sldChg chg="del">
        <pc:chgData name="Singletary, David S." userId="45c19336-5b87-4564-b40a-d17e89ba411b" providerId="ADAL" clId="{EC16B4A5-123C-4353-B035-1967CD48FC71}" dt="2021-11-24T00:23:59.828" v="2435" actId="2696"/>
        <pc:sldMkLst>
          <pc:docMk/>
          <pc:sldMk cId="655900291" sldId="290"/>
        </pc:sldMkLst>
      </pc:sldChg>
      <pc:sldChg chg="del">
        <pc:chgData name="Singletary, David S." userId="45c19336-5b87-4564-b40a-d17e89ba411b" providerId="ADAL" clId="{EC16B4A5-123C-4353-B035-1967CD48FC71}" dt="2021-11-24T00:23:59.828" v="2435" actId="2696"/>
        <pc:sldMkLst>
          <pc:docMk/>
          <pc:sldMk cId="3587767446" sldId="291"/>
        </pc:sldMkLst>
      </pc:sldChg>
      <pc:sldChg chg="addSp delSp modSp add mod">
        <pc:chgData name="Singletary, David S." userId="45c19336-5b87-4564-b40a-d17e89ba411b" providerId="ADAL" clId="{EC16B4A5-123C-4353-B035-1967CD48FC71}" dt="2021-11-14T00:19:10.405" v="741" actId="1582"/>
        <pc:sldMkLst>
          <pc:docMk/>
          <pc:sldMk cId="4072686787" sldId="292"/>
        </pc:sldMkLst>
        <pc:spChg chg="mod">
          <ac:chgData name="Singletary, David S." userId="45c19336-5b87-4564-b40a-d17e89ba411b" providerId="ADAL" clId="{EC16B4A5-123C-4353-B035-1967CD48FC71}" dt="2021-11-14T00:14:50.576" v="619" actId="113"/>
          <ac:spMkLst>
            <pc:docMk/>
            <pc:sldMk cId="4072686787" sldId="292"/>
            <ac:spMk id="5" creationId="{D4DF20FB-145A-4EC1-97F1-79766D32EA7E}"/>
          </ac:spMkLst>
        </pc:spChg>
        <pc:spChg chg="mod ord">
          <ac:chgData name="Singletary, David S." userId="45c19336-5b87-4564-b40a-d17e89ba411b" providerId="ADAL" clId="{EC16B4A5-123C-4353-B035-1967CD48FC71}" dt="2021-11-14T00:15:50.715" v="634" actId="1036"/>
          <ac:spMkLst>
            <pc:docMk/>
            <pc:sldMk cId="4072686787" sldId="292"/>
            <ac:spMk id="8" creationId="{C7A40841-C394-45F5-98E4-93A4882E8207}"/>
          </ac:spMkLst>
        </pc:spChg>
        <pc:picChg chg="add mod">
          <ac:chgData name="Singletary, David S." userId="45c19336-5b87-4564-b40a-d17e89ba411b" providerId="ADAL" clId="{EC16B4A5-123C-4353-B035-1967CD48FC71}" dt="2021-11-14T00:14:34.997" v="592" actId="1076"/>
          <ac:picMkLst>
            <pc:docMk/>
            <pc:sldMk cId="4072686787" sldId="292"/>
            <ac:picMk id="4" creationId="{F3B470AC-101D-4418-B000-BCD8D2382501}"/>
          </ac:picMkLst>
        </pc:picChg>
        <pc:picChg chg="del">
          <ac:chgData name="Singletary, David S." userId="45c19336-5b87-4564-b40a-d17e89ba411b" providerId="ADAL" clId="{EC16B4A5-123C-4353-B035-1967CD48FC71}" dt="2021-11-14T00:14:20.896" v="577" actId="478"/>
          <ac:picMkLst>
            <pc:docMk/>
            <pc:sldMk cId="4072686787" sldId="292"/>
            <ac:picMk id="7" creationId="{745DE607-EF3F-4B1A-A4AA-65CCA14911D1}"/>
          </ac:picMkLst>
        </pc:picChg>
        <pc:cxnChg chg="mod">
          <ac:chgData name="Singletary, David S." userId="45c19336-5b87-4564-b40a-d17e89ba411b" providerId="ADAL" clId="{EC16B4A5-123C-4353-B035-1967CD48FC71}" dt="2021-11-14T00:19:10.405" v="741" actId="1582"/>
          <ac:cxnSpMkLst>
            <pc:docMk/>
            <pc:sldMk cId="4072686787" sldId="292"/>
            <ac:cxnSpMk id="10" creationId="{4C7837F2-5AE6-4B00-BF48-57FFAC1E55B3}"/>
          </ac:cxnSpMkLst>
        </pc:cxnChg>
      </pc:sldChg>
      <pc:sldChg chg="addSp delSp modSp add mod">
        <pc:chgData name="Singletary, David S." userId="45c19336-5b87-4564-b40a-d17e89ba411b" providerId="ADAL" clId="{EC16B4A5-123C-4353-B035-1967CD48FC71}" dt="2021-11-14T00:18:56.449" v="740" actId="1582"/>
        <pc:sldMkLst>
          <pc:docMk/>
          <pc:sldMk cId="1747894764" sldId="293"/>
        </pc:sldMkLst>
        <pc:spChg chg="mod">
          <ac:chgData name="Singletary, David S." userId="45c19336-5b87-4564-b40a-d17e89ba411b" providerId="ADAL" clId="{EC16B4A5-123C-4353-B035-1967CD48FC71}" dt="2021-11-14T00:17:19.797" v="680" actId="20577"/>
          <ac:spMkLst>
            <pc:docMk/>
            <pc:sldMk cId="1747894764" sldId="293"/>
            <ac:spMk id="5" creationId="{D4DF20FB-145A-4EC1-97F1-79766D32EA7E}"/>
          </ac:spMkLst>
        </pc:spChg>
        <pc:spChg chg="del mod">
          <ac:chgData name="Singletary, David S." userId="45c19336-5b87-4564-b40a-d17e89ba411b" providerId="ADAL" clId="{EC16B4A5-123C-4353-B035-1967CD48FC71}" dt="2021-11-14T00:17:06.015" v="677" actId="478"/>
          <ac:spMkLst>
            <pc:docMk/>
            <pc:sldMk cId="1747894764" sldId="293"/>
            <ac:spMk id="8" creationId="{C7A40841-C394-45F5-98E4-93A4882E8207}"/>
          </ac:spMkLst>
        </pc:spChg>
        <pc:picChg chg="del">
          <ac:chgData name="Singletary, David S." userId="45c19336-5b87-4564-b40a-d17e89ba411b" providerId="ADAL" clId="{EC16B4A5-123C-4353-B035-1967CD48FC71}" dt="2021-11-14T00:16:30.754" v="638" actId="478"/>
          <ac:picMkLst>
            <pc:docMk/>
            <pc:sldMk cId="1747894764" sldId="293"/>
            <ac:picMk id="4" creationId="{F3B470AC-101D-4418-B000-BCD8D2382501}"/>
          </ac:picMkLst>
        </pc:picChg>
        <pc:picChg chg="add mod">
          <ac:chgData name="Singletary, David S." userId="45c19336-5b87-4564-b40a-d17e89ba411b" providerId="ADAL" clId="{EC16B4A5-123C-4353-B035-1967CD48FC71}" dt="2021-11-14T00:16:56.550" v="674" actId="1076"/>
          <ac:picMkLst>
            <pc:docMk/>
            <pc:sldMk cId="1747894764" sldId="293"/>
            <ac:picMk id="6" creationId="{5F7B2EB1-30C8-4B37-932F-B0EBA09F4F05}"/>
          </ac:picMkLst>
        </pc:picChg>
        <pc:cxnChg chg="mod ord">
          <ac:chgData name="Singletary, David S." userId="45c19336-5b87-4564-b40a-d17e89ba411b" providerId="ADAL" clId="{EC16B4A5-123C-4353-B035-1967CD48FC71}" dt="2021-11-14T00:18:56.449" v="740" actId="1582"/>
          <ac:cxnSpMkLst>
            <pc:docMk/>
            <pc:sldMk cId="1747894764" sldId="293"/>
            <ac:cxnSpMk id="10" creationId="{4C7837F2-5AE6-4B00-BF48-57FFAC1E55B3}"/>
          </ac:cxnSpMkLst>
        </pc:cxnChg>
      </pc:sldChg>
      <pc:sldChg chg="addSp delSp modSp add mod">
        <pc:chgData name="Singletary, David S." userId="45c19336-5b87-4564-b40a-d17e89ba411b" providerId="ADAL" clId="{EC16B4A5-123C-4353-B035-1967CD48FC71}" dt="2021-11-14T00:18:46.933" v="739" actId="170"/>
        <pc:sldMkLst>
          <pc:docMk/>
          <pc:sldMk cId="95808494" sldId="294"/>
        </pc:sldMkLst>
        <pc:spChg chg="mod">
          <ac:chgData name="Singletary, David S." userId="45c19336-5b87-4564-b40a-d17e89ba411b" providerId="ADAL" clId="{EC16B4A5-123C-4353-B035-1967CD48FC71}" dt="2021-11-14T00:18:26.551" v="734" actId="20577"/>
          <ac:spMkLst>
            <pc:docMk/>
            <pc:sldMk cId="95808494" sldId="294"/>
            <ac:spMk id="5" creationId="{D4DF20FB-145A-4EC1-97F1-79766D32EA7E}"/>
          </ac:spMkLst>
        </pc:spChg>
        <pc:picChg chg="add mod">
          <ac:chgData name="Singletary, David S." userId="45c19336-5b87-4564-b40a-d17e89ba411b" providerId="ADAL" clId="{EC16B4A5-123C-4353-B035-1967CD48FC71}" dt="2021-11-14T00:18:18.693" v="704" actId="208"/>
          <ac:picMkLst>
            <pc:docMk/>
            <pc:sldMk cId="95808494" sldId="294"/>
            <ac:picMk id="4" creationId="{339073F6-8233-4E27-B212-F337C78FE7F1}"/>
          </ac:picMkLst>
        </pc:picChg>
        <pc:picChg chg="del">
          <ac:chgData name="Singletary, David S." userId="45c19336-5b87-4564-b40a-d17e89ba411b" providerId="ADAL" clId="{EC16B4A5-123C-4353-B035-1967CD48FC71}" dt="2021-11-14T00:18:08.133" v="682" actId="478"/>
          <ac:picMkLst>
            <pc:docMk/>
            <pc:sldMk cId="95808494" sldId="294"/>
            <ac:picMk id="6" creationId="{5F7B2EB1-30C8-4B37-932F-B0EBA09F4F05}"/>
          </ac:picMkLst>
        </pc:picChg>
        <pc:cxnChg chg="mod ord">
          <ac:chgData name="Singletary, David S." userId="45c19336-5b87-4564-b40a-d17e89ba411b" providerId="ADAL" clId="{EC16B4A5-123C-4353-B035-1967CD48FC71}" dt="2021-11-14T00:18:46.933" v="739" actId="170"/>
          <ac:cxnSpMkLst>
            <pc:docMk/>
            <pc:sldMk cId="95808494" sldId="294"/>
            <ac:cxnSpMk id="10" creationId="{4C7837F2-5AE6-4B00-BF48-57FFAC1E55B3}"/>
          </ac:cxnSpMkLst>
        </pc:cxnChg>
      </pc:sldChg>
      <pc:sldChg chg="new del">
        <pc:chgData name="Singletary, David S." userId="45c19336-5b87-4564-b40a-d17e89ba411b" providerId="ADAL" clId="{EC16B4A5-123C-4353-B035-1967CD48FC71}" dt="2021-11-14T00:19:50.535" v="745" actId="680"/>
        <pc:sldMkLst>
          <pc:docMk/>
          <pc:sldMk cId="1237838949" sldId="295"/>
        </pc:sldMkLst>
      </pc:sldChg>
      <pc:sldChg chg="addSp delSp modSp add mod">
        <pc:chgData name="Singletary, David S." userId="45c19336-5b87-4564-b40a-d17e89ba411b" providerId="ADAL" clId="{EC16B4A5-123C-4353-B035-1967CD48FC71}" dt="2021-11-22T21:45:13.574" v="2434" actId="20577"/>
        <pc:sldMkLst>
          <pc:docMk/>
          <pc:sldMk cId="2349133970" sldId="295"/>
        </pc:sldMkLst>
        <pc:spChg chg="mod">
          <ac:chgData name="Singletary, David S." userId="45c19336-5b87-4564-b40a-d17e89ba411b" providerId="ADAL" clId="{EC16B4A5-123C-4353-B035-1967CD48FC71}" dt="2021-11-22T21:31:53.822" v="2083" actId="20577"/>
          <ac:spMkLst>
            <pc:docMk/>
            <pc:sldMk cId="2349133970" sldId="295"/>
            <ac:spMk id="2" creationId="{C00B6E76-B3BF-4129-932A-38B538031F19}"/>
          </ac:spMkLst>
        </pc:spChg>
        <pc:spChg chg="mod">
          <ac:chgData name="Singletary, David S." userId="45c19336-5b87-4564-b40a-d17e89ba411b" providerId="ADAL" clId="{EC16B4A5-123C-4353-B035-1967CD48FC71}" dt="2021-11-22T21:45:13.574" v="2434" actId="20577"/>
          <ac:spMkLst>
            <pc:docMk/>
            <pc:sldMk cId="2349133970" sldId="295"/>
            <ac:spMk id="5" creationId="{D4DF20FB-145A-4EC1-97F1-79766D32EA7E}"/>
          </ac:spMkLst>
        </pc:spChg>
        <pc:picChg chg="add mod">
          <ac:chgData name="Singletary, David S." userId="45c19336-5b87-4564-b40a-d17e89ba411b" providerId="ADAL" clId="{EC16B4A5-123C-4353-B035-1967CD48FC71}" dt="2021-11-22T21:32:41.458" v="2166" actId="1076"/>
          <ac:picMkLst>
            <pc:docMk/>
            <pc:sldMk cId="2349133970" sldId="295"/>
            <ac:picMk id="4" creationId="{135C2C1D-717C-47BB-B492-A63AA30BE142}"/>
          </ac:picMkLst>
        </pc:picChg>
        <pc:picChg chg="del">
          <ac:chgData name="Singletary, David S." userId="45c19336-5b87-4564-b40a-d17e89ba411b" providerId="ADAL" clId="{EC16B4A5-123C-4353-B035-1967CD48FC71}" dt="2021-11-14T00:19:59.602" v="747" actId="478"/>
          <ac:picMkLst>
            <pc:docMk/>
            <pc:sldMk cId="2349133970" sldId="295"/>
            <ac:picMk id="4" creationId="{339073F6-8233-4E27-B212-F337C78FE7F1}"/>
          </ac:picMkLst>
        </pc:picChg>
        <pc:cxnChg chg="del">
          <ac:chgData name="Singletary, David S." userId="45c19336-5b87-4564-b40a-d17e89ba411b" providerId="ADAL" clId="{EC16B4A5-123C-4353-B035-1967CD48FC71}" dt="2021-11-14T00:19:59.602" v="747" actId="478"/>
          <ac:cxnSpMkLst>
            <pc:docMk/>
            <pc:sldMk cId="2349133970" sldId="295"/>
            <ac:cxnSpMk id="10" creationId="{4C7837F2-5AE6-4B00-BF48-57FFAC1E55B3}"/>
          </ac:cxnSpMkLst>
        </pc:cxnChg>
      </pc:sldChg>
      <pc:sldChg chg="modSp add mod">
        <pc:chgData name="Singletary, David S." userId="45c19336-5b87-4564-b40a-d17e89ba411b" providerId="ADAL" clId="{EC16B4A5-123C-4353-B035-1967CD48FC71}" dt="2021-11-24T00:37:56.523" v="2935" actId="20577"/>
        <pc:sldMkLst>
          <pc:docMk/>
          <pc:sldMk cId="1355237502" sldId="296"/>
        </pc:sldMkLst>
        <pc:spChg chg="mod">
          <ac:chgData name="Singletary, David S." userId="45c19336-5b87-4564-b40a-d17e89ba411b" providerId="ADAL" clId="{EC16B4A5-123C-4353-B035-1967CD48FC71}" dt="2021-11-24T00:35:54.908" v="2618" actId="14100"/>
          <ac:spMkLst>
            <pc:docMk/>
            <pc:sldMk cId="1355237502" sldId="296"/>
            <ac:spMk id="2" creationId="{C00B6E76-B3BF-4129-932A-38B538031F19}"/>
          </ac:spMkLst>
        </pc:spChg>
        <pc:spChg chg="mod">
          <ac:chgData name="Singletary, David S." userId="45c19336-5b87-4564-b40a-d17e89ba411b" providerId="ADAL" clId="{EC16B4A5-123C-4353-B035-1967CD48FC71}" dt="2021-11-24T00:37:56.523" v="2935" actId="20577"/>
          <ac:spMkLst>
            <pc:docMk/>
            <pc:sldMk cId="1355237502" sldId="296"/>
            <ac:spMk id="5" creationId="{D4DF20FB-145A-4EC1-97F1-79766D32EA7E}"/>
          </ac:spMkLst>
        </pc:spChg>
      </pc:sldChg>
      <pc:sldChg chg="modSp add mod">
        <pc:chgData name="Singletary, David S." userId="45c19336-5b87-4564-b40a-d17e89ba411b" providerId="ADAL" clId="{EC16B4A5-123C-4353-B035-1967CD48FC71}" dt="2021-11-24T01:12:19.150" v="4362" actId="12"/>
        <pc:sldMkLst>
          <pc:docMk/>
          <pc:sldMk cId="2973000389" sldId="297"/>
        </pc:sldMkLst>
        <pc:spChg chg="mod">
          <ac:chgData name="Singletary, David S." userId="45c19336-5b87-4564-b40a-d17e89ba411b" providerId="ADAL" clId="{EC16B4A5-123C-4353-B035-1967CD48FC71}" dt="2021-11-24T01:10:02.412" v="4126" actId="20577"/>
          <ac:spMkLst>
            <pc:docMk/>
            <pc:sldMk cId="2973000389" sldId="297"/>
            <ac:spMk id="2" creationId="{C00B6E76-B3BF-4129-932A-38B538031F19}"/>
          </ac:spMkLst>
        </pc:spChg>
        <pc:spChg chg="mod">
          <ac:chgData name="Singletary, David S." userId="45c19336-5b87-4564-b40a-d17e89ba411b" providerId="ADAL" clId="{EC16B4A5-123C-4353-B035-1967CD48FC71}" dt="2021-11-24T01:12:19.150" v="4362" actId="12"/>
          <ac:spMkLst>
            <pc:docMk/>
            <pc:sldMk cId="2973000389" sldId="297"/>
            <ac:spMk id="5" creationId="{D4DF20FB-145A-4EC1-97F1-79766D32EA7E}"/>
          </ac:spMkLst>
        </pc:spChg>
      </pc:sldChg>
      <pc:sldChg chg="modSp add mod ord replId">
        <pc:chgData name="Singletary, David S." userId="45c19336-5b87-4564-b40a-d17e89ba411b" providerId="ADAL" clId="{EC16B4A5-123C-4353-B035-1967CD48FC71}" dt="2021-11-24T00:38:36.637" v="2959"/>
        <pc:sldMkLst>
          <pc:docMk/>
          <pc:sldMk cId="993416819" sldId="298"/>
        </pc:sldMkLst>
        <pc:spChg chg="mod">
          <ac:chgData name="Singletary, David S." userId="45c19336-5b87-4564-b40a-d17e89ba411b" providerId="ADAL" clId="{EC16B4A5-123C-4353-B035-1967CD48FC71}" dt="2021-11-24T00:35:38.179" v="2614" actId="404"/>
          <ac:spMkLst>
            <pc:docMk/>
            <pc:sldMk cId="993416819" sldId="298"/>
            <ac:spMk id="2" creationId="{C00B6E76-B3BF-4129-932A-38B538031F19}"/>
          </ac:spMkLst>
        </pc:spChg>
        <pc:spChg chg="mod">
          <ac:chgData name="Singletary, David S." userId="45c19336-5b87-4564-b40a-d17e89ba411b" providerId="ADAL" clId="{EC16B4A5-123C-4353-B035-1967CD48FC71}" dt="2021-11-24T00:38:36.637" v="2959"/>
          <ac:spMkLst>
            <pc:docMk/>
            <pc:sldMk cId="993416819" sldId="298"/>
            <ac:spMk id="5" creationId="{D4DF20FB-145A-4EC1-97F1-79766D32EA7E}"/>
          </ac:spMkLst>
        </pc:spChg>
      </pc:sldChg>
      <pc:sldChg chg="addSp delSp modSp add mod">
        <pc:chgData name="Singletary, David S." userId="45c19336-5b87-4564-b40a-d17e89ba411b" providerId="ADAL" clId="{EC16B4A5-123C-4353-B035-1967CD48FC71}" dt="2021-11-14T00:22:13.844" v="816" actId="14100"/>
        <pc:sldMkLst>
          <pc:docMk/>
          <pc:sldMk cId="1603218070" sldId="299"/>
        </pc:sldMkLst>
        <pc:spChg chg="mod">
          <ac:chgData name="Singletary, David S." userId="45c19336-5b87-4564-b40a-d17e89ba411b" providerId="ADAL" clId="{EC16B4A5-123C-4353-B035-1967CD48FC71}" dt="2021-11-14T00:22:01.082" v="813" actId="20577"/>
          <ac:spMkLst>
            <pc:docMk/>
            <pc:sldMk cId="1603218070" sldId="299"/>
            <ac:spMk id="5" creationId="{D4DF20FB-145A-4EC1-97F1-79766D32EA7E}"/>
          </ac:spMkLst>
        </pc:spChg>
        <pc:picChg chg="del">
          <ac:chgData name="Singletary, David S." userId="45c19336-5b87-4564-b40a-d17e89ba411b" providerId="ADAL" clId="{EC16B4A5-123C-4353-B035-1967CD48FC71}" dt="2021-11-14T00:21:43.122" v="754" actId="478"/>
          <ac:picMkLst>
            <pc:docMk/>
            <pc:sldMk cId="1603218070" sldId="299"/>
            <ac:picMk id="4" creationId="{339073F6-8233-4E27-B212-F337C78FE7F1}"/>
          </ac:picMkLst>
        </pc:picChg>
        <pc:picChg chg="add mod">
          <ac:chgData name="Singletary, David S." userId="45c19336-5b87-4564-b40a-d17e89ba411b" providerId="ADAL" clId="{EC16B4A5-123C-4353-B035-1967CD48FC71}" dt="2021-11-14T00:22:03.694" v="814" actId="1076"/>
          <ac:picMkLst>
            <pc:docMk/>
            <pc:sldMk cId="1603218070" sldId="299"/>
            <ac:picMk id="6" creationId="{5A8ABF07-5066-4BA1-9001-84AE6F2667FB}"/>
          </ac:picMkLst>
        </pc:picChg>
        <pc:cxnChg chg="mod ord">
          <ac:chgData name="Singletary, David S." userId="45c19336-5b87-4564-b40a-d17e89ba411b" providerId="ADAL" clId="{EC16B4A5-123C-4353-B035-1967CD48FC71}" dt="2021-11-14T00:22:13.844" v="816" actId="14100"/>
          <ac:cxnSpMkLst>
            <pc:docMk/>
            <pc:sldMk cId="1603218070" sldId="299"/>
            <ac:cxnSpMk id="10" creationId="{4C7837F2-5AE6-4B00-BF48-57FFAC1E55B3}"/>
          </ac:cxnSpMkLst>
        </pc:cxnChg>
      </pc:sldChg>
      <pc:sldChg chg="addSp delSp modSp add mod">
        <pc:chgData name="Singletary, David S." userId="45c19336-5b87-4564-b40a-d17e89ba411b" providerId="ADAL" clId="{EC16B4A5-123C-4353-B035-1967CD48FC71}" dt="2021-11-14T00:24:36.733" v="908" actId="14100"/>
        <pc:sldMkLst>
          <pc:docMk/>
          <pc:sldMk cId="897226940" sldId="300"/>
        </pc:sldMkLst>
        <pc:spChg chg="mod">
          <ac:chgData name="Singletary, David S." userId="45c19336-5b87-4564-b40a-d17e89ba411b" providerId="ADAL" clId="{EC16B4A5-123C-4353-B035-1967CD48FC71}" dt="2021-11-14T00:23:32.054" v="861" actId="20577"/>
          <ac:spMkLst>
            <pc:docMk/>
            <pc:sldMk cId="897226940" sldId="300"/>
            <ac:spMk id="5" creationId="{D4DF20FB-145A-4EC1-97F1-79766D32EA7E}"/>
          </ac:spMkLst>
        </pc:spChg>
        <pc:picChg chg="add mod ord">
          <ac:chgData name="Singletary, David S." userId="45c19336-5b87-4564-b40a-d17e89ba411b" providerId="ADAL" clId="{EC16B4A5-123C-4353-B035-1967CD48FC71}" dt="2021-11-14T00:24:23.869" v="905" actId="208"/>
          <ac:picMkLst>
            <pc:docMk/>
            <pc:sldMk cId="897226940" sldId="300"/>
            <ac:picMk id="4" creationId="{A7799608-617B-4F4E-A373-50BE60372695}"/>
          </ac:picMkLst>
        </pc:picChg>
        <pc:picChg chg="del">
          <ac:chgData name="Singletary, David S." userId="45c19336-5b87-4564-b40a-d17e89ba411b" providerId="ADAL" clId="{EC16B4A5-123C-4353-B035-1967CD48FC71}" dt="2021-11-14T00:22:44.542" v="818" actId="478"/>
          <ac:picMkLst>
            <pc:docMk/>
            <pc:sldMk cId="897226940" sldId="300"/>
            <ac:picMk id="6" creationId="{5A8ABF07-5066-4BA1-9001-84AE6F2667FB}"/>
          </ac:picMkLst>
        </pc:picChg>
        <pc:picChg chg="add mod">
          <ac:chgData name="Singletary, David S." userId="45c19336-5b87-4564-b40a-d17e89ba411b" providerId="ADAL" clId="{EC16B4A5-123C-4353-B035-1967CD48FC71}" dt="2021-11-14T00:24:26.812" v="906" actId="208"/>
          <ac:picMkLst>
            <pc:docMk/>
            <pc:sldMk cId="897226940" sldId="300"/>
            <ac:picMk id="11" creationId="{215227C9-3E65-4B18-823D-85B61F3144DD}"/>
          </ac:picMkLst>
        </pc:picChg>
        <pc:cxnChg chg="mod ord">
          <ac:chgData name="Singletary, David S." userId="45c19336-5b87-4564-b40a-d17e89ba411b" providerId="ADAL" clId="{EC16B4A5-123C-4353-B035-1967CD48FC71}" dt="2021-11-14T00:24:36.733" v="908" actId="14100"/>
          <ac:cxnSpMkLst>
            <pc:docMk/>
            <pc:sldMk cId="897226940" sldId="300"/>
            <ac:cxnSpMk id="10" creationId="{4C7837F2-5AE6-4B00-BF48-57FFAC1E55B3}"/>
          </ac:cxnSpMkLst>
        </pc:cxnChg>
        <pc:cxnChg chg="add mod">
          <ac:chgData name="Singletary, David S." userId="45c19336-5b87-4564-b40a-d17e89ba411b" providerId="ADAL" clId="{EC16B4A5-123C-4353-B035-1967CD48FC71}" dt="2021-11-14T00:24:31.930" v="907" actId="14100"/>
          <ac:cxnSpMkLst>
            <pc:docMk/>
            <pc:sldMk cId="897226940" sldId="300"/>
            <ac:cxnSpMk id="14" creationId="{DE544B23-F337-4504-92BD-9CAA8E0340DE}"/>
          </ac:cxnSpMkLst>
        </pc:cxnChg>
      </pc:sldChg>
      <pc:sldChg chg="addSp delSp modSp add mod ord">
        <pc:chgData name="Singletary, David S." userId="45c19336-5b87-4564-b40a-d17e89ba411b" providerId="ADAL" clId="{EC16B4A5-123C-4353-B035-1967CD48FC71}" dt="2021-11-14T00:25:47.155" v="966" actId="14100"/>
        <pc:sldMkLst>
          <pc:docMk/>
          <pc:sldMk cId="3537702788" sldId="301"/>
        </pc:sldMkLst>
        <pc:spChg chg="mod">
          <ac:chgData name="Singletary, David S." userId="45c19336-5b87-4564-b40a-d17e89ba411b" providerId="ADAL" clId="{EC16B4A5-123C-4353-B035-1967CD48FC71}" dt="2021-11-14T00:25:31.084" v="962" actId="20577"/>
          <ac:spMkLst>
            <pc:docMk/>
            <pc:sldMk cId="3537702788" sldId="301"/>
            <ac:spMk id="5" creationId="{D4DF20FB-145A-4EC1-97F1-79766D32EA7E}"/>
          </ac:spMkLst>
        </pc:spChg>
        <pc:picChg chg="del">
          <ac:chgData name="Singletary, David S." userId="45c19336-5b87-4564-b40a-d17e89ba411b" providerId="ADAL" clId="{EC16B4A5-123C-4353-B035-1967CD48FC71}" dt="2021-11-14T00:25:10.865" v="912" actId="478"/>
          <ac:picMkLst>
            <pc:docMk/>
            <pc:sldMk cId="3537702788" sldId="301"/>
            <ac:picMk id="4" creationId="{339073F6-8233-4E27-B212-F337C78FE7F1}"/>
          </ac:picMkLst>
        </pc:picChg>
        <pc:picChg chg="add mod">
          <ac:chgData name="Singletary, David S." userId="45c19336-5b87-4564-b40a-d17e89ba411b" providerId="ADAL" clId="{EC16B4A5-123C-4353-B035-1967CD48FC71}" dt="2021-11-14T00:25:37.126" v="963" actId="208"/>
          <ac:picMkLst>
            <pc:docMk/>
            <pc:sldMk cId="3537702788" sldId="301"/>
            <ac:picMk id="6" creationId="{6664EA15-DDA2-4FFE-9DCA-352D67169307}"/>
          </ac:picMkLst>
        </pc:picChg>
        <pc:cxnChg chg="mod ord">
          <ac:chgData name="Singletary, David S." userId="45c19336-5b87-4564-b40a-d17e89ba411b" providerId="ADAL" clId="{EC16B4A5-123C-4353-B035-1967CD48FC71}" dt="2021-11-14T00:25:47.155" v="966" actId="14100"/>
          <ac:cxnSpMkLst>
            <pc:docMk/>
            <pc:sldMk cId="3537702788" sldId="301"/>
            <ac:cxnSpMk id="10" creationId="{4C7837F2-5AE6-4B00-BF48-57FFAC1E55B3}"/>
          </ac:cxnSpMkLst>
        </pc:cxnChg>
      </pc:sldChg>
      <pc:sldChg chg="addSp delSp modSp add mod">
        <pc:chgData name="Singletary, David S." userId="45c19336-5b87-4564-b40a-d17e89ba411b" providerId="ADAL" clId="{EC16B4A5-123C-4353-B035-1967CD48FC71}" dt="2021-11-14T00:30:04.304" v="1239" actId="208"/>
        <pc:sldMkLst>
          <pc:docMk/>
          <pc:sldMk cId="3702126739" sldId="302"/>
        </pc:sldMkLst>
        <pc:spChg chg="mod">
          <ac:chgData name="Singletary, David S." userId="45c19336-5b87-4564-b40a-d17e89ba411b" providerId="ADAL" clId="{EC16B4A5-123C-4353-B035-1967CD48FC71}" dt="2021-11-14T00:29:56.965" v="1238" actId="20577"/>
          <ac:spMkLst>
            <pc:docMk/>
            <pc:sldMk cId="3702126739" sldId="302"/>
            <ac:spMk id="5" creationId="{D4DF20FB-145A-4EC1-97F1-79766D32EA7E}"/>
          </ac:spMkLst>
        </pc:spChg>
        <pc:spChg chg="add mod">
          <ac:chgData name="Singletary, David S." userId="45c19336-5b87-4564-b40a-d17e89ba411b" providerId="ADAL" clId="{EC16B4A5-123C-4353-B035-1967CD48FC71}" dt="2021-11-14T00:27:51.351" v="1192" actId="1582"/>
          <ac:spMkLst>
            <pc:docMk/>
            <pc:sldMk cId="3702126739" sldId="302"/>
            <ac:spMk id="9" creationId="{FCD3E375-A3F0-4466-ABDA-8E0809066303}"/>
          </ac:spMkLst>
        </pc:spChg>
        <pc:picChg chg="add mod">
          <ac:chgData name="Singletary, David S." userId="45c19336-5b87-4564-b40a-d17e89ba411b" providerId="ADAL" clId="{EC16B4A5-123C-4353-B035-1967CD48FC71}" dt="2021-11-14T00:30:04.304" v="1239" actId="208"/>
          <ac:picMkLst>
            <pc:docMk/>
            <pc:sldMk cId="3702126739" sldId="302"/>
            <ac:picMk id="4" creationId="{297C6ABB-A332-4EBF-9D8B-857731BD8EE2}"/>
          </ac:picMkLst>
        </pc:picChg>
        <pc:picChg chg="del mod">
          <ac:chgData name="Singletary, David S." userId="45c19336-5b87-4564-b40a-d17e89ba411b" providerId="ADAL" clId="{EC16B4A5-123C-4353-B035-1967CD48FC71}" dt="2021-11-14T00:26:28.917" v="969" actId="478"/>
          <ac:picMkLst>
            <pc:docMk/>
            <pc:sldMk cId="3702126739" sldId="302"/>
            <ac:picMk id="6" creationId="{6664EA15-DDA2-4FFE-9DCA-352D67169307}"/>
          </ac:picMkLst>
        </pc:picChg>
        <pc:cxnChg chg="del mod">
          <ac:chgData name="Singletary, David S." userId="45c19336-5b87-4564-b40a-d17e89ba411b" providerId="ADAL" clId="{EC16B4A5-123C-4353-B035-1967CD48FC71}" dt="2021-11-14T00:27:25.493" v="1186" actId="478"/>
          <ac:cxnSpMkLst>
            <pc:docMk/>
            <pc:sldMk cId="3702126739" sldId="302"/>
            <ac:cxnSpMk id="10" creationId="{4C7837F2-5AE6-4B00-BF48-57FFAC1E55B3}"/>
          </ac:cxnSpMkLst>
        </pc:cxnChg>
        <pc:cxnChg chg="add mod">
          <ac:chgData name="Singletary, David S." userId="45c19336-5b87-4564-b40a-d17e89ba411b" providerId="ADAL" clId="{EC16B4A5-123C-4353-B035-1967CD48FC71}" dt="2021-11-14T00:28:06.938" v="1196" actId="14100"/>
          <ac:cxnSpMkLst>
            <pc:docMk/>
            <pc:sldMk cId="3702126739" sldId="302"/>
            <ac:cxnSpMk id="12" creationId="{C8D7E23E-E62C-44B5-80B7-EC132B97D72E}"/>
          </ac:cxnSpMkLst>
        </pc:cxnChg>
      </pc:sldChg>
      <pc:sldChg chg="addSp delSp modSp add mod">
        <pc:chgData name="Singletary, David S." userId="45c19336-5b87-4564-b40a-d17e89ba411b" providerId="ADAL" clId="{EC16B4A5-123C-4353-B035-1967CD48FC71}" dt="2021-11-14T00:33:52.745" v="1315" actId="1076"/>
        <pc:sldMkLst>
          <pc:docMk/>
          <pc:sldMk cId="565770595" sldId="303"/>
        </pc:sldMkLst>
        <pc:spChg chg="mod">
          <ac:chgData name="Singletary, David S." userId="45c19336-5b87-4564-b40a-d17e89ba411b" providerId="ADAL" clId="{EC16B4A5-123C-4353-B035-1967CD48FC71}" dt="2021-11-14T00:29:44.672" v="1236" actId="20577"/>
          <ac:spMkLst>
            <pc:docMk/>
            <pc:sldMk cId="565770595" sldId="303"/>
            <ac:spMk id="5" creationId="{D4DF20FB-145A-4EC1-97F1-79766D32EA7E}"/>
          </ac:spMkLst>
        </pc:spChg>
        <pc:spChg chg="del">
          <ac:chgData name="Singletary, David S." userId="45c19336-5b87-4564-b40a-d17e89ba411b" providerId="ADAL" clId="{EC16B4A5-123C-4353-B035-1967CD48FC71}" dt="2021-11-14T00:29:31.305" v="1199" actId="478"/>
          <ac:spMkLst>
            <pc:docMk/>
            <pc:sldMk cId="565770595" sldId="303"/>
            <ac:spMk id="9" creationId="{FCD3E375-A3F0-4466-ABDA-8E0809066303}"/>
          </ac:spMkLst>
        </pc:spChg>
        <pc:picChg chg="del">
          <ac:chgData name="Singletary, David S." userId="45c19336-5b87-4564-b40a-d17e89ba411b" providerId="ADAL" clId="{EC16B4A5-123C-4353-B035-1967CD48FC71}" dt="2021-11-14T00:29:27.584" v="1198" actId="478"/>
          <ac:picMkLst>
            <pc:docMk/>
            <pc:sldMk cId="565770595" sldId="303"/>
            <ac:picMk id="4" creationId="{297C6ABB-A332-4EBF-9D8B-857731BD8EE2}"/>
          </ac:picMkLst>
        </pc:picChg>
        <pc:picChg chg="add mod">
          <ac:chgData name="Singletary, David S." userId="45c19336-5b87-4564-b40a-d17e89ba411b" providerId="ADAL" clId="{EC16B4A5-123C-4353-B035-1967CD48FC71}" dt="2021-11-14T00:33:52.745" v="1315" actId="1076"/>
          <ac:picMkLst>
            <pc:docMk/>
            <pc:sldMk cId="565770595" sldId="303"/>
            <ac:picMk id="6" creationId="{76C79DE5-775B-4B82-9CB6-89170D156128}"/>
          </ac:picMkLst>
        </pc:picChg>
        <pc:cxnChg chg="del mod">
          <ac:chgData name="Singletary, David S." userId="45c19336-5b87-4564-b40a-d17e89ba411b" providerId="ADAL" clId="{EC16B4A5-123C-4353-B035-1967CD48FC71}" dt="2021-11-14T00:29:31.305" v="1199" actId="478"/>
          <ac:cxnSpMkLst>
            <pc:docMk/>
            <pc:sldMk cId="565770595" sldId="303"/>
            <ac:cxnSpMk id="12" creationId="{C8D7E23E-E62C-44B5-80B7-EC132B97D72E}"/>
          </ac:cxnSpMkLst>
        </pc:cxnChg>
      </pc:sldChg>
      <pc:sldChg chg="addSp delSp modSp add mod">
        <pc:chgData name="Singletary, David S." userId="45c19336-5b87-4564-b40a-d17e89ba411b" providerId="ADAL" clId="{EC16B4A5-123C-4353-B035-1967CD48FC71}" dt="2021-11-14T00:33:57.146" v="1316" actId="1076"/>
        <pc:sldMkLst>
          <pc:docMk/>
          <pc:sldMk cId="464371123" sldId="304"/>
        </pc:sldMkLst>
        <pc:spChg chg="mod">
          <ac:chgData name="Singletary, David S." userId="45c19336-5b87-4564-b40a-d17e89ba411b" providerId="ADAL" clId="{EC16B4A5-123C-4353-B035-1967CD48FC71}" dt="2021-11-14T00:31:42.344" v="1309" actId="20577"/>
          <ac:spMkLst>
            <pc:docMk/>
            <pc:sldMk cId="464371123" sldId="304"/>
            <ac:spMk id="5" creationId="{D4DF20FB-145A-4EC1-97F1-79766D32EA7E}"/>
          </ac:spMkLst>
        </pc:spChg>
        <pc:picChg chg="add mod">
          <ac:chgData name="Singletary, David S." userId="45c19336-5b87-4564-b40a-d17e89ba411b" providerId="ADAL" clId="{EC16B4A5-123C-4353-B035-1967CD48FC71}" dt="2021-11-14T00:33:57.146" v="1316" actId="1076"/>
          <ac:picMkLst>
            <pc:docMk/>
            <pc:sldMk cId="464371123" sldId="304"/>
            <ac:picMk id="4" creationId="{8FAB93B3-7710-4E14-9D28-DD272C58754B}"/>
          </ac:picMkLst>
        </pc:picChg>
        <pc:picChg chg="del mod">
          <ac:chgData name="Singletary, David S." userId="45c19336-5b87-4564-b40a-d17e89ba411b" providerId="ADAL" clId="{EC16B4A5-123C-4353-B035-1967CD48FC71}" dt="2021-11-14T00:31:02.769" v="1243" actId="478"/>
          <ac:picMkLst>
            <pc:docMk/>
            <pc:sldMk cId="464371123" sldId="304"/>
            <ac:picMk id="6" creationId="{76C79DE5-775B-4B82-9CB6-89170D156128}"/>
          </ac:picMkLst>
        </pc:picChg>
      </pc:sldChg>
      <pc:sldChg chg="modSp add mod">
        <pc:chgData name="Singletary, David S." userId="45c19336-5b87-4564-b40a-d17e89ba411b" providerId="ADAL" clId="{EC16B4A5-123C-4353-B035-1967CD48FC71}" dt="2021-11-24T00:38:12.278" v="2954" actId="20577"/>
        <pc:sldMkLst>
          <pc:docMk/>
          <pc:sldMk cId="3541273890" sldId="305"/>
        </pc:sldMkLst>
        <pc:spChg chg="mod">
          <ac:chgData name="Singletary, David S." userId="45c19336-5b87-4564-b40a-d17e89ba411b" providerId="ADAL" clId="{EC16B4A5-123C-4353-B035-1967CD48FC71}" dt="2021-11-24T00:35:44.602" v="2616" actId="403"/>
          <ac:spMkLst>
            <pc:docMk/>
            <pc:sldMk cId="3541273890" sldId="305"/>
            <ac:spMk id="2" creationId="{C00B6E76-B3BF-4129-932A-38B538031F19}"/>
          </ac:spMkLst>
        </pc:spChg>
        <pc:spChg chg="mod">
          <ac:chgData name="Singletary, David S." userId="45c19336-5b87-4564-b40a-d17e89ba411b" providerId="ADAL" clId="{EC16B4A5-123C-4353-B035-1967CD48FC71}" dt="2021-11-24T00:38:12.278" v="2954" actId="20577"/>
          <ac:spMkLst>
            <pc:docMk/>
            <pc:sldMk cId="3541273890" sldId="305"/>
            <ac:spMk id="5" creationId="{D4DF20FB-145A-4EC1-97F1-79766D32EA7E}"/>
          </ac:spMkLst>
        </pc:spChg>
      </pc:sldChg>
      <pc:sldChg chg="modSp add mod">
        <pc:chgData name="Singletary, David S." userId="45c19336-5b87-4564-b40a-d17e89ba411b" providerId="ADAL" clId="{EC16B4A5-123C-4353-B035-1967CD48FC71}" dt="2021-11-24T00:37:41.737" v="2901" actId="20577"/>
        <pc:sldMkLst>
          <pc:docMk/>
          <pc:sldMk cId="3378695326" sldId="306"/>
        </pc:sldMkLst>
        <pc:spChg chg="mod">
          <ac:chgData name="Singletary, David S." userId="45c19336-5b87-4564-b40a-d17e89ba411b" providerId="ADAL" clId="{EC16B4A5-123C-4353-B035-1967CD48FC71}" dt="2021-11-24T00:35:41.250" v="2615" actId="403"/>
          <ac:spMkLst>
            <pc:docMk/>
            <pc:sldMk cId="3378695326" sldId="306"/>
            <ac:spMk id="2" creationId="{C00B6E76-B3BF-4129-932A-38B538031F19}"/>
          </ac:spMkLst>
        </pc:spChg>
        <pc:spChg chg="mod">
          <ac:chgData name="Singletary, David S." userId="45c19336-5b87-4564-b40a-d17e89ba411b" providerId="ADAL" clId="{EC16B4A5-123C-4353-B035-1967CD48FC71}" dt="2021-11-24T00:37:41.737" v="2901" actId="20577"/>
          <ac:spMkLst>
            <pc:docMk/>
            <pc:sldMk cId="3378695326" sldId="306"/>
            <ac:spMk id="5" creationId="{D4DF20FB-145A-4EC1-97F1-79766D32EA7E}"/>
          </ac:spMkLst>
        </pc:spChg>
      </pc:sldChg>
      <pc:sldChg chg="modSp add mod">
        <pc:chgData name="Singletary, David S." userId="45c19336-5b87-4564-b40a-d17e89ba411b" providerId="ADAL" clId="{EC16B4A5-123C-4353-B035-1967CD48FC71}" dt="2021-11-24T01:02:26.558" v="3801" actId="20577"/>
        <pc:sldMkLst>
          <pc:docMk/>
          <pc:sldMk cId="3457898317" sldId="307"/>
        </pc:sldMkLst>
        <pc:spChg chg="mod">
          <ac:chgData name="Singletary, David S." userId="45c19336-5b87-4564-b40a-d17e89ba411b" providerId="ADAL" clId="{EC16B4A5-123C-4353-B035-1967CD48FC71}" dt="2021-11-24T01:02:26.558" v="3801" actId="20577"/>
          <ac:spMkLst>
            <pc:docMk/>
            <pc:sldMk cId="3457898317" sldId="307"/>
            <ac:spMk id="2" creationId="{C00B6E76-B3BF-4129-932A-38B538031F19}"/>
          </ac:spMkLst>
        </pc:spChg>
      </pc:sldChg>
      <pc:sldChg chg="modSp add mod">
        <pc:chgData name="Singletary, David S." userId="45c19336-5b87-4564-b40a-d17e89ba411b" providerId="ADAL" clId="{EC16B4A5-123C-4353-B035-1967CD48FC71}" dt="2021-11-24T00:47:40.140" v="3426" actId="20577"/>
        <pc:sldMkLst>
          <pc:docMk/>
          <pc:sldMk cId="1479460687" sldId="308"/>
        </pc:sldMkLst>
        <pc:spChg chg="mod">
          <ac:chgData name="Singletary, David S." userId="45c19336-5b87-4564-b40a-d17e89ba411b" providerId="ADAL" clId="{EC16B4A5-123C-4353-B035-1967CD48FC71}" dt="2021-11-24T00:46:19.212" v="3152" actId="20577"/>
          <ac:spMkLst>
            <pc:docMk/>
            <pc:sldMk cId="1479460687" sldId="308"/>
            <ac:spMk id="2" creationId="{C00B6E76-B3BF-4129-932A-38B538031F19}"/>
          </ac:spMkLst>
        </pc:spChg>
        <pc:spChg chg="mod">
          <ac:chgData name="Singletary, David S." userId="45c19336-5b87-4564-b40a-d17e89ba411b" providerId="ADAL" clId="{EC16B4A5-123C-4353-B035-1967CD48FC71}" dt="2021-11-24T00:47:40.140" v="3426" actId="20577"/>
          <ac:spMkLst>
            <pc:docMk/>
            <pc:sldMk cId="1479460687" sldId="308"/>
            <ac:spMk id="5" creationId="{D4DF20FB-145A-4EC1-97F1-79766D32EA7E}"/>
          </ac:spMkLst>
        </pc:spChg>
      </pc:sldChg>
      <pc:sldChg chg="modSp add mod ord">
        <pc:chgData name="Singletary, David S." userId="45c19336-5b87-4564-b40a-d17e89ba411b" providerId="ADAL" clId="{EC16B4A5-123C-4353-B035-1967CD48FC71}" dt="2021-11-24T01:09:25.341" v="4036" actId="12"/>
        <pc:sldMkLst>
          <pc:docMk/>
          <pc:sldMk cId="3520514090" sldId="309"/>
        </pc:sldMkLst>
        <pc:spChg chg="mod">
          <ac:chgData name="Singletary, David S." userId="45c19336-5b87-4564-b40a-d17e89ba411b" providerId="ADAL" clId="{EC16B4A5-123C-4353-B035-1967CD48FC71}" dt="2021-11-24T01:02:21.014" v="3799" actId="20577"/>
          <ac:spMkLst>
            <pc:docMk/>
            <pc:sldMk cId="3520514090" sldId="309"/>
            <ac:spMk id="2" creationId="{C00B6E76-B3BF-4129-932A-38B538031F19}"/>
          </ac:spMkLst>
        </pc:spChg>
        <pc:spChg chg="mod">
          <ac:chgData name="Singletary, David S." userId="45c19336-5b87-4564-b40a-d17e89ba411b" providerId="ADAL" clId="{EC16B4A5-123C-4353-B035-1967CD48FC71}" dt="2021-11-24T01:09:25.341" v="4036" actId="12"/>
          <ac:spMkLst>
            <pc:docMk/>
            <pc:sldMk cId="3520514090" sldId="309"/>
            <ac:spMk id="5" creationId="{D4DF20FB-145A-4EC1-97F1-79766D32EA7E}"/>
          </ac:spMkLst>
        </pc:spChg>
      </pc:sldChg>
      <pc:sldChg chg="modSp add mod">
        <pc:chgData name="Singletary, David S." userId="45c19336-5b87-4564-b40a-d17e89ba411b" providerId="ADAL" clId="{EC16B4A5-123C-4353-B035-1967CD48FC71}" dt="2021-11-24T01:05:33.354" v="4032" actId="20577"/>
        <pc:sldMkLst>
          <pc:docMk/>
          <pc:sldMk cId="669405399" sldId="310"/>
        </pc:sldMkLst>
        <pc:spChg chg="mod">
          <ac:chgData name="Singletary, David S." userId="45c19336-5b87-4564-b40a-d17e89ba411b" providerId="ADAL" clId="{EC16B4A5-123C-4353-B035-1967CD48FC71}" dt="2021-11-24T01:05:33.354" v="4032" actId="20577"/>
          <ac:spMkLst>
            <pc:docMk/>
            <pc:sldMk cId="669405399" sldId="310"/>
            <ac:spMk id="5" creationId="{D4DF20FB-145A-4EC1-97F1-79766D32EA7E}"/>
          </ac:spMkLst>
        </pc:spChg>
      </pc:sldChg>
      <pc:sldChg chg="add ord">
        <pc:chgData name="Singletary, David S." userId="45c19336-5b87-4564-b40a-d17e89ba411b" providerId="ADAL" clId="{EC16B4A5-123C-4353-B035-1967CD48FC71}" dt="2021-11-24T01:04:36.807" v="3846"/>
        <pc:sldMkLst>
          <pc:docMk/>
          <pc:sldMk cId="1868943424" sldId="311"/>
        </pc:sldMkLst>
      </pc:sldChg>
      <pc:sldChg chg="addSp delSp modSp add mod">
        <pc:chgData name="Singletary, David S." userId="45c19336-5b87-4564-b40a-d17e89ba411b" providerId="ADAL" clId="{EC16B4A5-123C-4353-B035-1967CD48FC71}" dt="2021-11-24T01:10:39.559" v="4207" actId="403"/>
        <pc:sldMkLst>
          <pc:docMk/>
          <pc:sldMk cId="1322604587" sldId="312"/>
        </pc:sldMkLst>
        <pc:spChg chg="del">
          <ac:chgData name="Singletary, David S." userId="45c19336-5b87-4564-b40a-d17e89ba411b" providerId="ADAL" clId="{EC16B4A5-123C-4353-B035-1967CD48FC71}" dt="2021-11-24T01:10:29.889" v="4204" actId="478"/>
          <ac:spMkLst>
            <pc:docMk/>
            <pc:sldMk cId="1322604587" sldId="312"/>
            <ac:spMk id="2" creationId="{C00B6E76-B3BF-4129-932A-38B538031F19}"/>
          </ac:spMkLst>
        </pc:spChg>
        <pc:spChg chg="add del mod">
          <ac:chgData name="Singletary, David S." userId="45c19336-5b87-4564-b40a-d17e89ba411b" providerId="ADAL" clId="{EC16B4A5-123C-4353-B035-1967CD48FC71}" dt="2021-11-24T01:10:32.808" v="4205" actId="478"/>
          <ac:spMkLst>
            <pc:docMk/>
            <pc:sldMk cId="1322604587" sldId="312"/>
            <ac:spMk id="4" creationId="{9D954249-23F3-41CF-AA90-99AEA06DDF31}"/>
          </ac:spMkLst>
        </pc:spChg>
        <pc:spChg chg="mod">
          <ac:chgData name="Singletary, David S." userId="45c19336-5b87-4564-b40a-d17e89ba411b" providerId="ADAL" clId="{EC16B4A5-123C-4353-B035-1967CD48FC71}" dt="2021-11-24T01:10:39.559" v="4207" actId="403"/>
          <ac:spMkLst>
            <pc:docMk/>
            <pc:sldMk cId="1322604587" sldId="312"/>
            <ac:spMk id="5" creationId="{D4DF20FB-145A-4EC1-97F1-79766D32EA7E}"/>
          </ac:spMkLst>
        </pc:spChg>
      </pc:sldChg>
    </pc:docChg>
  </pc:docChgLst>
  <pc:docChgLst>
    <pc:chgData name="Singletary, David S." userId="45c19336-5b87-4564-b40a-d17e89ba411b" providerId="ADAL" clId="{2D4A4DC4-5B60-4004-AD31-4364487B476D}"/>
    <pc:docChg chg="undo custSel addSld delSld modSld sldOrd modMainMaster">
      <pc:chgData name="Singletary, David S." userId="45c19336-5b87-4564-b40a-d17e89ba411b" providerId="ADAL" clId="{2D4A4DC4-5B60-4004-AD31-4364487B476D}" dt="2021-04-01T20:08:59.854" v="3979" actId="20577"/>
      <pc:docMkLst>
        <pc:docMk/>
      </pc:docMkLst>
      <pc:sldChg chg="modSp mod">
        <pc:chgData name="Singletary, David S." userId="45c19336-5b87-4564-b40a-d17e89ba411b" providerId="ADAL" clId="{2D4A4DC4-5B60-4004-AD31-4364487B476D}" dt="2021-04-01T20:08:59.854" v="3979" actId="20577"/>
        <pc:sldMkLst>
          <pc:docMk/>
          <pc:sldMk cId="2317717155" sldId="256"/>
        </pc:sldMkLst>
        <pc:spChg chg="mod">
          <ac:chgData name="Singletary, David S." userId="45c19336-5b87-4564-b40a-d17e89ba411b" providerId="ADAL" clId="{2D4A4DC4-5B60-4004-AD31-4364487B476D}" dt="2021-04-01T20:08:59.854" v="3979" actId="20577"/>
          <ac:spMkLst>
            <pc:docMk/>
            <pc:sldMk cId="2317717155" sldId="256"/>
            <ac:spMk id="2" creationId="{C5E77597-EA9F-431A-83B2-D8409FC018E1}"/>
          </ac:spMkLst>
        </pc:spChg>
      </pc:sldChg>
      <pc:sldChg chg="modSp mod">
        <pc:chgData name="Singletary, David S." userId="45c19336-5b87-4564-b40a-d17e89ba411b" providerId="ADAL" clId="{2D4A4DC4-5B60-4004-AD31-4364487B476D}" dt="2021-03-18T15:32:30.855" v="439" actId="208"/>
        <pc:sldMkLst>
          <pc:docMk/>
          <pc:sldMk cId="2232296266" sldId="257"/>
        </pc:sldMkLst>
        <pc:spChg chg="mod">
          <ac:chgData name="Singletary, David S." userId="45c19336-5b87-4564-b40a-d17e89ba411b" providerId="ADAL" clId="{2D4A4DC4-5B60-4004-AD31-4364487B476D}" dt="2021-03-18T15:25:38.920" v="387" actId="27636"/>
          <ac:spMkLst>
            <pc:docMk/>
            <pc:sldMk cId="2232296266" sldId="257"/>
            <ac:spMk id="2" creationId="{A077FE67-F676-4CC2-9E2A-2A18317BC496}"/>
          </ac:spMkLst>
        </pc:spChg>
        <pc:spChg chg="mod">
          <ac:chgData name="Singletary, David S." userId="45c19336-5b87-4564-b40a-d17e89ba411b" providerId="ADAL" clId="{2D4A4DC4-5B60-4004-AD31-4364487B476D}" dt="2021-03-18T15:32:30.855" v="439" actId="208"/>
          <ac:spMkLst>
            <pc:docMk/>
            <pc:sldMk cId="2232296266" sldId="257"/>
            <ac:spMk id="5" creationId="{14AE212F-55B8-47EC-8846-B5D253DD8EFD}"/>
          </ac:spMkLst>
        </pc:spChg>
        <pc:picChg chg="mod modCrop">
          <ac:chgData name="Singletary, David S." userId="45c19336-5b87-4564-b40a-d17e89ba411b" providerId="ADAL" clId="{2D4A4DC4-5B60-4004-AD31-4364487B476D}" dt="2021-03-18T15:29:51.967" v="424" actId="732"/>
          <ac:picMkLst>
            <pc:docMk/>
            <pc:sldMk cId="2232296266" sldId="257"/>
            <ac:picMk id="4" creationId="{339FBD53-3E42-4158-8053-1211D332083A}"/>
          </ac:picMkLst>
        </pc:picChg>
      </pc:sldChg>
      <pc:sldChg chg="modSp mod">
        <pc:chgData name="Singletary, David S." userId="45c19336-5b87-4564-b40a-d17e89ba411b" providerId="ADAL" clId="{2D4A4DC4-5B60-4004-AD31-4364487B476D}" dt="2021-03-18T15:30:03.927" v="425" actId="732"/>
        <pc:sldMkLst>
          <pc:docMk/>
          <pc:sldMk cId="3712251846" sldId="258"/>
        </pc:sldMkLst>
        <pc:picChg chg="mod modCrop">
          <ac:chgData name="Singletary, David S." userId="45c19336-5b87-4564-b40a-d17e89ba411b" providerId="ADAL" clId="{2D4A4DC4-5B60-4004-AD31-4364487B476D}" dt="2021-03-18T15:30:03.927" v="425" actId="732"/>
          <ac:picMkLst>
            <pc:docMk/>
            <pc:sldMk cId="3712251846" sldId="258"/>
            <ac:picMk id="7" creationId="{AFE29E5D-CC45-43AA-9ABE-AAF0DF65D204}"/>
          </ac:picMkLst>
        </pc:picChg>
      </pc:sldChg>
      <pc:sldChg chg="addSp delSp modSp mod">
        <pc:chgData name="Singletary, David S." userId="45c19336-5b87-4564-b40a-d17e89ba411b" providerId="ADAL" clId="{2D4A4DC4-5B60-4004-AD31-4364487B476D}" dt="2021-03-19T19:25:53.785" v="1835" actId="1076"/>
        <pc:sldMkLst>
          <pc:docMk/>
          <pc:sldMk cId="4290623094" sldId="259"/>
        </pc:sldMkLst>
        <pc:spChg chg="mod">
          <ac:chgData name="Singletary, David S." userId="45c19336-5b87-4564-b40a-d17e89ba411b" providerId="ADAL" clId="{2D4A4DC4-5B60-4004-AD31-4364487B476D}" dt="2021-03-19T19:25:46.380" v="1834" actId="20577"/>
          <ac:spMkLst>
            <pc:docMk/>
            <pc:sldMk cId="4290623094" sldId="259"/>
            <ac:spMk id="2" creationId="{A077FE67-F676-4CC2-9E2A-2A18317BC496}"/>
          </ac:spMkLst>
        </pc:spChg>
        <pc:spChg chg="add mod">
          <ac:chgData name="Singletary, David S." userId="45c19336-5b87-4564-b40a-d17e89ba411b" providerId="ADAL" clId="{2D4A4DC4-5B60-4004-AD31-4364487B476D}" dt="2021-03-19T19:25:53.785" v="1835" actId="1076"/>
          <ac:spMkLst>
            <pc:docMk/>
            <pc:sldMk cId="4290623094" sldId="259"/>
            <ac:spMk id="6" creationId="{12ECD6A0-3E26-478C-ABE9-436A6ED28BFE}"/>
          </ac:spMkLst>
        </pc:spChg>
        <pc:spChg chg="mod">
          <ac:chgData name="Singletary, David S." userId="45c19336-5b87-4564-b40a-d17e89ba411b" providerId="ADAL" clId="{2D4A4DC4-5B60-4004-AD31-4364487B476D}" dt="2021-03-19T19:25:37.684" v="1811" actId="1076"/>
          <ac:spMkLst>
            <pc:docMk/>
            <pc:sldMk cId="4290623094" sldId="259"/>
            <ac:spMk id="8" creationId="{02FF9FA4-6261-43DD-A58A-A13579574FE0}"/>
          </ac:spMkLst>
        </pc:spChg>
        <pc:picChg chg="mod modCrop">
          <ac:chgData name="Singletary, David S." userId="45c19336-5b87-4564-b40a-d17e89ba411b" providerId="ADAL" clId="{2D4A4DC4-5B60-4004-AD31-4364487B476D}" dt="2021-03-18T15:30:19.895" v="427" actId="732"/>
          <ac:picMkLst>
            <pc:docMk/>
            <pc:sldMk cId="4290623094" sldId="259"/>
            <ac:picMk id="5" creationId="{19147F2A-DA47-4D77-82B1-3F0E8D0AFD14}"/>
          </ac:picMkLst>
        </pc:picChg>
        <pc:cxnChg chg="add del">
          <ac:chgData name="Singletary, David S." userId="45c19336-5b87-4564-b40a-d17e89ba411b" providerId="ADAL" clId="{2D4A4DC4-5B60-4004-AD31-4364487B476D}" dt="2021-03-15T20:34:27.653" v="109" actId="11529"/>
          <ac:cxnSpMkLst>
            <pc:docMk/>
            <pc:sldMk cId="4290623094" sldId="259"/>
            <ac:cxnSpMk id="4" creationId="{3D943103-410E-4761-9C5B-C162A65D16E7}"/>
          </ac:cxnSpMkLst>
        </pc:cxnChg>
        <pc:cxnChg chg="add mod">
          <ac:chgData name="Singletary, David S." userId="45c19336-5b87-4564-b40a-d17e89ba411b" providerId="ADAL" clId="{2D4A4DC4-5B60-4004-AD31-4364487B476D}" dt="2021-03-19T19:25:53.785" v="1835" actId="1076"/>
          <ac:cxnSpMkLst>
            <pc:docMk/>
            <pc:sldMk cId="4290623094" sldId="259"/>
            <ac:cxnSpMk id="9" creationId="{3CC0569E-79C2-43FE-9E65-7B868BA7C0ED}"/>
          </ac:cxnSpMkLst>
        </pc:cxnChg>
      </pc:sldChg>
      <pc:sldChg chg="addSp delSp modSp new mod">
        <pc:chgData name="Singletary, David S." userId="45c19336-5b87-4564-b40a-d17e89ba411b" providerId="ADAL" clId="{2D4A4DC4-5B60-4004-AD31-4364487B476D}" dt="2021-03-18T15:25:38.800" v="386"/>
        <pc:sldMkLst>
          <pc:docMk/>
          <pc:sldMk cId="3912213653" sldId="260"/>
        </pc:sldMkLst>
        <pc:spChg chg="mod">
          <ac:chgData name="Singletary, David S." userId="45c19336-5b87-4564-b40a-d17e89ba411b" providerId="ADAL" clId="{2D4A4DC4-5B60-4004-AD31-4364487B476D}" dt="2021-03-18T15:25:38.800" v="386"/>
          <ac:spMkLst>
            <pc:docMk/>
            <pc:sldMk cId="3912213653" sldId="260"/>
            <ac:spMk id="2" creationId="{C00B6E76-B3BF-4129-932A-38B538031F19}"/>
          </ac:spMkLst>
        </pc:spChg>
        <pc:spChg chg="del">
          <ac:chgData name="Singletary, David S." userId="45c19336-5b87-4564-b40a-d17e89ba411b" providerId="ADAL" clId="{2D4A4DC4-5B60-4004-AD31-4364487B476D}" dt="2021-03-15T20:33:03.354" v="76"/>
          <ac:spMkLst>
            <pc:docMk/>
            <pc:sldMk cId="3912213653" sldId="260"/>
            <ac:spMk id="3" creationId="{AF9EA64B-4121-4488-B38C-AD399C124C35}"/>
          </ac:spMkLst>
        </pc:spChg>
        <pc:spChg chg="add mod">
          <ac:chgData name="Singletary, David S." userId="45c19336-5b87-4564-b40a-d17e89ba411b" providerId="ADAL" clId="{2D4A4DC4-5B60-4004-AD31-4364487B476D}" dt="2021-03-18T15:25:38.800" v="386"/>
          <ac:spMkLst>
            <pc:docMk/>
            <pc:sldMk cId="3912213653" sldId="260"/>
            <ac:spMk id="5" creationId="{9A05574B-8937-4007-8E6B-0DF340E2031C}"/>
          </ac:spMkLst>
        </pc:spChg>
        <pc:picChg chg="add del mod">
          <ac:chgData name="Singletary, David S." userId="45c19336-5b87-4564-b40a-d17e89ba411b" providerId="ADAL" clId="{2D4A4DC4-5B60-4004-AD31-4364487B476D}" dt="2021-03-18T15:20:41.471" v="335" actId="478"/>
          <ac:picMkLst>
            <pc:docMk/>
            <pc:sldMk cId="3912213653" sldId="260"/>
            <ac:picMk id="4" creationId="{6DB90200-3E60-429F-A7ED-1CB71F088F8C}"/>
          </ac:picMkLst>
        </pc:picChg>
      </pc:sldChg>
      <pc:sldChg chg="addSp delSp modSp add mod">
        <pc:chgData name="Singletary, David S." userId="45c19336-5b87-4564-b40a-d17e89ba411b" providerId="ADAL" clId="{2D4A4DC4-5B60-4004-AD31-4364487B476D}" dt="2021-03-19T19:24:33.480" v="1802" actId="1076"/>
        <pc:sldMkLst>
          <pc:docMk/>
          <pc:sldMk cId="2837353604" sldId="261"/>
        </pc:sldMkLst>
        <pc:spChg chg="mod">
          <ac:chgData name="Singletary, David S." userId="45c19336-5b87-4564-b40a-d17e89ba411b" providerId="ADAL" clId="{2D4A4DC4-5B60-4004-AD31-4364487B476D}" dt="2021-03-18T15:19:13.220" v="292" actId="14100"/>
          <ac:spMkLst>
            <pc:docMk/>
            <pc:sldMk cId="2837353604" sldId="261"/>
            <ac:spMk id="2" creationId="{A077FE67-F676-4CC2-9E2A-2A18317BC496}"/>
          </ac:spMkLst>
        </pc:spChg>
        <pc:spChg chg="add del mod">
          <ac:chgData name="Singletary, David S." userId="45c19336-5b87-4564-b40a-d17e89ba411b" providerId="ADAL" clId="{2D4A4DC4-5B60-4004-AD31-4364487B476D}" dt="2021-03-18T15:15:21.199" v="201"/>
          <ac:spMkLst>
            <pc:docMk/>
            <pc:sldMk cId="2837353604" sldId="261"/>
            <ac:spMk id="4" creationId="{9D057C19-2A64-473B-A5AC-75554E6DD2DF}"/>
          </ac:spMkLst>
        </pc:spChg>
        <pc:spChg chg="add del mod">
          <ac:chgData name="Singletary, David S." userId="45c19336-5b87-4564-b40a-d17e89ba411b" providerId="ADAL" clId="{2D4A4DC4-5B60-4004-AD31-4364487B476D}" dt="2021-03-19T19:24:13.946" v="1779"/>
          <ac:spMkLst>
            <pc:docMk/>
            <pc:sldMk cId="2837353604" sldId="261"/>
            <ac:spMk id="4" creationId="{E7B90AF0-F953-4C74-A40E-B1B0CC605348}"/>
          </ac:spMkLst>
        </pc:spChg>
        <pc:spChg chg="del">
          <ac:chgData name="Singletary, David S." userId="45c19336-5b87-4564-b40a-d17e89ba411b" providerId="ADAL" clId="{2D4A4DC4-5B60-4004-AD31-4364487B476D}" dt="2021-03-18T15:15:18.072" v="200" actId="478"/>
          <ac:spMkLst>
            <pc:docMk/>
            <pc:sldMk cId="2837353604" sldId="261"/>
            <ac:spMk id="6" creationId="{12ECD6A0-3E26-478C-ABE9-436A6ED28BFE}"/>
          </ac:spMkLst>
        </pc:spChg>
        <pc:spChg chg="del">
          <ac:chgData name="Singletary, David S." userId="45c19336-5b87-4564-b40a-d17e89ba411b" providerId="ADAL" clId="{2D4A4DC4-5B60-4004-AD31-4364487B476D}" dt="2021-03-18T15:15:18.072" v="200" actId="478"/>
          <ac:spMkLst>
            <pc:docMk/>
            <pc:sldMk cId="2837353604" sldId="261"/>
            <ac:spMk id="8" creationId="{02FF9FA4-6261-43DD-A58A-A13579574FE0}"/>
          </ac:spMkLst>
        </pc:spChg>
        <pc:spChg chg="add mod">
          <ac:chgData name="Singletary, David S." userId="45c19336-5b87-4564-b40a-d17e89ba411b" providerId="ADAL" clId="{2D4A4DC4-5B60-4004-AD31-4364487B476D}" dt="2021-03-19T19:24:26.032" v="1798" actId="20577"/>
          <ac:spMkLst>
            <pc:docMk/>
            <pc:sldMk cId="2837353604" sldId="261"/>
            <ac:spMk id="10" creationId="{4DC3A925-1162-4824-B58A-1D6BAC426187}"/>
          </ac:spMkLst>
        </pc:spChg>
        <pc:picChg chg="del">
          <ac:chgData name="Singletary, David S." userId="45c19336-5b87-4564-b40a-d17e89ba411b" providerId="ADAL" clId="{2D4A4DC4-5B60-4004-AD31-4364487B476D}" dt="2021-03-18T15:15:12.738" v="199" actId="478"/>
          <ac:picMkLst>
            <pc:docMk/>
            <pc:sldMk cId="2837353604" sldId="261"/>
            <ac:picMk id="5" creationId="{19147F2A-DA47-4D77-82B1-3F0E8D0AFD14}"/>
          </ac:picMkLst>
        </pc:picChg>
        <pc:picChg chg="add mod">
          <ac:chgData name="Singletary, David S." userId="45c19336-5b87-4564-b40a-d17e89ba411b" providerId="ADAL" clId="{2D4A4DC4-5B60-4004-AD31-4364487B476D}" dt="2021-03-19T19:24:33.480" v="1802" actId="1076"/>
          <ac:picMkLst>
            <pc:docMk/>
            <pc:sldMk cId="2837353604" sldId="261"/>
            <ac:picMk id="5" creationId="{49B1F877-C6E7-49D8-B76E-9111D13E0D7B}"/>
          </ac:picMkLst>
        </pc:picChg>
        <pc:picChg chg="add del mod">
          <ac:chgData name="Singletary, David S." userId="45c19336-5b87-4564-b40a-d17e89ba411b" providerId="ADAL" clId="{2D4A4DC4-5B60-4004-AD31-4364487B476D}" dt="2021-03-19T19:24:10.343" v="1778" actId="478"/>
          <ac:picMkLst>
            <pc:docMk/>
            <pc:sldMk cId="2837353604" sldId="261"/>
            <ac:picMk id="7" creationId="{C4FBA918-3558-46B2-B540-87D6DE97F2B2}"/>
          </ac:picMkLst>
        </pc:picChg>
        <pc:cxnChg chg="del">
          <ac:chgData name="Singletary, David S." userId="45c19336-5b87-4564-b40a-d17e89ba411b" providerId="ADAL" clId="{2D4A4DC4-5B60-4004-AD31-4364487B476D}" dt="2021-03-18T15:15:18.072" v="200" actId="478"/>
          <ac:cxnSpMkLst>
            <pc:docMk/>
            <pc:sldMk cId="2837353604" sldId="261"/>
            <ac:cxnSpMk id="9" creationId="{3CC0569E-79C2-43FE-9E65-7B868BA7C0ED}"/>
          </ac:cxnSpMkLst>
        </pc:cxnChg>
        <pc:cxnChg chg="add del mod">
          <ac:chgData name="Singletary, David S." userId="45c19336-5b87-4564-b40a-d17e89ba411b" providerId="ADAL" clId="{2D4A4DC4-5B60-4004-AD31-4364487B476D}" dt="2021-03-18T15:19:08.867" v="290" actId="478"/>
          <ac:cxnSpMkLst>
            <pc:docMk/>
            <pc:sldMk cId="2837353604" sldId="261"/>
            <ac:cxnSpMk id="11" creationId="{39C8DBE3-E436-4ED6-B77F-5287AA99584E}"/>
          </ac:cxnSpMkLst>
        </pc:cxnChg>
      </pc:sldChg>
      <pc:sldChg chg="modSp add mod">
        <pc:chgData name="Singletary, David S." userId="45c19336-5b87-4564-b40a-d17e89ba411b" providerId="ADAL" clId="{2D4A4DC4-5B60-4004-AD31-4364487B476D}" dt="2021-03-18T15:29:25.324" v="420" actId="1038"/>
        <pc:sldMkLst>
          <pc:docMk/>
          <pc:sldMk cId="3033191393" sldId="262"/>
        </pc:sldMkLst>
        <pc:spChg chg="mod">
          <ac:chgData name="Singletary, David S." userId="45c19336-5b87-4564-b40a-d17e89ba411b" providerId="ADAL" clId="{2D4A4DC4-5B60-4004-AD31-4364487B476D}" dt="2021-03-18T15:29:18.628" v="411" actId="1035"/>
          <ac:spMkLst>
            <pc:docMk/>
            <pc:sldMk cId="3033191393" sldId="262"/>
            <ac:spMk id="2" creationId="{C00B6E76-B3BF-4129-932A-38B538031F19}"/>
          </ac:spMkLst>
        </pc:spChg>
        <pc:picChg chg="mod">
          <ac:chgData name="Singletary, David S." userId="45c19336-5b87-4564-b40a-d17e89ba411b" providerId="ADAL" clId="{2D4A4DC4-5B60-4004-AD31-4364487B476D}" dt="2021-03-18T15:29:25.324" v="420" actId="1038"/>
          <ac:picMkLst>
            <pc:docMk/>
            <pc:sldMk cId="3033191393" sldId="262"/>
            <ac:picMk id="4" creationId="{6DB90200-3E60-429F-A7ED-1CB71F088F8C}"/>
          </ac:picMkLst>
        </pc:picChg>
      </pc:sldChg>
      <pc:sldChg chg="addSp delSp modSp add mod">
        <pc:chgData name="Singletary, David S." userId="45c19336-5b87-4564-b40a-d17e89ba411b" providerId="ADAL" clId="{2D4A4DC4-5B60-4004-AD31-4364487B476D}" dt="2021-03-19T19:26:04.849" v="1837" actId="14100"/>
        <pc:sldMkLst>
          <pc:docMk/>
          <pc:sldMk cId="2605089656" sldId="263"/>
        </pc:sldMkLst>
        <pc:spChg chg="mod">
          <ac:chgData name="Singletary, David S." userId="45c19336-5b87-4564-b40a-d17e89ba411b" providerId="ADAL" clId="{2D4A4DC4-5B60-4004-AD31-4364487B476D}" dt="2021-03-19T19:26:04.849" v="1837" actId="14100"/>
          <ac:spMkLst>
            <pc:docMk/>
            <pc:sldMk cId="2605089656" sldId="263"/>
            <ac:spMk id="2" creationId="{A077FE67-F676-4CC2-9E2A-2A18317BC496}"/>
          </ac:spMkLst>
        </pc:spChg>
        <pc:spChg chg="add del mod">
          <ac:chgData name="Singletary, David S." userId="45c19336-5b87-4564-b40a-d17e89ba411b" providerId="ADAL" clId="{2D4A4DC4-5B60-4004-AD31-4364487B476D}" dt="2021-03-18T15:34:35.511" v="475"/>
          <ac:spMkLst>
            <pc:docMk/>
            <pc:sldMk cId="2605089656" sldId="263"/>
            <ac:spMk id="4" creationId="{1579F028-9847-40A6-B2F0-E12B5D8D14BE}"/>
          </ac:spMkLst>
        </pc:spChg>
        <pc:spChg chg="add del mod">
          <ac:chgData name="Singletary, David S." userId="45c19336-5b87-4564-b40a-d17e89ba411b" providerId="ADAL" clId="{2D4A4DC4-5B60-4004-AD31-4364487B476D}" dt="2021-03-19T19:25:20.930" v="1806"/>
          <ac:spMkLst>
            <pc:docMk/>
            <pc:sldMk cId="2605089656" sldId="263"/>
            <ac:spMk id="8" creationId="{7D72E6D3-CF59-4909-8044-8EED3C9F69F4}"/>
          </ac:spMkLst>
        </pc:spChg>
        <pc:spChg chg="del">
          <ac:chgData name="Singletary, David S." userId="45c19336-5b87-4564-b40a-d17e89ba411b" providerId="ADAL" clId="{2D4A4DC4-5B60-4004-AD31-4364487B476D}" dt="2021-03-18T15:33:38.987" v="442" actId="478"/>
          <ac:spMkLst>
            <pc:docMk/>
            <pc:sldMk cId="2605089656" sldId="263"/>
            <ac:spMk id="10" creationId="{4DC3A925-1162-4824-B58A-1D6BAC426187}"/>
          </ac:spMkLst>
        </pc:spChg>
        <pc:picChg chg="add del mod">
          <ac:chgData name="Singletary, David S." userId="45c19336-5b87-4564-b40a-d17e89ba411b" providerId="ADAL" clId="{2D4A4DC4-5B60-4004-AD31-4364487B476D}" dt="2021-03-19T19:25:17.202" v="1803" actId="478"/>
          <ac:picMkLst>
            <pc:docMk/>
            <pc:sldMk cId="2605089656" sldId="263"/>
            <ac:picMk id="5" creationId="{E4A5B51B-8411-465D-821F-28946594AFAA}"/>
          </ac:picMkLst>
        </pc:picChg>
        <pc:picChg chg="del">
          <ac:chgData name="Singletary, David S." userId="45c19336-5b87-4564-b40a-d17e89ba411b" providerId="ADAL" clId="{2D4A4DC4-5B60-4004-AD31-4364487B476D}" dt="2021-03-18T15:33:34.690" v="441" actId="478"/>
          <ac:picMkLst>
            <pc:docMk/>
            <pc:sldMk cId="2605089656" sldId="263"/>
            <ac:picMk id="7" creationId="{C4FBA918-3558-46B2-B540-87D6DE97F2B2}"/>
          </ac:picMkLst>
        </pc:picChg>
        <pc:picChg chg="add del">
          <ac:chgData name="Singletary, David S." userId="45c19336-5b87-4564-b40a-d17e89ba411b" providerId="ADAL" clId="{2D4A4DC4-5B60-4004-AD31-4364487B476D}" dt="2021-03-19T19:25:18.942" v="1805"/>
          <ac:picMkLst>
            <pc:docMk/>
            <pc:sldMk cId="2605089656" sldId="263"/>
            <ac:picMk id="9" creationId="{9D6766F7-677D-4019-8866-9C655D2D8136}"/>
          </ac:picMkLst>
        </pc:picChg>
        <pc:picChg chg="add mod">
          <ac:chgData name="Singletary, David S." userId="45c19336-5b87-4564-b40a-d17e89ba411b" providerId="ADAL" clId="{2D4A4DC4-5B60-4004-AD31-4364487B476D}" dt="2021-03-19T19:26:01.852" v="1836" actId="1076"/>
          <ac:picMkLst>
            <pc:docMk/>
            <pc:sldMk cId="2605089656" sldId="263"/>
            <ac:picMk id="11" creationId="{1FDC1313-5E64-491C-A93B-A43B434D864A}"/>
          </ac:picMkLst>
        </pc:picChg>
      </pc:sldChg>
      <pc:sldChg chg="addSp delSp modSp add mod">
        <pc:chgData name="Singletary, David S." userId="45c19336-5b87-4564-b40a-d17e89ba411b" providerId="ADAL" clId="{2D4A4DC4-5B60-4004-AD31-4364487B476D}" dt="2021-03-18T15:37:24.796" v="545" actId="208"/>
        <pc:sldMkLst>
          <pc:docMk/>
          <pc:sldMk cId="2493980362" sldId="264"/>
        </pc:sldMkLst>
        <pc:spChg chg="mod">
          <ac:chgData name="Singletary, David S." userId="45c19336-5b87-4564-b40a-d17e89ba411b" providerId="ADAL" clId="{2D4A4DC4-5B60-4004-AD31-4364487B476D}" dt="2021-03-18T15:35:29.496" v="533" actId="20577"/>
          <ac:spMkLst>
            <pc:docMk/>
            <pc:sldMk cId="2493980362" sldId="264"/>
            <ac:spMk id="2" creationId="{A077FE67-F676-4CC2-9E2A-2A18317BC496}"/>
          </ac:spMkLst>
        </pc:spChg>
        <pc:spChg chg="add del mod">
          <ac:chgData name="Singletary, David S." userId="45c19336-5b87-4564-b40a-d17e89ba411b" providerId="ADAL" clId="{2D4A4DC4-5B60-4004-AD31-4364487B476D}" dt="2021-03-18T15:36:06.851" v="534"/>
          <ac:spMkLst>
            <pc:docMk/>
            <pc:sldMk cId="2493980362" sldId="264"/>
            <ac:spMk id="4" creationId="{4A786973-51B7-418A-A4F5-6494351063CE}"/>
          </ac:spMkLst>
        </pc:spChg>
        <pc:spChg chg="add mod">
          <ac:chgData name="Singletary, David S." userId="45c19336-5b87-4564-b40a-d17e89ba411b" providerId="ADAL" clId="{2D4A4DC4-5B60-4004-AD31-4364487B476D}" dt="2021-03-18T15:37:24.796" v="545" actId="208"/>
          <ac:spMkLst>
            <pc:docMk/>
            <pc:sldMk cId="2493980362" sldId="264"/>
            <ac:spMk id="7" creationId="{1B6E1504-8424-4562-9D45-67EE934C70F0}"/>
          </ac:spMkLst>
        </pc:spChg>
        <pc:picChg chg="del">
          <ac:chgData name="Singletary, David S." userId="45c19336-5b87-4564-b40a-d17e89ba411b" providerId="ADAL" clId="{2D4A4DC4-5B60-4004-AD31-4364487B476D}" dt="2021-03-18T15:35:08.571" v="506" actId="478"/>
          <ac:picMkLst>
            <pc:docMk/>
            <pc:sldMk cId="2493980362" sldId="264"/>
            <ac:picMk id="5" creationId="{E4A5B51B-8411-465D-821F-28946594AFAA}"/>
          </ac:picMkLst>
        </pc:picChg>
        <pc:picChg chg="add mod">
          <ac:chgData name="Singletary, David S." userId="45c19336-5b87-4564-b40a-d17e89ba411b" providerId="ADAL" clId="{2D4A4DC4-5B60-4004-AD31-4364487B476D}" dt="2021-03-18T15:36:55.730" v="541" actId="1076"/>
          <ac:picMkLst>
            <pc:docMk/>
            <pc:sldMk cId="2493980362" sldId="264"/>
            <ac:picMk id="6" creationId="{62461BC9-08D3-40D4-A972-0B55698A489A}"/>
          </ac:picMkLst>
        </pc:picChg>
      </pc:sldChg>
      <pc:sldChg chg="addSp delSp modSp add mod">
        <pc:chgData name="Singletary, David S." userId="45c19336-5b87-4564-b40a-d17e89ba411b" providerId="ADAL" clId="{2D4A4DC4-5B60-4004-AD31-4364487B476D}" dt="2021-03-18T15:40:07.125" v="640" actId="1582"/>
        <pc:sldMkLst>
          <pc:docMk/>
          <pc:sldMk cId="47288736" sldId="265"/>
        </pc:sldMkLst>
        <pc:spChg chg="mod">
          <ac:chgData name="Singletary, David S." userId="45c19336-5b87-4564-b40a-d17e89ba411b" providerId="ADAL" clId="{2D4A4DC4-5B60-4004-AD31-4364487B476D}" dt="2021-03-18T15:39:03.855" v="607" actId="20577"/>
          <ac:spMkLst>
            <pc:docMk/>
            <pc:sldMk cId="47288736" sldId="265"/>
            <ac:spMk id="2" creationId="{A077FE67-F676-4CC2-9E2A-2A18317BC496}"/>
          </ac:spMkLst>
        </pc:spChg>
        <pc:spChg chg="add mod">
          <ac:chgData name="Singletary, David S." userId="45c19336-5b87-4564-b40a-d17e89ba411b" providerId="ADAL" clId="{2D4A4DC4-5B60-4004-AD31-4364487B476D}" dt="2021-03-18T15:37:58.265" v="547" actId="478"/>
          <ac:spMkLst>
            <pc:docMk/>
            <pc:sldMk cId="47288736" sldId="265"/>
            <ac:spMk id="4" creationId="{C2E8C24D-E3CC-46B6-943A-C17E7A125381}"/>
          </ac:spMkLst>
        </pc:spChg>
        <pc:spChg chg="del">
          <ac:chgData name="Singletary, David S." userId="45c19336-5b87-4564-b40a-d17e89ba411b" providerId="ADAL" clId="{2D4A4DC4-5B60-4004-AD31-4364487B476D}" dt="2021-03-18T15:38:00.855" v="548" actId="478"/>
          <ac:spMkLst>
            <pc:docMk/>
            <pc:sldMk cId="47288736" sldId="265"/>
            <ac:spMk id="7" creationId="{1B6E1504-8424-4562-9D45-67EE934C70F0}"/>
          </ac:spMkLst>
        </pc:spChg>
        <pc:spChg chg="add mod">
          <ac:chgData name="Singletary, David S." userId="45c19336-5b87-4564-b40a-d17e89ba411b" providerId="ADAL" clId="{2D4A4DC4-5B60-4004-AD31-4364487B476D}" dt="2021-03-18T15:38:39.991" v="572" actId="14100"/>
          <ac:spMkLst>
            <pc:docMk/>
            <pc:sldMk cId="47288736" sldId="265"/>
            <ac:spMk id="8" creationId="{83197DA0-719F-4352-8A84-5068B8141622}"/>
          </ac:spMkLst>
        </pc:spChg>
        <pc:picChg chg="add mod">
          <ac:chgData name="Singletary, David S." userId="45c19336-5b87-4564-b40a-d17e89ba411b" providerId="ADAL" clId="{2D4A4DC4-5B60-4004-AD31-4364487B476D}" dt="2021-03-18T15:38:31.735" v="570" actId="1076"/>
          <ac:picMkLst>
            <pc:docMk/>
            <pc:sldMk cId="47288736" sldId="265"/>
            <ac:picMk id="5" creationId="{CF1B7D4D-5BB2-4A51-A130-B994CB86E5AB}"/>
          </ac:picMkLst>
        </pc:picChg>
        <pc:picChg chg="del">
          <ac:chgData name="Singletary, David S." userId="45c19336-5b87-4564-b40a-d17e89ba411b" providerId="ADAL" clId="{2D4A4DC4-5B60-4004-AD31-4364487B476D}" dt="2021-03-18T15:37:58.265" v="547" actId="478"/>
          <ac:picMkLst>
            <pc:docMk/>
            <pc:sldMk cId="47288736" sldId="265"/>
            <ac:picMk id="6" creationId="{62461BC9-08D3-40D4-A972-0B55698A489A}"/>
          </ac:picMkLst>
        </pc:picChg>
        <pc:picChg chg="add mod">
          <ac:chgData name="Singletary, David S." userId="45c19336-5b87-4564-b40a-d17e89ba411b" providerId="ADAL" clId="{2D4A4DC4-5B60-4004-AD31-4364487B476D}" dt="2021-03-18T15:39:52.318" v="637" actId="1076"/>
          <ac:picMkLst>
            <pc:docMk/>
            <pc:sldMk cId="47288736" sldId="265"/>
            <ac:picMk id="9" creationId="{D57C9A1B-C733-435E-8510-E8C029DF2DB1}"/>
          </ac:picMkLst>
        </pc:picChg>
        <pc:cxnChg chg="add mod">
          <ac:chgData name="Singletary, David S." userId="45c19336-5b87-4564-b40a-d17e89ba411b" providerId="ADAL" clId="{2D4A4DC4-5B60-4004-AD31-4364487B476D}" dt="2021-03-18T15:40:07.125" v="640" actId="1582"/>
          <ac:cxnSpMkLst>
            <pc:docMk/>
            <pc:sldMk cId="47288736" sldId="265"/>
            <ac:cxnSpMk id="11" creationId="{5CBD0CEE-89EB-4378-95ED-3E844231D858}"/>
          </ac:cxnSpMkLst>
        </pc:cxnChg>
      </pc:sldChg>
      <pc:sldChg chg="addSp delSp modSp add mod">
        <pc:chgData name="Singletary, David S." userId="45c19336-5b87-4564-b40a-d17e89ba411b" providerId="ADAL" clId="{2D4A4DC4-5B60-4004-AD31-4364487B476D}" dt="2021-03-19T15:51:54.270" v="1456" actId="14100"/>
        <pc:sldMkLst>
          <pc:docMk/>
          <pc:sldMk cId="712664355" sldId="266"/>
        </pc:sldMkLst>
        <pc:spChg chg="mod">
          <ac:chgData name="Singletary, David S." userId="45c19336-5b87-4564-b40a-d17e89ba411b" providerId="ADAL" clId="{2D4A4DC4-5B60-4004-AD31-4364487B476D}" dt="2021-03-18T15:48:02.219" v="837" actId="20577"/>
          <ac:spMkLst>
            <pc:docMk/>
            <pc:sldMk cId="712664355" sldId="266"/>
            <ac:spMk id="2" creationId="{A077FE67-F676-4CC2-9E2A-2A18317BC496}"/>
          </ac:spMkLst>
        </pc:spChg>
        <pc:spChg chg="del">
          <ac:chgData name="Singletary, David S." userId="45c19336-5b87-4564-b40a-d17e89ba411b" providerId="ADAL" clId="{2D4A4DC4-5B60-4004-AD31-4364487B476D}" dt="2021-03-18T15:42:44.556" v="659"/>
          <ac:spMkLst>
            <pc:docMk/>
            <pc:sldMk cId="712664355" sldId="266"/>
            <ac:spMk id="4" creationId="{C2E8C24D-E3CC-46B6-943A-C17E7A125381}"/>
          </ac:spMkLst>
        </pc:spChg>
        <pc:spChg chg="del">
          <ac:chgData name="Singletary, David S." userId="45c19336-5b87-4564-b40a-d17e89ba411b" providerId="ADAL" clId="{2D4A4DC4-5B60-4004-AD31-4364487B476D}" dt="2021-03-18T15:42:40.223" v="656" actId="478"/>
          <ac:spMkLst>
            <pc:docMk/>
            <pc:sldMk cId="712664355" sldId="266"/>
            <ac:spMk id="8" creationId="{83197DA0-719F-4352-8A84-5068B8141622}"/>
          </ac:spMkLst>
        </pc:spChg>
        <pc:spChg chg="add mod">
          <ac:chgData name="Singletary, David S." userId="45c19336-5b87-4564-b40a-d17e89ba411b" providerId="ADAL" clId="{2D4A4DC4-5B60-4004-AD31-4364487B476D}" dt="2021-03-19T15:51:54.270" v="1456" actId="14100"/>
          <ac:spMkLst>
            <pc:docMk/>
            <pc:sldMk cId="712664355" sldId="266"/>
            <ac:spMk id="10" creationId="{B1682200-1637-482E-B70A-56886CADDFB8}"/>
          </ac:spMkLst>
        </pc:spChg>
        <pc:picChg chg="add mod">
          <ac:chgData name="Singletary, David S." userId="45c19336-5b87-4564-b40a-d17e89ba411b" providerId="ADAL" clId="{2D4A4DC4-5B60-4004-AD31-4364487B476D}" dt="2021-03-18T15:46:06.664" v="778" actId="1076"/>
          <ac:picMkLst>
            <pc:docMk/>
            <pc:sldMk cId="712664355" sldId="266"/>
            <ac:picMk id="3" creationId="{FC87F381-A9FC-40CA-B87D-AB3D0A77D174}"/>
          </ac:picMkLst>
        </pc:picChg>
        <pc:picChg chg="del">
          <ac:chgData name="Singletary, David S." userId="45c19336-5b87-4564-b40a-d17e89ba411b" providerId="ADAL" clId="{2D4A4DC4-5B60-4004-AD31-4364487B476D}" dt="2021-03-18T15:42:35.839" v="655" actId="478"/>
          <ac:picMkLst>
            <pc:docMk/>
            <pc:sldMk cId="712664355" sldId="266"/>
            <ac:picMk id="5" creationId="{CF1B7D4D-5BB2-4A51-A130-B994CB86E5AB}"/>
          </ac:picMkLst>
        </pc:picChg>
        <pc:picChg chg="del">
          <ac:chgData name="Singletary, David S." userId="45c19336-5b87-4564-b40a-d17e89ba411b" providerId="ADAL" clId="{2D4A4DC4-5B60-4004-AD31-4364487B476D}" dt="2021-03-18T15:42:42.312" v="658" actId="478"/>
          <ac:picMkLst>
            <pc:docMk/>
            <pc:sldMk cId="712664355" sldId="266"/>
            <ac:picMk id="9" creationId="{D57C9A1B-C733-435E-8510-E8C029DF2DB1}"/>
          </ac:picMkLst>
        </pc:picChg>
        <pc:cxnChg chg="del">
          <ac:chgData name="Singletary, David S." userId="45c19336-5b87-4564-b40a-d17e89ba411b" providerId="ADAL" clId="{2D4A4DC4-5B60-4004-AD31-4364487B476D}" dt="2021-03-18T15:42:41.843" v="657" actId="478"/>
          <ac:cxnSpMkLst>
            <pc:docMk/>
            <pc:sldMk cId="712664355" sldId="266"/>
            <ac:cxnSpMk id="11" creationId="{5CBD0CEE-89EB-4378-95ED-3E844231D858}"/>
          </ac:cxnSpMkLst>
        </pc:cxnChg>
      </pc:sldChg>
      <pc:sldChg chg="new del">
        <pc:chgData name="Singletary, David S." userId="45c19336-5b87-4564-b40a-d17e89ba411b" providerId="ADAL" clId="{2D4A4DC4-5B60-4004-AD31-4364487B476D}" dt="2021-03-18T15:42:23.099" v="642" actId="680"/>
        <pc:sldMkLst>
          <pc:docMk/>
          <pc:sldMk cId="3183743637" sldId="266"/>
        </pc:sldMkLst>
      </pc:sldChg>
      <pc:sldChg chg="addSp delSp modSp add mod">
        <pc:chgData name="Singletary, David S." userId="45c19336-5b87-4564-b40a-d17e89ba411b" providerId="ADAL" clId="{2D4A4DC4-5B60-4004-AD31-4364487B476D}" dt="2021-03-19T15:57:42.081" v="1719"/>
        <pc:sldMkLst>
          <pc:docMk/>
          <pc:sldMk cId="1777755947" sldId="267"/>
        </pc:sldMkLst>
        <pc:spChg chg="mod">
          <ac:chgData name="Singletary, David S." userId="45c19336-5b87-4564-b40a-d17e89ba411b" providerId="ADAL" clId="{2D4A4DC4-5B60-4004-AD31-4364487B476D}" dt="2021-03-18T15:53:02.599" v="861" actId="313"/>
          <ac:spMkLst>
            <pc:docMk/>
            <pc:sldMk cId="1777755947" sldId="267"/>
            <ac:spMk id="2" creationId="{A077FE67-F676-4CC2-9E2A-2A18317BC496}"/>
          </ac:spMkLst>
        </pc:spChg>
        <pc:spChg chg="add del mod">
          <ac:chgData name="Singletary, David S." userId="45c19336-5b87-4564-b40a-d17e89ba411b" providerId="ADAL" clId="{2D4A4DC4-5B60-4004-AD31-4364487B476D}" dt="2021-03-18T15:47:53.381" v="817"/>
          <ac:spMkLst>
            <pc:docMk/>
            <pc:sldMk cId="1777755947" sldId="267"/>
            <ac:spMk id="5" creationId="{B81961CF-5841-4307-B12B-98EFE3991CD0}"/>
          </ac:spMkLst>
        </pc:spChg>
        <pc:spChg chg="del">
          <ac:chgData name="Singletary, David S." userId="45c19336-5b87-4564-b40a-d17e89ba411b" providerId="ADAL" clId="{2D4A4DC4-5B60-4004-AD31-4364487B476D}" dt="2021-03-18T15:47:48.174" v="813" actId="478"/>
          <ac:spMkLst>
            <pc:docMk/>
            <pc:sldMk cId="1777755947" sldId="267"/>
            <ac:spMk id="10" creationId="{B1682200-1637-482E-B70A-56886CADDFB8}"/>
          </ac:spMkLst>
        </pc:spChg>
        <pc:spChg chg="add mod">
          <ac:chgData name="Singletary, David S." userId="45c19336-5b87-4564-b40a-d17e89ba411b" providerId="ADAL" clId="{2D4A4DC4-5B60-4004-AD31-4364487B476D}" dt="2021-03-19T15:56:48.738" v="1709" actId="20577"/>
          <ac:spMkLst>
            <pc:docMk/>
            <pc:sldMk cId="1777755947" sldId="267"/>
            <ac:spMk id="11" creationId="{8A667127-D4FE-4E0E-9F35-FABFC3973C81}"/>
          </ac:spMkLst>
        </pc:spChg>
        <pc:spChg chg="add mod">
          <ac:chgData name="Singletary, David S." userId="45c19336-5b87-4564-b40a-d17e89ba411b" providerId="ADAL" clId="{2D4A4DC4-5B60-4004-AD31-4364487B476D}" dt="2021-03-19T15:57:42.081" v="1719"/>
          <ac:spMkLst>
            <pc:docMk/>
            <pc:sldMk cId="1777755947" sldId="267"/>
            <ac:spMk id="12" creationId="{09B46229-4A53-4827-BA47-44A0B95B7186}"/>
          </ac:spMkLst>
        </pc:spChg>
        <pc:picChg chg="del">
          <ac:chgData name="Singletary, David S." userId="45c19336-5b87-4564-b40a-d17e89ba411b" providerId="ADAL" clId="{2D4A4DC4-5B60-4004-AD31-4364487B476D}" dt="2021-03-18T15:47:49.695" v="814" actId="478"/>
          <ac:picMkLst>
            <pc:docMk/>
            <pc:sldMk cId="1777755947" sldId="267"/>
            <ac:picMk id="3" creationId="{FC87F381-A9FC-40CA-B87D-AB3D0A77D174}"/>
          </ac:picMkLst>
        </pc:picChg>
        <pc:picChg chg="add del">
          <ac:chgData name="Singletary, David S." userId="45c19336-5b87-4564-b40a-d17e89ba411b" providerId="ADAL" clId="{2D4A4DC4-5B60-4004-AD31-4364487B476D}" dt="2021-03-18T15:47:51.079" v="816"/>
          <ac:picMkLst>
            <pc:docMk/>
            <pc:sldMk cId="1777755947" sldId="267"/>
            <ac:picMk id="6" creationId="{E953BC76-1AB6-44DB-81A7-52F4D236109F}"/>
          </ac:picMkLst>
        </pc:picChg>
        <pc:picChg chg="add mod">
          <ac:chgData name="Singletary, David S." userId="45c19336-5b87-4564-b40a-d17e89ba411b" providerId="ADAL" clId="{2D4A4DC4-5B60-4004-AD31-4364487B476D}" dt="2021-03-19T15:57:21.427" v="1714" actId="14100"/>
          <ac:picMkLst>
            <pc:docMk/>
            <pc:sldMk cId="1777755947" sldId="267"/>
            <ac:picMk id="7" creationId="{32ABA2A8-BF6D-45D8-8CB7-A90DBE4993FE}"/>
          </ac:picMkLst>
        </pc:picChg>
        <pc:picChg chg="add mod">
          <ac:chgData name="Singletary, David S." userId="45c19336-5b87-4564-b40a-d17e89ba411b" providerId="ADAL" clId="{2D4A4DC4-5B60-4004-AD31-4364487B476D}" dt="2021-03-19T15:57:26.158" v="1717" actId="1076"/>
          <ac:picMkLst>
            <pc:docMk/>
            <pc:sldMk cId="1777755947" sldId="267"/>
            <ac:picMk id="8" creationId="{05866CEA-14F5-4EB6-B759-AD0ADDF20E07}"/>
          </ac:picMkLst>
        </pc:picChg>
      </pc:sldChg>
      <pc:sldChg chg="addSp delSp modSp add mod ord">
        <pc:chgData name="Singletary, David S." userId="45c19336-5b87-4564-b40a-d17e89ba411b" providerId="ADAL" clId="{2D4A4DC4-5B60-4004-AD31-4364487B476D}" dt="2021-03-20T17:33:50.515" v="2033" actId="20577"/>
        <pc:sldMkLst>
          <pc:docMk/>
          <pc:sldMk cId="1852075656" sldId="268"/>
        </pc:sldMkLst>
        <pc:spChg chg="mod">
          <ac:chgData name="Singletary, David S." userId="45c19336-5b87-4564-b40a-d17e89ba411b" providerId="ADAL" clId="{2D4A4DC4-5B60-4004-AD31-4364487B476D}" dt="2021-03-20T17:33:50.515" v="2033" actId="20577"/>
          <ac:spMkLst>
            <pc:docMk/>
            <pc:sldMk cId="1852075656" sldId="268"/>
            <ac:spMk id="2" creationId="{A077FE67-F676-4CC2-9E2A-2A18317BC496}"/>
          </ac:spMkLst>
        </pc:spChg>
        <pc:spChg chg="add mod">
          <ac:chgData name="Singletary, David S." userId="45c19336-5b87-4564-b40a-d17e89ba411b" providerId="ADAL" clId="{2D4A4DC4-5B60-4004-AD31-4364487B476D}" dt="2021-03-19T19:27:11.956" v="1844" actId="1076"/>
          <ac:spMkLst>
            <pc:docMk/>
            <pc:sldMk cId="1852075656" sldId="268"/>
            <ac:spMk id="4" creationId="{A1EA023D-B13D-4981-BB7C-B0B870C47918}"/>
          </ac:spMkLst>
        </pc:spChg>
        <pc:spChg chg="add mod">
          <ac:chgData name="Singletary, David S." userId="45c19336-5b87-4564-b40a-d17e89ba411b" providerId="ADAL" clId="{2D4A4DC4-5B60-4004-AD31-4364487B476D}" dt="2021-03-19T19:27:39.897" v="1864" actId="14100"/>
          <ac:spMkLst>
            <pc:docMk/>
            <pc:sldMk cId="1852075656" sldId="268"/>
            <ac:spMk id="7" creationId="{1427EE17-6AC3-4B9C-B096-8FC541639895}"/>
          </ac:spMkLst>
        </pc:spChg>
        <pc:spChg chg="add mod ord">
          <ac:chgData name="Singletary, David S." userId="45c19336-5b87-4564-b40a-d17e89ba411b" providerId="ADAL" clId="{2D4A4DC4-5B60-4004-AD31-4364487B476D}" dt="2021-03-20T17:33:22.957" v="2007" actId="5793"/>
          <ac:spMkLst>
            <pc:docMk/>
            <pc:sldMk cId="1852075656" sldId="268"/>
            <ac:spMk id="8" creationId="{BDF65D7B-336E-4802-9691-7FF0E4ED627C}"/>
          </ac:spMkLst>
        </pc:spChg>
        <pc:picChg chg="del mod">
          <ac:chgData name="Singletary, David S." userId="45c19336-5b87-4564-b40a-d17e89ba411b" providerId="ADAL" clId="{2D4A4DC4-5B60-4004-AD31-4364487B476D}" dt="2021-03-19T19:26:40.286" v="1838" actId="478"/>
          <ac:picMkLst>
            <pc:docMk/>
            <pc:sldMk cId="1852075656" sldId="268"/>
            <ac:picMk id="5" creationId="{E4A5B51B-8411-465D-821F-28946594AFAA}"/>
          </ac:picMkLst>
        </pc:picChg>
        <pc:picChg chg="add mod">
          <ac:chgData name="Singletary, David S." userId="45c19336-5b87-4564-b40a-d17e89ba411b" providerId="ADAL" clId="{2D4A4DC4-5B60-4004-AD31-4364487B476D}" dt="2021-03-18T17:44:13.928" v="901" actId="571"/>
          <ac:picMkLst>
            <pc:docMk/>
            <pc:sldMk cId="1852075656" sldId="268"/>
            <ac:picMk id="6" creationId="{C42C39C3-B682-449B-9DCB-1BA4F5D8DC73}"/>
          </ac:picMkLst>
        </pc:picChg>
        <pc:picChg chg="add del mod">
          <ac:chgData name="Singletary, David S." userId="45c19336-5b87-4564-b40a-d17e89ba411b" providerId="ADAL" clId="{2D4A4DC4-5B60-4004-AD31-4364487B476D}" dt="2021-03-19T19:26:46.350" v="1840"/>
          <ac:picMkLst>
            <pc:docMk/>
            <pc:sldMk cId="1852075656" sldId="268"/>
            <ac:picMk id="9" creationId="{FA123296-E2E0-4BE6-9712-7807E81996DD}"/>
          </ac:picMkLst>
        </pc:picChg>
        <pc:picChg chg="add mod ord">
          <ac:chgData name="Singletary, David S." userId="45c19336-5b87-4564-b40a-d17e89ba411b" providerId="ADAL" clId="{2D4A4DC4-5B60-4004-AD31-4364487B476D}" dt="2021-03-19T19:26:57.607" v="1842" actId="167"/>
          <ac:picMkLst>
            <pc:docMk/>
            <pc:sldMk cId="1852075656" sldId="268"/>
            <ac:picMk id="10" creationId="{94792D41-5177-4C93-8414-9893A59EAB80}"/>
          </ac:picMkLst>
        </pc:picChg>
      </pc:sldChg>
      <pc:sldChg chg="addSp delSp modSp add mod">
        <pc:chgData name="Singletary, David S." userId="45c19336-5b87-4564-b40a-d17e89ba411b" providerId="ADAL" clId="{2D4A4DC4-5B60-4004-AD31-4364487B476D}" dt="2021-03-20T17:32:59.324" v="2004" actId="20577"/>
        <pc:sldMkLst>
          <pc:docMk/>
          <pc:sldMk cId="2281925506" sldId="269"/>
        </pc:sldMkLst>
        <pc:spChg chg="mod">
          <ac:chgData name="Singletary, David S." userId="45c19336-5b87-4564-b40a-d17e89ba411b" providerId="ADAL" clId="{2D4A4DC4-5B60-4004-AD31-4364487B476D}" dt="2021-03-20T17:32:59.324" v="2004" actId="20577"/>
          <ac:spMkLst>
            <pc:docMk/>
            <pc:sldMk cId="2281925506" sldId="269"/>
            <ac:spMk id="2" creationId="{A077FE67-F676-4CC2-9E2A-2A18317BC496}"/>
          </ac:spMkLst>
        </pc:spChg>
        <pc:spChg chg="del">
          <ac:chgData name="Singletary, David S." userId="45c19336-5b87-4564-b40a-d17e89ba411b" providerId="ADAL" clId="{2D4A4DC4-5B60-4004-AD31-4364487B476D}" dt="2021-03-18T17:48:10.666" v="954" actId="478"/>
          <ac:spMkLst>
            <pc:docMk/>
            <pc:sldMk cId="2281925506" sldId="269"/>
            <ac:spMk id="4" creationId="{A1EA023D-B13D-4981-BB7C-B0B870C47918}"/>
          </ac:spMkLst>
        </pc:spChg>
        <pc:spChg chg="add del mod ord">
          <ac:chgData name="Singletary, David S." userId="45c19336-5b87-4564-b40a-d17e89ba411b" providerId="ADAL" clId="{2D4A4DC4-5B60-4004-AD31-4364487B476D}" dt="2021-03-18T17:49:12.393" v="955" actId="478"/>
          <ac:spMkLst>
            <pc:docMk/>
            <pc:sldMk cId="2281925506" sldId="269"/>
            <ac:spMk id="6" creationId="{A2C7F190-B00A-4349-95AC-7521BCAD87F1}"/>
          </ac:spMkLst>
        </pc:spChg>
        <pc:spChg chg="del">
          <ac:chgData name="Singletary, David S." userId="45c19336-5b87-4564-b40a-d17e89ba411b" providerId="ADAL" clId="{2D4A4DC4-5B60-4004-AD31-4364487B476D}" dt="2021-03-18T17:48:10.666" v="954" actId="478"/>
          <ac:spMkLst>
            <pc:docMk/>
            <pc:sldMk cId="2281925506" sldId="269"/>
            <ac:spMk id="7" creationId="{1427EE17-6AC3-4B9C-B096-8FC541639895}"/>
          </ac:spMkLst>
        </pc:spChg>
        <pc:spChg chg="add mod ord">
          <ac:chgData name="Singletary, David S." userId="45c19336-5b87-4564-b40a-d17e89ba411b" providerId="ADAL" clId="{2D4A4DC4-5B60-4004-AD31-4364487B476D}" dt="2021-03-19T19:28:23.728" v="1868" actId="1076"/>
          <ac:spMkLst>
            <pc:docMk/>
            <pc:sldMk cId="2281925506" sldId="269"/>
            <ac:spMk id="8" creationId="{1459F4E8-8E77-49EB-AEA7-D8A011CD7274}"/>
          </ac:spMkLst>
        </pc:spChg>
        <pc:spChg chg="add mod">
          <ac:chgData name="Singletary, David S." userId="45c19336-5b87-4564-b40a-d17e89ba411b" providerId="ADAL" clId="{2D4A4DC4-5B60-4004-AD31-4364487B476D}" dt="2021-03-19T19:28:57.344" v="1880" actId="1076"/>
          <ac:spMkLst>
            <pc:docMk/>
            <pc:sldMk cId="2281925506" sldId="269"/>
            <ac:spMk id="10" creationId="{FB279AED-CEDF-44B5-B7B8-71A98DAD43AE}"/>
          </ac:spMkLst>
        </pc:spChg>
        <pc:picChg chg="del">
          <ac:chgData name="Singletary, David S." userId="45c19336-5b87-4564-b40a-d17e89ba411b" providerId="ADAL" clId="{2D4A4DC4-5B60-4004-AD31-4364487B476D}" dt="2021-03-18T17:47:45.748" v="950" actId="478"/>
          <ac:picMkLst>
            <pc:docMk/>
            <pc:sldMk cId="2281925506" sldId="269"/>
            <ac:picMk id="5" creationId="{E4A5B51B-8411-465D-821F-28946594AFAA}"/>
          </ac:picMkLst>
        </pc:picChg>
        <pc:picChg chg="add del mod">
          <ac:chgData name="Singletary, David S." userId="45c19336-5b87-4564-b40a-d17e89ba411b" providerId="ADAL" clId="{2D4A4DC4-5B60-4004-AD31-4364487B476D}" dt="2021-03-19T19:28:16.337" v="1865" actId="478"/>
          <ac:picMkLst>
            <pc:docMk/>
            <pc:sldMk cId="2281925506" sldId="269"/>
            <ac:picMk id="9" creationId="{A897C05E-0A3F-4A98-9F43-A79614538319}"/>
          </ac:picMkLst>
        </pc:picChg>
        <pc:picChg chg="add mod ord">
          <ac:chgData name="Singletary, David S." userId="45c19336-5b87-4564-b40a-d17e89ba411b" providerId="ADAL" clId="{2D4A4DC4-5B60-4004-AD31-4364487B476D}" dt="2021-03-19T19:28:54.614" v="1879" actId="1076"/>
          <ac:picMkLst>
            <pc:docMk/>
            <pc:sldMk cId="2281925506" sldId="269"/>
            <ac:picMk id="11" creationId="{7B9FC2A0-B0C8-4C26-8BF7-76CD4F3EB65C}"/>
          </ac:picMkLst>
        </pc:picChg>
        <pc:picChg chg="add mod">
          <ac:chgData name="Singletary, David S." userId="45c19336-5b87-4564-b40a-d17e89ba411b" providerId="ADAL" clId="{2D4A4DC4-5B60-4004-AD31-4364487B476D}" dt="2021-03-19T19:28:34.427" v="1872" actId="571"/>
          <ac:picMkLst>
            <pc:docMk/>
            <pc:sldMk cId="2281925506" sldId="269"/>
            <ac:picMk id="12" creationId="{412D012F-D44D-48D2-9E88-7818BCA86035}"/>
          </ac:picMkLst>
        </pc:picChg>
      </pc:sldChg>
      <pc:sldChg chg="addSp delSp modSp add mod ord">
        <pc:chgData name="Singletary, David S." userId="45c19336-5b87-4564-b40a-d17e89ba411b" providerId="ADAL" clId="{2D4A4DC4-5B60-4004-AD31-4364487B476D}" dt="2021-03-19T19:31:13.908" v="1888" actId="14100"/>
        <pc:sldMkLst>
          <pc:docMk/>
          <pc:sldMk cId="620642605" sldId="270"/>
        </pc:sldMkLst>
        <pc:spChg chg="mod">
          <ac:chgData name="Singletary, David S." userId="45c19336-5b87-4564-b40a-d17e89ba411b" providerId="ADAL" clId="{2D4A4DC4-5B60-4004-AD31-4364487B476D}" dt="2021-03-19T19:31:09.993" v="1886" actId="1076"/>
          <ac:spMkLst>
            <pc:docMk/>
            <pc:sldMk cId="620642605" sldId="270"/>
            <ac:spMk id="2" creationId="{A077FE67-F676-4CC2-9E2A-2A18317BC496}"/>
          </ac:spMkLst>
        </pc:spChg>
        <pc:spChg chg="del">
          <ac:chgData name="Singletary, David S." userId="45c19336-5b87-4564-b40a-d17e89ba411b" providerId="ADAL" clId="{2D4A4DC4-5B60-4004-AD31-4364487B476D}" dt="2021-03-18T17:52:57.490" v="1038" actId="478"/>
          <ac:spMkLst>
            <pc:docMk/>
            <pc:sldMk cId="620642605" sldId="270"/>
            <ac:spMk id="4" creationId="{A1EA023D-B13D-4981-BB7C-B0B870C47918}"/>
          </ac:spMkLst>
        </pc:spChg>
        <pc:spChg chg="add del mod">
          <ac:chgData name="Singletary, David S." userId="45c19336-5b87-4564-b40a-d17e89ba411b" providerId="ADAL" clId="{2D4A4DC4-5B60-4004-AD31-4364487B476D}" dt="2021-03-18T17:53:00.267" v="1039"/>
          <ac:spMkLst>
            <pc:docMk/>
            <pc:sldMk cId="620642605" sldId="270"/>
            <ac:spMk id="6" creationId="{12AD652E-E39B-436D-9758-37D8DE3ADF7E}"/>
          </ac:spMkLst>
        </pc:spChg>
        <pc:spChg chg="del">
          <ac:chgData name="Singletary, David S." userId="45c19336-5b87-4564-b40a-d17e89ba411b" providerId="ADAL" clId="{2D4A4DC4-5B60-4004-AD31-4364487B476D}" dt="2021-03-18T17:52:57.490" v="1038" actId="478"/>
          <ac:spMkLst>
            <pc:docMk/>
            <pc:sldMk cId="620642605" sldId="270"/>
            <ac:spMk id="7" creationId="{1427EE17-6AC3-4B9C-B096-8FC541639895}"/>
          </ac:spMkLst>
        </pc:spChg>
        <pc:spChg chg="add del mod">
          <ac:chgData name="Singletary, David S." userId="45c19336-5b87-4564-b40a-d17e89ba411b" providerId="ADAL" clId="{2D4A4DC4-5B60-4004-AD31-4364487B476D}" dt="2021-03-19T19:30:51.336" v="1882"/>
          <ac:spMkLst>
            <pc:docMk/>
            <pc:sldMk cId="620642605" sldId="270"/>
            <ac:spMk id="10" creationId="{3E0B6425-3FEE-49BE-81D6-5AB322D2CE87}"/>
          </ac:spMkLst>
        </pc:spChg>
        <pc:picChg chg="del">
          <ac:chgData name="Singletary, David S." userId="45c19336-5b87-4564-b40a-d17e89ba411b" providerId="ADAL" clId="{2D4A4DC4-5B60-4004-AD31-4364487B476D}" dt="2021-03-18T17:52:54.120" v="1037" actId="478"/>
          <ac:picMkLst>
            <pc:docMk/>
            <pc:sldMk cId="620642605" sldId="270"/>
            <ac:picMk id="5" creationId="{E4A5B51B-8411-465D-821F-28946594AFAA}"/>
          </ac:picMkLst>
        </pc:picChg>
        <pc:picChg chg="add del mod">
          <ac:chgData name="Singletary, David S." userId="45c19336-5b87-4564-b40a-d17e89ba411b" providerId="ADAL" clId="{2D4A4DC4-5B60-4004-AD31-4364487B476D}" dt="2021-03-19T19:30:46.964" v="1881" actId="478"/>
          <ac:picMkLst>
            <pc:docMk/>
            <pc:sldMk cId="620642605" sldId="270"/>
            <ac:picMk id="8" creationId="{858512EA-42E9-4851-8449-6D2E4C19F48A}"/>
          </ac:picMkLst>
        </pc:picChg>
        <pc:picChg chg="add mod">
          <ac:chgData name="Singletary, David S." userId="45c19336-5b87-4564-b40a-d17e89ba411b" providerId="ADAL" clId="{2D4A4DC4-5B60-4004-AD31-4364487B476D}" dt="2021-03-19T19:31:13.908" v="1888" actId="14100"/>
          <ac:picMkLst>
            <pc:docMk/>
            <pc:sldMk cId="620642605" sldId="270"/>
            <ac:picMk id="11" creationId="{8FE0C066-667B-4F71-B772-9A8C6BA71C7C}"/>
          </ac:picMkLst>
        </pc:picChg>
      </pc:sldChg>
      <pc:sldChg chg="addSp delSp modSp add mod">
        <pc:chgData name="Singletary, David S." userId="45c19336-5b87-4564-b40a-d17e89ba411b" providerId="ADAL" clId="{2D4A4DC4-5B60-4004-AD31-4364487B476D}" dt="2021-03-19T15:43:44.613" v="1373" actId="20577"/>
        <pc:sldMkLst>
          <pc:docMk/>
          <pc:sldMk cId="11323635" sldId="271"/>
        </pc:sldMkLst>
        <pc:spChg chg="mod">
          <ac:chgData name="Singletary, David S." userId="45c19336-5b87-4564-b40a-d17e89ba411b" providerId="ADAL" clId="{2D4A4DC4-5B60-4004-AD31-4364487B476D}" dt="2021-03-19T15:42:42.606" v="1122" actId="20577"/>
          <ac:spMkLst>
            <pc:docMk/>
            <pc:sldMk cId="11323635" sldId="271"/>
            <ac:spMk id="2" creationId="{A077FE67-F676-4CC2-9E2A-2A18317BC496}"/>
          </ac:spMkLst>
        </pc:spChg>
        <pc:spChg chg="add mod">
          <ac:chgData name="Singletary, David S." userId="45c19336-5b87-4564-b40a-d17e89ba411b" providerId="ADAL" clId="{2D4A4DC4-5B60-4004-AD31-4364487B476D}" dt="2021-03-19T15:43:44.613" v="1373" actId="20577"/>
          <ac:spMkLst>
            <pc:docMk/>
            <pc:sldMk cId="11323635" sldId="271"/>
            <ac:spMk id="4" creationId="{39AB7A4D-6C1E-4F9F-8554-F50AE8B6F5B1}"/>
          </ac:spMkLst>
        </pc:spChg>
        <pc:picChg chg="del">
          <ac:chgData name="Singletary, David S." userId="45c19336-5b87-4564-b40a-d17e89ba411b" providerId="ADAL" clId="{2D4A4DC4-5B60-4004-AD31-4364487B476D}" dt="2021-03-19T15:42:26.147" v="1059" actId="478"/>
          <ac:picMkLst>
            <pc:docMk/>
            <pc:sldMk cId="11323635" sldId="271"/>
            <ac:picMk id="8" creationId="{858512EA-42E9-4851-8449-6D2E4C19F48A}"/>
          </ac:picMkLst>
        </pc:picChg>
      </pc:sldChg>
      <pc:sldChg chg="new del">
        <pc:chgData name="Singletary, David S." userId="45c19336-5b87-4564-b40a-d17e89ba411b" providerId="ADAL" clId="{2D4A4DC4-5B60-4004-AD31-4364487B476D}" dt="2021-03-19T15:42:17.619" v="1057" actId="680"/>
        <pc:sldMkLst>
          <pc:docMk/>
          <pc:sldMk cId="971898505" sldId="271"/>
        </pc:sldMkLst>
      </pc:sldChg>
      <pc:sldChg chg="addSp delSp modSp add mod">
        <pc:chgData name="Singletary, David S." userId="45c19336-5b87-4564-b40a-d17e89ba411b" providerId="ADAL" clId="{2D4A4DC4-5B60-4004-AD31-4364487B476D}" dt="2021-03-19T19:34:23.468" v="1962" actId="14100"/>
        <pc:sldMkLst>
          <pc:docMk/>
          <pc:sldMk cId="414726924" sldId="272"/>
        </pc:sldMkLst>
        <pc:spChg chg="mod">
          <ac:chgData name="Singletary, David S." userId="45c19336-5b87-4564-b40a-d17e89ba411b" providerId="ADAL" clId="{2D4A4DC4-5B60-4004-AD31-4364487B476D}" dt="2021-03-19T19:34:23.468" v="1962" actId="14100"/>
          <ac:spMkLst>
            <pc:docMk/>
            <pc:sldMk cId="414726924" sldId="272"/>
            <ac:spMk id="2" creationId="{A077FE67-F676-4CC2-9E2A-2A18317BC496}"/>
          </ac:spMkLst>
        </pc:spChg>
        <pc:spChg chg="del mod">
          <ac:chgData name="Singletary, David S." userId="45c19336-5b87-4564-b40a-d17e89ba411b" providerId="ADAL" clId="{2D4A4DC4-5B60-4004-AD31-4364487B476D}" dt="2021-03-19T16:29:35.205" v="1720"/>
          <ac:spMkLst>
            <pc:docMk/>
            <pc:sldMk cId="414726924" sldId="272"/>
            <ac:spMk id="4" creationId="{39AB7A4D-6C1E-4F9F-8554-F50AE8B6F5B1}"/>
          </ac:spMkLst>
        </pc:spChg>
        <pc:spChg chg="add mod">
          <ac:chgData name="Singletary, David S." userId="45c19336-5b87-4564-b40a-d17e89ba411b" providerId="ADAL" clId="{2D4A4DC4-5B60-4004-AD31-4364487B476D}" dt="2021-03-19T16:30:03.702" v="1728" actId="1076"/>
          <ac:spMkLst>
            <pc:docMk/>
            <pc:sldMk cId="414726924" sldId="272"/>
            <ac:spMk id="5" creationId="{B301CFD6-6466-4F45-8F96-7A8844ED28FD}"/>
          </ac:spMkLst>
        </pc:spChg>
        <pc:spChg chg="add del mod">
          <ac:chgData name="Singletary, David S." userId="45c19336-5b87-4564-b40a-d17e89ba411b" providerId="ADAL" clId="{2D4A4DC4-5B60-4004-AD31-4364487B476D}" dt="2021-03-19T19:33:12.019" v="1895"/>
          <ac:spMkLst>
            <pc:docMk/>
            <pc:sldMk cId="414726924" sldId="272"/>
            <ac:spMk id="7" creationId="{5CB46C8C-CBFA-425D-BB17-4419DFC322ED}"/>
          </ac:spMkLst>
        </pc:spChg>
        <pc:spChg chg="add mod">
          <ac:chgData name="Singletary, David S." userId="45c19336-5b87-4564-b40a-d17e89ba411b" providerId="ADAL" clId="{2D4A4DC4-5B60-4004-AD31-4364487B476D}" dt="2021-03-19T19:34:13.376" v="1945" actId="14100"/>
          <ac:spMkLst>
            <pc:docMk/>
            <pc:sldMk cId="414726924" sldId="272"/>
            <ac:spMk id="9" creationId="{3F4F54B9-EBE1-43AE-9928-01F077108E77}"/>
          </ac:spMkLst>
        </pc:spChg>
        <pc:picChg chg="add del mod">
          <ac:chgData name="Singletary, David S." userId="45c19336-5b87-4564-b40a-d17e89ba411b" providerId="ADAL" clId="{2D4A4DC4-5B60-4004-AD31-4364487B476D}" dt="2021-03-19T19:32:09.130" v="1894" actId="478"/>
          <ac:picMkLst>
            <pc:docMk/>
            <pc:sldMk cId="414726924" sldId="272"/>
            <ac:picMk id="3" creationId="{161F9A81-C913-4D86-8083-D796F084883F}"/>
          </ac:picMkLst>
        </pc:picChg>
        <pc:picChg chg="add mod">
          <ac:chgData name="Singletary, David S." userId="45c19336-5b87-4564-b40a-d17e89ba411b" providerId="ADAL" clId="{2D4A4DC4-5B60-4004-AD31-4364487B476D}" dt="2021-03-19T19:33:16.744" v="1898" actId="1076"/>
          <ac:picMkLst>
            <pc:docMk/>
            <pc:sldMk cId="414726924" sldId="272"/>
            <ac:picMk id="8" creationId="{CC08BDB0-11A1-48B4-A18B-70E24757B096}"/>
          </ac:picMkLst>
        </pc:picChg>
      </pc:sldChg>
      <pc:sldChg chg="addSp delSp modSp add mod ord">
        <pc:chgData name="Singletary, David S." userId="45c19336-5b87-4564-b40a-d17e89ba411b" providerId="ADAL" clId="{2D4A4DC4-5B60-4004-AD31-4364487B476D}" dt="2021-03-20T17:33:56.816" v="2040" actId="20577"/>
        <pc:sldMkLst>
          <pc:docMk/>
          <pc:sldMk cId="2531250485" sldId="273"/>
        </pc:sldMkLst>
        <pc:spChg chg="mod">
          <ac:chgData name="Singletary, David S." userId="45c19336-5b87-4564-b40a-d17e89ba411b" providerId="ADAL" clId="{2D4A4DC4-5B60-4004-AD31-4364487B476D}" dt="2021-03-20T17:33:56.816" v="2040" actId="20577"/>
          <ac:spMkLst>
            <pc:docMk/>
            <pc:sldMk cId="2531250485" sldId="273"/>
            <ac:spMk id="2" creationId="{A077FE67-F676-4CC2-9E2A-2A18317BC496}"/>
          </ac:spMkLst>
        </pc:spChg>
        <pc:spChg chg="add del mod">
          <ac:chgData name="Singletary, David S." userId="45c19336-5b87-4564-b40a-d17e89ba411b" providerId="ADAL" clId="{2D4A4DC4-5B60-4004-AD31-4364487B476D}" dt="2021-03-19T18:37:06.741" v="1731"/>
          <ac:spMkLst>
            <pc:docMk/>
            <pc:sldMk cId="2531250485" sldId="273"/>
            <ac:spMk id="6" creationId="{4F95BCD8-1268-4A88-81B8-D7420B85DBF0}"/>
          </ac:spMkLst>
        </pc:spChg>
        <pc:picChg chg="del">
          <ac:chgData name="Singletary, David S." userId="45c19336-5b87-4564-b40a-d17e89ba411b" providerId="ADAL" clId="{2D4A4DC4-5B60-4004-AD31-4364487B476D}" dt="2021-03-19T18:37:02.114" v="1730" actId="478"/>
          <ac:picMkLst>
            <pc:docMk/>
            <pc:sldMk cId="2531250485" sldId="273"/>
            <ac:picMk id="3" creationId="{161F9A81-C913-4D86-8083-D796F084883F}"/>
          </ac:picMkLst>
        </pc:picChg>
        <pc:picChg chg="add mod">
          <ac:chgData name="Singletary, David S." userId="45c19336-5b87-4564-b40a-d17e89ba411b" providerId="ADAL" clId="{2D4A4DC4-5B60-4004-AD31-4364487B476D}" dt="2021-03-19T18:37:12.717" v="1734" actId="1076"/>
          <ac:picMkLst>
            <pc:docMk/>
            <pc:sldMk cId="2531250485" sldId="273"/>
            <ac:picMk id="7" creationId="{F9982F42-629B-4FDA-85AE-3A29D50FB3AE}"/>
          </ac:picMkLst>
        </pc:picChg>
      </pc:sldChg>
      <pc:sldChg chg="addSp delSp modSp add mod">
        <pc:chgData name="Singletary, David S." userId="45c19336-5b87-4564-b40a-d17e89ba411b" providerId="ADAL" clId="{2D4A4DC4-5B60-4004-AD31-4364487B476D}" dt="2021-03-20T17:50:20.957" v="2248" actId="313"/>
        <pc:sldMkLst>
          <pc:docMk/>
          <pc:sldMk cId="1824412141" sldId="274"/>
        </pc:sldMkLst>
        <pc:spChg chg="mod">
          <ac:chgData name="Singletary, David S." userId="45c19336-5b87-4564-b40a-d17e89ba411b" providerId="ADAL" clId="{2D4A4DC4-5B60-4004-AD31-4364487B476D}" dt="2021-03-20T17:50:20.957" v="2248" actId="313"/>
          <ac:spMkLst>
            <pc:docMk/>
            <pc:sldMk cId="1824412141" sldId="274"/>
            <ac:spMk id="2" creationId="{A077FE67-F676-4CC2-9E2A-2A18317BC496}"/>
          </ac:spMkLst>
        </pc:spChg>
        <pc:spChg chg="add del mod">
          <ac:chgData name="Singletary, David S." userId="45c19336-5b87-4564-b40a-d17e89ba411b" providerId="ADAL" clId="{2D4A4DC4-5B60-4004-AD31-4364487B476D}" dt="2021-03-19T19:32:01.848" v="1891"/>
          <ac:spMkLst>
            <pc:docMk/>
            <pc:sldMk cId="1824412141" sldId="274"/>
            <ac:spMk id="6" creationId="{27957F09-A5B1-48FC-8713-97436DD8A4D0}"/>
          </ac:spMkLst>
        </pc:spChg>
        <pc:spChg chg="add mod">
          <ac:chgData name="Singletary, David S." userId="45c19336-5b87-4564-b40a-d17e89ba411b" providerId="ADAL" clId="{2D4A4DC4-5B60-4004-AD31-4364487B476D}" dt="2021-03-20T17:39:24.040" v="2071" actId="14100"/>
          <ac:spMkLst>
            <pc:docMk/>
            <pc:sldMk cId="1824412141" sldId="274"/>
            <ac:spMk id="8" creationId="{A59F55B3-FE1E-4058-BDB2-1563CE927480}"/>
          </ac:spMkLst>
        </pc:spChg>
        <pc:picChg chg="del">
          <ac:chgData name="Singletary, David S." userId="45c19336-5b87-4564-b40a-d17e89ba411b" providerId="ADAL" clId="{2D4A4DC4-5B60-4004-AD31-4364487B476D}" dt="2021-03-19T19:31:58.674" v="1890" actId="478"/>
          <ac:picMkLst>
            <pc:docMk/>
            <pc:sldMk cId="1824412141" sldId="274"/>
            <ac:picMk id="3" creationId="{161F9A81-C913-4D86-8083-D796F084883F}"/>
          </ac:picMkLst>
        </pc:picChg>
        <pc:picChg chg="add mod">
          <ac:chgData name="Singletary, David S." userId="45c19336-5b87-4564-b40a-d17e89ba411b" providerId="ADAL" clId="{2D4A4DC4-5B60-4004-AD31-4364487B476D}" dt="2021-03-20T17:38:59.964" v="2046" actId="1076"/>
          <ac:picMkLst>
            <pc:docMk/>
            <pc:sldMk cId="1824412141" sldId="274"/>
            <ac:picMk id="7" creationId="{74F54884-C3F0-4E7F-BF70-9D6B26DEA84A}"/>
          </ac:picMkLst>
        </pc:picChg>
      </pc:sldChg>
      <pc:sldChg chg="addSp delSp modSp add mod">
        <pc:chgData name="Singletary, David S." userId="45c19336-5b87-4564-b40a-d17e89ba411b" providerId="ADAL" clId="{2D4A4DC4-5B60-4004-AD31-4364487B476D}" dt="2021-03-20T17:49:06.516" v="2224" actId="27636"/>
        <pc:sldMkLst>
          <pc:docMk/>
          <pc:sldMk cId="1369743242" sldId="275"/>
        </pc:sldMkLst>
        <pc:spChg chg="mod">
          <ac:chgData name="Singletary, David S." userId="45c19336-5b87-4564-b40a-d17e89ba411b" providerId="ADAL" clId="{2D4A4DC4-5B60-4004-AD31-4364487B476D}" dt="2021-03-20T17:49:06.516" v="2224" actId="27636"/>
          <ac:spMkLst>
            <pc:docMk/>
            <pc:sldMk cId="1369743242" sldId="275"/>
            <ac:spMk id="2" creationId="{A077FE67-F676-4CC2-9E2A-2A18317BC496}"/>
          </ac:spMkLst>
        </pc:spChg>
        <pc:spChg chg="add del mod">
          <ac:chgData name="Singletary, David S." userId="45c19336-5b87-4564-b40a-d17e89ba411b" providerId="ADAL" clId="{2D4A4DC4-5B60-4004-AD31-4364487B476D}" dt="2021-03-20T17:39:57.893" v="2073"/>
          <ac:spMkLst>
            <pc:docMk/>
            <pc:sldMk cId="1369743242" sldId="275"/>
            <ac:spMk id="4" creationId="{3939202B-9537-4063-902A-005B75804A7E}"/>
          </ac:spMkLst>
        </pc:spChg>
        <pc:spChg chg="add mod">
          <ac:chgData name="Singletary, David S." userId="45c19336-5b87-4564-b40a-d17e89ba411b" providerId="ADAL" clId="{2D4A4DC4-5B60-4004-AD31-4364487B476D}" dt="2021-03-20T17:40:43.843" v="2147" actId="14100"/>
          <ac:spMkLst>
            <pc:docMk/>
            <pc:sldMk cId="1369743242" sldId="275"/>
            <ac:spMk id="8" creationId="{33A2956C-9D18-4C4B-BDAA-090A7EF2764D}"/>
          </ac:spMkLst>
        </pc:spChg>
        <pc:picChg chg="add mod">
          <ac:chgData name="Singletary, David S." userId="45c19336-5b87-4564-b40a-d17e89ba411b" providerId="ADAL" clId="{2D4A4DC4-5B60-4004-AD31-4364487B476D}" dt="2021-03-20T17:40:37.469" v="2145" actId="1076"/>
          <ac:picMkLst>
            <pc:docMk/>
            <pc:sldMk cId="1369743242" sldId="275"/>
            <ac:picMk id="6" creationId="{C1CE010F-8E0E-4A1E-AB4D-13A6AA34F6C0}"/>
          </ac:picMkLst>
        </pc:picChg>
        <pc:picChg chg="del">
          <ac:chgData name="Singletary, David S." userId="45c19336-5b87-4564-b40a-d17e89ba411b" providerId="ADAL" clId="{2D4A4DC4-5B60-4004-AD31-4364487B476D}" dt="2021-03-20T17:39:54.507" v="2072" actId="478"/>
          <ac:picMkLst>
            <pc:docMk/>
            <pc:sldMk cId="1369743242" sldId="275"/>
            <ac:picMk id="7" creationId="{74F54884-C3F0-4E7F-BF70-9D6B26DEA84A}"/>
          </ac:picMkLst>
        </pc:picChg>
      </pc:sldChg>
      <pc:sldChg chg="addSp delSp modSp add mod">
        <pc:chgData name="Singletary, David S." userId="45c19336-5b87-4564-b40a-d17e89ba411b" providerId="ADAL" clId="{2D4A4DC4-5B60-4004-AD31-4364487B476D}" dt="2021-03-20T17:48:51.423" v="2212" actId="14100"/>
        <pc:sldMkLst>
          <pc:docMk/>
          <pc:sldMk cId="3460932835" sldId="276"/>
        </pc:sldMkLst>
        <pc:spChg chg="mod">
          <ac:chgData name="Singletary, David S." userId="45c19336-5b87-4564-b40a-d17e89ba411b" providerId="ADAL" clId="{2D4A4DC4-5B60-4004-AD31-4364487B476D}" dt="2021-03-20T17:48:40.370" v="2208" actId="313"/>
          <ac:spMkLst>
            <pc:docMk/>
            <pc:sldMk cId="3460932835" sldId="276"/>
            <ac:spMk id="2" creationId="{A077FE67-F676-4CC2-9E2A-2A18317BC496}"/>
          </ac:spMkLst>
        </pc:spChg>
        <pc:spChg chg="add del mod">
          <ac:chgData name="Singletary, David S." userId="45c19336-5b87-4564-b40a-d17e89ba411b" providerId="ADAL" clId="{2D4A4DC4-5B60-4004-AD31-4364487B476D}" dt="2021-03-20T17:47:13.030" v="2152"/>
          <ac:spMkLst>
            <pc:docMk/>
            <pc:sldMk cId="3460932835" sldId="276"/>
            <ac:spMk id="4" creationId="{AEC74E19-F411-4916-B727-4609407A1F45}"/>
          </ac:spMkLst>
        </pc:spChg>
        <pc:spChg chg="mod">
          <ac:chgData name="Singletary, David S." userId="45c19336-5b87-4564-b40a-d17e89ba411b" providerId="ADAL" clId="{2D4A4DC4-5B60-4004-AD31-4364487B476D}" dt="2021-03-20T17:47:29.432" v="2156" actId="1076"/>
          <ac:spMkLst>
            <pc:docMk/>
            <pc:sldMk cId="3460932835" sldId="276"/>
            <ac:spMk id="8" creationId="{33A2956C-9D18-4C4B-BDAA-090A7EF2764D}"/>
          </ac:spMkLst>
        </pc:spChg>
        <pc:spChg chg="add mod">
          <ac:chgData name="Singletary, David S." userId="45c19336-5b87-4564-b40a-d17e89ba411b" providerId="ADAL" clId="{2D4A4DC4-5B60-4004-AD31-4364487B476D}" dt="2021-03-20T17:48:51.423" v="2212" actId="14100"/>
          <ac:spMkLst>
            <pc:docMk/>
            <pc:sldMk cId="3460932835" sldId="276"/>
            <ac:spMk id="10" creationId="{11FDC2B9-7A64-41C6-B0D8-5A00437A678E}"/>
          </ac:spMkLst>
        </pc:spChg>
        <pc:picChg chg="del">
          <ac:chgData name="Singletary, David S." userId="45c19336-5b87-4564-b40a-d17e89ba411b" providerId="ADAL" clId="{2D4A4DC4-5B60-4004-AD31-4364487B476D}" dt="2021-03-20T17:47:06.909" v="2149" actId="478"/>
          <ac:picMkLst>
            <pc:docMk/>
            <pc:sldMk cId="3460932835" sldId="276"/>
            <ac:picMk id="6" creationId="{C1CE010F-8E0E-4A1E-AB4D-13A6AA34F6C0}"/>
          </ac:picMkLst>
        </pc:picChg>
        <pc:picChg chg="add del">
          <ac:chgData name="Singletary, David S." userId="45c19336-5b87-4564-b40a-d17e89ba411b" providerId="ADAL" clId="{2D4A4DC4-5B60-4004-AD31-4364487B476D}" dt="2021-03-20T17:47:10.803" v="2151" actId="21"/>
          <ac:picMkLst>
            <pc:docMk/>
            <pc:sldMk cId="3460932835" sldId="276"/>
            <ac:picMk id="7" creationId="{D884ECD3-A13A-44DE-A8D3-5BC8A83AC170}"/>
          </ac:picMkLst>
        </pc:picChg>
        <pc:picChg chg="add mod ord">
          <ac:chgData name="Singletary, David S." userId="45c19336-5b87-4564-b40a-d17e89ba411b" providerId="ADAL" clId="{2D4A4DC4-5B60-4004-AD31-4364487B476D}" dt="2021-03-20T17:47:20.042" v="2154" actId="171"/>
          <ac:picMkLst>
            <pc:docMk/>
            <pc:sldMk cId="3460932835" sldId="276"/>
            <ac:picMk id="9" creationId="{B2AA57E2-D23E-4E58-9A31-72FFD49DE6E5}"/>
          </ac:picMkLst>
        </pc:picChg>
      </pc:sldChg>
      <pc:sldChg chg="modSp add mod ord">
        <pc:chgData name="Singletary, David S." userId="45c19336-5b87-4564-b40a-d17e89ba411b" providerId="ADAL" clId="{2D4A4DC4-5B60-4004-AD31-4364487B476D}" dt="2021-03-20T17:50:13.620" v="2244" actId="14100"/>
        <pc:sldMkLst>
          <pc:docMk/>
          <pc:sldMk cId="1724887848" sldId="277"/>
        </pc:sldMkLst>
        <pc:spChg chg="mod">
          <ac:chgData name="Singletary, David S." userId="45c19336-5b87-4564-b40a-d17e89ba411b" providerId="ADAL" clId="{2D4A4DC4-5B60-4004-AD31-4364487B476D}" dt="2021-03-20T17:50:06.189" v="2242" actId="313"/>
          <ac:spMkLst>
            <pc:docMk/>
            <pc:sldMk cId="1724887848" sldId="277"/>
            <ac:spMk id="2" creationId="{A077FE67-F676-4CC2-9E2A-2A18317BC496}"/>
          </ac:spMkLst>
        </pc:spChg>
        <pc:spChg chg="mod">
          <ac:chgData name="Singletary, David S." userId="45c19336-5b87-4564-b40a-d17e89ba411b" providerId="ADAL" clId="{2D4A4DC4-5B60-4004-AD31-4364487B476D}" dt="2021-03-20T17:50:13.620" v="2244" actId="14100"/>
          <ac:spMkLst>
            <pc:docMk/>
            <pc:sldMk cId="1724887848" sldId="277"/>
            <ac:spMk id="8" creationId="{33A2956C-9D18-4C4B-BDAA-090A7EF2764D}"/>
          </ac:spMkLst>
        </pc:spChg>
      </pc:sldChg>
      <pc:sldChg chg="addSp delSp modSp new mod">
        <pc:chgData name="Singletary, David S." userId="45c19336-5b87-4564-b40a-d17e89ba411b" providerId="ADAL" clId="{2D4A4DC4-5B60-4004-AD31-4364487B476D}" dt="2021-03-20T17:53:08.971" v="2323" actId="20577"/>
        <pc:sldMkLst>
          <pc:docMk/>
          <pc:sldMk cId="1655666731" sldId="278"/>
        </pc:sldMkLst>
        <pc:spChg chg="mod">
          <ac:chgData name="Singletary, David S." userId="45c19336-5b87-4564-b40a-d17e89ba411b" providerId="ADAL" clId="{2D4A4DC4-5B60-4004-AD31-4364487B476D}" dt="2021-03-20T17:53:08.971" v="2323" actId="20577"/>
          <ac:spMkLst>
            <pc:docMk/>
            <pc:sldMk cId="1655666731" sldId="278"/>
            <ac:spMk id="2" creationId="{9511C6EA-6F92-4DD6-9563-F1AEBB1E32F3}"/>
          </ac:spMkLst>
        </pc:spChg>
        <pc:spChg chg="del">
          <ac:chgData name="Singletary, David S." userId="45c19336-5b87-4564-b40a-d17e89ba411b" providerId="ADAL" clId="{2D4A4DC4-5B60-4004-AD31-4364487B476D}" dt="2021-03-20T17:52:16.437" v="2250"/>
          <ac:spMkLst>
            <pc:docMk/>
            <pc:sldMk cId="1655666731" sldId="278"/>
            <ac:spMk id="3" creationId="{CF829CFE-F7F1-47BF-8AA0-AB58752BA94C}"/>
          </ac:spMkLst>
        </pc:spChg>
        <pc:spChg chg="add mod">
          <ac:chgData name="Singletary, David S." userId="45c19336-5b87-4564-b40a-d17e89ba411b" providerId="ADAL" clId="{2D4A4DC4-5B60-4004-AD31-4364487B476D}" dt="2021-03-20T17:52:59.683" v="2319" actId="14100"/>
          <ac:spMkLst>
            <pc:docMk/>
            <pc:sldMk cId="1655666731" sldId="278"/>
            <ac:spMk id="5" creationId="{3FA9BDA9-E9C8-4E26-9858-F6947981DA95}"/>
          </ac:spMkLst>
        </pc:spChg>
        <pc:picChg chg="add mod">
          <ac:chgData name="Singletary, David S." userId="45c19336-5b87-4564-b40a-d17e89ba411b" providerId="ADAL" clId="{2D4A4DC4-5B60-4004-AD31-4364487B476D}" dt="2021-03-20T17:52:46.484" v="2316" actId="1076"/>
          <ac:picMkLst>
            <pc:docMk/>
            <pc:sldMk cId="1655666731" sldId="278"/>
            <ac:picMk id="4" creationId="{38D9AEDA-3350-45B6-BE92-B18FC791058F}"/>
          </ac:picMkLst>
        </pc:picChg>
      </pc:sldChg>
      <pc:sldChg chg="addSp delSp modSp add mod">
        <pc:chgData name="Singletary, David S." userId="45c19336-5b87-4564-b40a-d17e89ba411b" providerId="ADAL" clId="{2D4A4DC4-5B60-4004-AD31-4364487B476D}" dt="2021-03-20T17:54:40.949" v="2363" actId="313"/>
        <pc:sldMkLst>
          <pc:docMk/>
          <pc:sldMk cId="880059374" sldId="279"/>
        </pc:sldMkLst>
        <pc:spChg chg="mod">
          <ac:chgData name="Singletary, David S." userId="45c19336-5b87-4564-b40a-d17e89ba411b" providerId="ADAL" clId="{2D4A4DC4-5B60-4004-AD31-4364487B476D}" dt="2021-03-20T17:54:40.949" v="2363" actId="313"/>
          <ac:spMkLst>
            <pc:docMk/>
            <pc:sldMk cId="880059374" sldId="279"/>
            <ac:spMk id="2" creationId="{9511C6EA-6F92-4DD6-9563-F1AEBB1E32F3}"/>
          </ac:spMkLst>
        </pc:spChg>
        <pc:spChg chg="mod ord">
          <ac:chgData name="Singletary, David S." userId="45c19336-5b87-4564-b40a-d17e89ba411b" providerId="ADAL" clId="{2D4A4DC4-5B60-4004-AD31-4364487B476D}" dt="2021-03-20T17:54:32.395" v="2333" actId="14100"/>
          <ac:spMkLst>
            <pc:docMk/>
            <pc:sldMk cId="880059374" sldId="279"/>
            <ac:spMk id="5" creationId="{3FA9BDA9-E9C8-4E26-9858-F6947981DA95}"/>
          </ac:spMkLst>
        </pc:spChg>
        <pc:spChg chg="add del mod">
          <ac:chgData name="Singletary, David S." userId="45c19336-5b87-4564-b40a-d17e89ba411b" providerId="ADAL" clId="{2D4A4DC4-5B60-4004-AD31-4364487B476D}" dt="2021-03-20T17:54:10.601" v="2326"/>
          <ac:spMkLst>
            <pc:docMk/>
            <pc:sldMk cId="880059374" sldId="279"/>
            <ac:spMk id="6" creationId="{EABFAB4E-0128-49AD-BA07-9C028A034CA9}"/>
          </ac:spMkLst>
        </pc:spChg>
        <pc:picChg chg="del">
          <ac:chgData name="Singletary, David S." userId="45c19336-5b87-4564-b40a-d17e89ba411b" providerId="ADAL" clId="{2D4A4DC4-5B60-4004-AD31-4364487B476D}" dt="2021-03-20T17:54:07.701" v="2325" actId="478"/>
          <ac:picMkLst>
            <pc:docMk/>
            <pc:sldMk cId="880059374" sldId="279"/>
            <ac:picMk id="4" creationId="{38D9AEDA-3350-45B6-BE92-B18FC791058F}"/>
          </ac:picMkLst>
        </pc:picChg>
        <pc:picChg chg="add mod">
          <ac:chgData name="Singletary, David S." userId="45c19336-5b87-4564-b40a-d17e89ba411b" providerId="ADAL" clId="{2D4A4DC4-5B60-4004-AD31-4364487B476D}" dt="2021-03-20T17:54:14.267" v="2328" actId="14100"/>
          <ac:picMkLst>
            <pc:docMk/>
            <pc:sldMk cId="880059374" sldId="279"/>
            <ac:picMk id="7" creationId="{CE8109F8-123C-4D52-8BBF-11171209BEDA}"/>
          </ac:picMkLst>
        </pc:picChg>
      </pc:sldChg>
      <pc:sldChg chg="addSp delSp modSp add mod">
        <pc:chgData name="Singletary, David S." userId="45c19336-5b87-4564-b40a-d17e89ba411b" providerId="ADAL" clId="{2D4A4DC4-5B60-4004-AD31-4364487B476D}" dt="2021-03-20T17:57:33.028" v="2463" actId="14100"/>
        <pc:sldMkLst>
          <pc:docMk/>
          <pc:sldMk cId="3890514525" sldId="280"/>
        </pc:sldMkLst>
        <pc:spChg chg="mod">
          <ac:chgData name="Singletary, David S." userId="45c19336-5b87-4564-b40a-d17e89ba411b" providerId="ADAL" clId="{2D4A4DC4-5B60-4004-AD31-4364487B476D}" dt="2021-03-20T17:56:38.355" v="2451" actId="14100"/>
          <ac:spMkLst>
            <pc:docMk/>
            <pc:sldMk cId="3890514525" sldId="280"/>
            <ac:spMk id="2" creationId="{9511C6EA-6F92-4DD6-9563-F1AEBB1E32F3}"/>
          </ac:spMkLst>
        </pc:spChg>
        <pc:spChg chg="add del mod">
          <ac:chgData name="Singletary, David S." userId="45c19336-5b87-4564-b40a-d17e89ba411b" providerId="ADAL" clId="{2D4A4DC4-5B60-4004-AD31-4364487B476D}" dt="2021-03-20T17:55:50.282" v="2368"/>
          <ac:spMkLst>
            <pc:docMk/>
            <pc:sldMk cId="3890514525" sldId="280"/>
            <ac:spMk id="4" creationId="{05D5FA61-AF41-41D3-86A4-0F3F0A1C1FD6}"/>
          </ac:spMkLst>
        </pc:spChg>
        <pc:spChg chg="mod ord">
          <ac:chgData name="Singletary, David S." userId="45c19336-5b87-4564-b40a-d17e89ba411b" providerId="ADAL" clId="{2D4A4DC4-5B60-4004-AD31-4364487B476D}" dt="2021-03-20T17:57:33.028" v="2463" actId="14100"/>
          <ac:spMkLst>
            <pc:docMk/>
            <pc:sldMk cId="3890514525" sldId="280"/>
            <ac:spMk id="5" creationId="{3FA9BDA9-E9C8-4E26-9858-F6947981DA95}"/>
          </ac:spMkLst>
        </pc:spChg>
        <pc:spChg chg="add del mod">
          <ac:chgData name="Singletary, David S." userId="45c19336-5b87-4564-b40a-d17e89ba411b" providerId="ADAL" clId="{2D4A4DC4-5B60-4004-AD31-4364487B476D}" dt="2021-03-20T17:57:17.003" v="2457"/>
          <ac:spMkLst>
            <pc:docMk/>
            <pc:sldMk cId="3890514525" sldId="280"/>
            <ac:spMk id="10" creationId="{F2836F99-BD3F-4385-A2B8-47BBAE2B86D7}"/>
          </ac:spMkLst>
        </pc:spChg>
        <pc:picChg chg="add del">
          <ac:chgData name="Singletary, David S." userId="45c19336-5b87-4564-b40a-d17e89ba411b" providerId="ADAL" clId="{2D4A4DC4-5B60-4004-AD31-4364487B476D}" dt="2021-03-20T17:55:48.490" v="2367"/>
          <ac:picMkLst>
            <pc:docMk/>
            <pc:sldMk cId="3890514525" sldId="280"/>
            <ac:picMk id="6" creationId="{DB439DE1-06C0-47CE-BD78-1D0EFBD785D0}"/>
          </ac:picMkLst>
        </pc:picChg>
        <pc:picChg chg="del">
          <ac:chgData name="Singletary, David S." userId="45c19336-5b87-4564-b40a-d17e89ba411b" providerId="ADAL" clId="{2D4A4DC4-5B60-4004-AD31-4364487B476D}" dt="2021-03-20T17:55:46.926" v="2365" actId="478"/>
          <ac:picMkLst>
            <pc:docMk/>
            <pc:sldMk cId="3890514525" sldId="280"/>
            <ac:picMk id="7" creationId="{CE8109F8-123C-4D52-8BBF-11171209BEDA}"/>
          </ac:picMkLst>
        </pc:picChg>
        <pc:picChg chg="add del mod">
          <ac:chgData name="Singletary, David S." userId="45c19336-5b87-4564-b40a-d17e89ba411b" providerId="ADAL" clId="{2D4A4DC4-5B60-4004-AD31-4364487B476D}" dt="2021-03-20T17:57:13.769" v="2456" actId="478"/>
          <ac:picMkLst>
            <pc:docMk/>
            <pc:sldMk cId="3890514525" sldId="280"/>
            <ac:picMk id="8" creationId="{44C331A4-A437-4D5E-9110-819ED65C60FC}"/>
          </ac:picMkLst>
        </pc:picChg>
        <pc:picChg chg="add mod">
          <ac:chgData name="Singletary, David S." userId="45c19336-5b87-4564-b40a-d17e89ba411b" providerId="ADAL" clId="{2D4A4DC4-5B60-4004-AD31-4364487B476D}" dt="2021-03-20T17:57:21.964" v="2459" actId="14100"/>
          <ac:picMkLst>
            <pc:docMk/>
            <pc:sldMk cId="3890514525" sldId="280"/>
            <ac:picMk id="11" creationId="{309752C9-DFD4-4AB6-A342-6674C3AA9D0B}"/>
          </ac:picMkLst>
        </pc:picChg>
      </pc:sldChg>
      <pc:sldChg chg="modSp add mod">
        <pc:chgData name="Singletary, David S." userId="45c19336-5b87-4564-b40a-d17e89ba411b" providerId="ADAL" clId="{2D4A4DC4-5B60-4004-AD31-4364487B476D}" dt="2021-03-20T18:00:07.251" v="2528" actId="14100"/>
        <pc:sldMkLst>
          <pc:docMk/>
          <pc:sldMk cId="1256760430" sldId="281"/>
        </pc:sldMkLst>
        <pc:spChg chg="mod">
          <ac:chgData name="Singletary, David S." userId="45c19336-5b87-4564-b40a-d17e89ba411b" providerId="ADAL" clId="{2D4A4DC4-5B60-4004-AD31-4364487B476D}" dt="2021-03-20T18:00:07.251" v="2528" actId="14100"/>
          <ac:spMkLst>
            <pc:docMk/>
            <pc:sldMk cId="1256760430" sldId="281"/>
            <ac:spMk id="2" creationId="{9511C6EA-6F92-4DD6-9563-F1AEBB1E32F3}"/>
          </ac:spMkLst>
        </pc:spChg>
        <pc:spChg chg="mod">
          <ac:chgData name="Singletary, David S." userId="45c19336-5b87-4564-b40a-d17e89ba411b" providerId="ADAL" clId="{2D4A4DC4-5B60-4004-AD31-4364487B476D}" dt="2021-03-20T17:58:45.361" v="2467" actId="1076"/>
          <ac:spMkLst>
            <pc:docMk/>
            <pc:sldMk cId="1256760430" sldId="281"/>
            <ac:spMk id="5" creationId="{3FA9BDA9-E9C8-4E26-9858-F6947981DA95}"/>
          </ac:spMkLst>
        </pc:spChg>
      </pc:sldChg>
      <pc:sldChg chg="addSp delSp modSp add mod">
        <pc:chgData name="Singletary, David S." userId="45c19336-5b87-4564-b40a-d17e89ba411b" providerId="ADAL" clId="{2D4A4DC4-5B60-4004-AD31-4364487B476D}" dt="2021-03-22T19:59:39.664" v="3165" actId="208"/>
        <pc:sldMkLst>
          <pc:docMk/>
          <pc:sldMk cId="1583925290" sldId="282"/>
        </pc:sldMkLst>
        <pc:spChg chg="mod">
          <ac:chgData name="Singletary, David S." userId="45c19336-5b87-4564-b40a-d17e89ba411b" providerId="ADAL" clId="{2D4A4DC4-5B60-4004-AD31-4364487B476D}" dt="2021-03-20T18:00:03.559" v="2527" actId="14100"/>
          <ac:spMkLst>
            <pc:docMk/>
            <pc:sldMk cId="1583925290" sldId="282"/>
            <ac:spMk id="2" creationId="{9511C6EA-6F92-4DD6-9563-F1AEBB1E32F3}"/>
          </ac:spMkLst>
        </pc:spChg>
        <pc:spChg chg="add del mod">
          <ac:chgData name="Singletary, David S." userId="45c19336-5b87-4564-b40a-d17e89ba411b" providerId="ADAL" clId="{2D4A4DC4-5B60-4004-AD31-4364487B476D}" dt="2021-03-20T17:59:39.615" v="2490"/>
          <ac:spMkLst>
            <pc:docMk/>
            <pc:sldMk cId="1583925290" sldId="282"/>
            <ac:spMk id="4" creationId="{69E97907-15C5-4A50-9F6D-66C50619444B}"/>
          </ac:spMkLst>
        </pc:spChg>
        <pc:spChg chg="del">
          <ac:chgData name="Singletary, David S." userId="45c19336-5b87-4564-b40a-d17e89ba411b" providerId="ADAL" clId="{2D4A4DC4-5B60-4004-AD31-4364487B476D}" dt="2021-03-20T17:59:43.016" v="2492" actId="478"/>
          <ac:spMkLst>
            <pc:docMk/>
            <pc:sldMk cId="1583925290" sldId="282"/>
            <ac:spMk id="5" creationId="{3FA9BDA9-E9C8-4E26-9858-F6947981DA95}"/>
          </ac:spMkLst>
        </pc:spChg>
        <pc:picChg chg="add mod">
          <ac:chgData name="Singletary, David S." userId="45c19336-5b87-4564-b40a-d17e89ba411b" providerId="ADAL" clId="{2D4A4DC4-5B60-4004-AD31-4364487B476D}" dt="2021-03-22T19:59:39.664" v="3165" actId="208"/>
          <ac:picMkLst>
            <pc:docMk/>
            <pc:sldMk cId="1583925290" sldId="282"/>
            <ac:picMk id="6" creationId="{BAE2A3EF-D37A-40CF-A099-12F81F181BDD}"/>
          </ac:picMkLst>
        </pc:picChg>
        <pc:picChg chg="del">
          <ac:chgData name="Singletary, David S." userId="45c19336-5b87-4564-b40a-d17e89ba411b" providerId="ADAL" clId="{2D4A4DC4-5B60-4004-AD31-4364487B476D}" dt="2021-03-20T17:59:36.993" v="2489" actId="478"/>
          <ac:picMkLst>
            <pc:docMk/>
            <pc:sldMk cId="1583925290" sldId="282"/>
            <ac:picMk id="11" creationId="{309752C9-DFD4-4AB6-A342-6674C3AA9D0B}"/>
          </ac:picMkLst>
        </pc:picChg>
      </pc:sldChg>
      <pc:sldChg chg="addSp delSp modSp add mod">
        <pc:chgData name="Singletary, David S." userId="45c19336-5b87-4564-b40a-d17e89ba411b" providerId="ADAL" clId="{2D4A4DC4-5B60-4004-AD31-4364487B476D}" dt="2021-03-22T19:59:36.125" v="3164" actId="208"/>
        <pc:sldMkLst>
          <pc:docMk/>
          <pc:sldMk cId="1727945023" sldId="283"/>
        </pc:sldMkLst>
        <pc:spChg chg="mod">
          <ac:chgData name="Singletary, David S." userId="45c19336-5b87-4564-b40a-d17e89ba411b" providerId="ADAL" clId="{2D4A4DC4-5B60-4004-AD31-4364487B476D}" dt="2021-03-20T18:01:50.924" v="2578" actId="20577"/>
          <ac:spMkLst>
            <pc:docMk/>
            <pc:sldMk cId="1727945023" sldId="283"/>
            <ac:spMk id="2" creationId="{9511C6EA-6F92-4DD6-9563-F1AEBB1E32F3}"/>
          </ac:spMkLst>
        </pc:spChg>
        <pc:spChg chg="add del mod">
          <ac:chgData name="Singletary, David S." userId="45c19336-5b87-4564-b40a-d17e89ba411b" providerId="ADAL" clId="{2D4A4DC4-5B60-4004-AD31-4364487B476D}" dt="2021-03-20T18:01:32.205" v="2533"/>
          <ac:spMkLst>
            <pc:docMk/>
            <pc:sldMk cId="1727945023" sldId="283"/>
            <ac:spMk id="4" creationId="{C53BE680-0E14-412D-9E90-7F00FAC3DA4A}"/>
          </ac:spMkLst>
        </pc:spChg>
        <pc:spChg chg="add mod">
          <ac:chgData name="Singletary, David S." userId="45c19336-5b87-4564-b40a-d17e89ba411b" providerId="ADAL" clId="{2D4A4DC4-5B60-4004-AD31-4364487B476D}" dt="2021-03-20T18:02:08.679" v="2583" actId="14100"/>
          <ac:spMkLst>
            <pc:docMk/>
            <pc:sldMk cId="1727945023" sldId="283"/>
            <ac:spMk id="8" creationId="{196E0AE0-B338-480E-B574-FA74DD260205}"/>
          </ac:spMkLst>
        </pc:spChg>
        <pc:spChg chg="add mod">
          <ac:chgData name="Singletary, David S." userId="45c19336-5b87-4564-b40a-d17e89ba411b" providerId="ADAL" clId="{2D4A4DC4-5B60-4004-AD31-4364487B476D}" dt="2021-03-20T18:02:16.515" v="2586" actId="14100"/>
          <ac:spMkLst>
            <pc:docMk/>
            <pc:sldMk cId="1727945023" sldId="283"/>
            <ac:spMk id="9" creationId="{DA787176-8D30-4B92-A8C6-7E39DA32F465}"/>
          </ac:spMkLst>
        </pc:spChg>
        <pc:picChg chg="add del">
          <ac:chgData name="Singletary, David S." userId="45c19336-5b87-4564-b40a-d17e89ba411b" providerId="ADAL" clId="{2D4A4DC4-5B60-4004-AD31-4364487B476D}" dt="2021-03-20T18:01:29.714" v="2532"/>
          <ac:picMkLst>
            <pc:docMk/>
            <pc:sldMk cId="1727945023" sldId="283"/>
            <ac:picMk id="5" creationId="{E45DA6CF-6DB2-4652-B199-9CC62CAF5383}"/>
          </ac:picMkLst>
        </pc:picChg>
        <pc:picChg chg="del">
          <ac:chgData name="Singletary, David S." userId="45c19336-5b87-4564-b40a-d17e89ba411b" providerId="ADAL" clId="{2D4A4DC4-5B60-4004-AD31-4364487B476D}" dt="2021-03-20T18:01:28.125" v="2530" actId="478"/>
          <ac:picMkLst>
            <pc:docMk/>
            <pc:sldMk cId="1727945023" sldId="283"/>
            <ac:picMk id="6" creationId="{BAE2A3EF-D37A-40CF-A099-12F81F181BDD}"/>
          </ac:picMkLst>
        </pc:picChg>
        <pc:picChg chg="add mod">
          <ac:chgData name="Singletary, David S." userId="45c19336-5b87-4564-b40a-d17e89ba411b" providerId="ADAL" clId="{2D4A4DC4-5B60-4004-AD31-4364487B476D}" dt="2021-03-22T19:59:36.125" v="3164" actId="208"/>
          <ac:picMkLst>
            <pc:docMk/>
            <pc:sldMk cId="1727945023" sldId="283"/>
            <ac:picMk id="7" creationId="{3598F0EC-F11E-4843-9728-8BEEF386D4A6}"/>
          </ac:picMkLst>
        </pc:picChg>
        <pc:cxnChg chg="add mod">
          <ac:chgData name="Singletary, David S." userId="45c19336-5b87-4564-b40a-d17e89ba411b" providerId="ADAL" clId="{2D4A4DC4-5B60-4004-AD31-4364487B476D}" dt="2021-03-20T18:02:30.030" v="2589" actId="1582"/>
          <ac:cxnSpMkLst>
            <pc:docMk/>
            <pc:sldMk cId="1727945023" sldId="283"/>
            <ac:cxnSpMk id="11" creationId="{805DD03E-10F0-49B6-AE60-8776A51FEF59}"/>
          </ac:cxnSpMkLst>
        </pc:cxnChg>
      </pc:sldChg>
      <pc:sldChg chg="addSp delSp modSp add mod">
        <pc:chgData name="Singletary, David S." userId="45c19336-5b87-4564-b40a-d17e89ba411b" providerId="ADAL" clId="{2D4A4DC4-5B60-4004-AD31-4364487B476D}" dt="2021-03-22T19:59:31.373" v="3163" actId="208"/>
        <pc:sldMkLst>
          <pc:docMk/>
          <pc:sldMk cId="3768633762" sldId="284"/>
        </pc:sldMkLst>
        <pc:spChg chg="mod">
          <ac:chgData name="Singletary, David S." userId="45c19336-5b87-4564-b40a-d17e89ba411b" providerId="ADAL" clId="{2D4A4DC4-5B60-4004-AD31-4364487B476D}" dt="2021-03-22T19:45:37.079" v="2697" actId="14100"/>
          <ac:spMkLst>
            <pc:docMk/>
            <pc:sldMk cId="3768633762" sldId="284"/>
            <ac:spMk id="2" creationId="{9511C6EA-6F92-4DD6-9563-F1AEBB1E32F3}"/>
          </ac:spMkLst>
        </pc:spChg>
        <pc:spChg chg="add del mod">
          <ac:chgData name="Singletary, David S." userId="45c19336-5b87-4564-b40a-d17e89ba411b" providerId="ADAL" clId="{2D4A4DC4-5B60-4004-AD31-4364487B476D}" dt="2021-03-22T19:43:51.060" v="2593"/>
          <ac:spMkLst>
            <pc:docMk/>
            <pc:sldMk cId="3768633762" sldId="284"/>
            <ac:spMk id="4" creationId="{FD91E016-DB66-4F6E-BB57-D30DC4CDD4F6}"/>
          </ac:spMkLst>
        </pc:spChg>
        <pc:spChg chg="del">
          <ac:chgData name="Singletary, David S." userId="45c19336-5b87-4564-b40a-d17e89ba411b" providerId="ADAL" clId="{2D4A4DC4-5B60-4004-AD31-4364487B476D}" dt="2021-03-22T19:43:48.111" v="2592" actId="478"/>
          <ac:spMkLst>
            <pc:docMk/>
            <pc:sldMk cId="3768633762" sldId="284"/>
            <ac:spMk id="8" creationId="{196E0AE0-B338-480E-B574-FA74DD260205}"/>
          </ac:spMkLst>
        </pc:spChg>
        <pc:spChg chg="del">
          <ac:chgData name="Singletary, David S." userId="45c19336-5b87-4564-b40a-d17e89ba411b" providerId="ADAL" clId="{2D4A4DC4-5B60-4004-AD31-4364487B476D}" dt="2021-03-22T19:43:48.111" v="2592" actId="478"/>
          <ac:spMkLst>
            <pc:docMk/>
            <pc:sldMk cId="3768633762" sldId="284"/>
            <ac:spMk id="9" creationId="{DA787176-8D30-4B92-A8C6-7E39DA32F465}"/>
          </ac:spMkLst>
        </pc:spChg>
        <pc:spChg chg="add mod">
          <ac:chgData name="Singletary, David S." userId="45c19336-5b87-4564-b40a-d17e89ba411b" providerId="ADAL" clId="{2D4A4DC4-5B60-4004-AD31-4364487B476D}" dt="2021-03-22T19:50:13.784" v="2861" actId="1076"/>
          <ac:spMkLst>
            <pc:docMk/>
            <pc:sldMk cId="3768633762" sldId="284"/>
            <ac:spMk id="12" creationId="{0E844FEC-FA43-45F4-A529-21EA4895BE68}"/>
          </ac:spMkLst>
        </pc:spChg>
        <pc:picChg chg="add mod">
          <ac:chgData name="Singletary, David S." userId="45c19336-5b87-4564-b40a-d17e89ba411b" providerId="ADAL" clId="{2D4A4DC4-5B60-4004-AD31-4364487B476D}" dt="2021-03-22T19:59:31.373" v="3163" actId="208"/>
          <ac:picMkLst>
            <pc:docMk/>
            <pc:sldMk cId="3768633762" sldId="284"/>
            <ac:picMk id="5" creationId="{0298A016-6230-4416-83AD-588E0E9AB2E5}"/>
          </ac:picMkLst>
        </pc:picChg>
        <pc:picChg chg="del">
          <ac:chgData name="Singletary, David S." userId="45c19336-5b87-4564-b40a-d17e89ba411b" providerId="ADAL" clId="{2D4A4DC4-5B60-4004-AD31-4364487B476D}" dt="2021-03-22T19:43:39.669" v="2591" actId="478"/>
          <ac:picMkLst>
            <pc:docMk/>
            <pc:sldMk cId="3768633762" sldId="284"/>
            <ac:picMk id="7" creationId="{3598F0EC-F11E-4843-9728-8BEEF386D4A6}"/>
          </ac:picMkLst>
        </pc:picChg>
        <pc:picChg chg="add del mod">
          <ac:chgData name="Singletary, David S." userId="45c19336-5b87-4564-b40a-d17e89ba411b" providerId="ADAL" clId="{2D4A4DC4-5B60-4004-AD31-4364487B476D}" dt="2021-03-22T19:50:03.964" v="2859"/>
          <ac:picMkLst>
            <pc:docMk/>
            <pc:sldMk cId="3768633762" sldId="284"/>
            <ac:picMk id="10" creationId="{3BCE90C6-FFD9-4871-9C29-EBEB76CFC039}"/>
          </ac:picMkLst>
        </pc:picChg>
        <pc:cxnChg chg="del mod">
          <ac:chgData name="Singletary, David S." userId="45c19336-5b87-4564-b40a-d17e89ba411b" providerId="ADAL" clId="{2D4A4DC4-5B60-4004-AD31-4364487B476D}" dt="2021-03-22T19:43:48.111" v="2592" actId="478"/>
          <ac:cxnSpMkLst>
            <pc:docMk/>
            <pc:sldMk cId="3768633762" sldId="284"/>
            <ac:cxnSpMk id="11" creationId="{805DD03E-10F0-49B6-AE60-8776A51FEF59}"/>
          </ac:cxnSpMkLst>
        </pc:cxnChg>
      </pc:sldChg>
      <pc:sldChg chg="addSp delSp modSp add mod">
        <pc:chgData name="Singletary, David S." userId="45c19336-5b87-4564-b40a-d17e89ba411b" providerId="ADAL" clId="{2D4A4DC4-5B60-4004-AD31-4364487B476D}" dt="2021-03-22T19:59:25.522" v="3162" actId="208"/>
        <pc:sldMkLst>
          <pc:docMk/>
          <pc:sldMk cId="1769141551" sldId="285"/>
        </pc:sldMkLst>
        <pc:spChg chg="mod">
          <ac:chgData name="Singletary, David S." userId="45c19336-5b87-4564-b40a-d17e89ba411b" providerId="ADAL" clId="{2D4A4DC4-5B60-4004-AD31-4364487B476D}" dt="2021-03-22T19:49:22.106" v="2849" actId="20577"/>
          <ac:spMkLst>
            <pc:docMk/>
            <pc:sldMk cId="1769141551" sldId="285"/>
            <ac:spMk id="2" creationId="{9511C6EA-6F92-4DD6-9563-F1AEBB1E32F3}"/>
          </ac:spMkLst>
        </pc:spChg>
        <pc:spChg chg="add del mod">
          <ac:chgData name="Singletary, David S." userId="45c19336-5b87-4564-b40a-d17e89ba411b" providerId="ADAL" clId="{2D4A4DC4-5B60-4004-AD31-4364487B476D}" dt="2021-03-22T19:47:54.810" v="2700"/>
          <ac:spMkLst>
            <pc:docMk/>
            <pc:sldMk cId="1769141551" sldId="285"/>
            <ac:spMk id="4" creationId="{3E80E209-BE9B-4CFE-8B82-B60C3339F98D}"/>
          </ac:spMkLst>
        </pc:spChg>
        <pc:spChg chg="add mod">
          <ac:chgData name="Singletary, David S." userId="45c19336-5b87-4564-b40a-d17e89ba411b" providerId="ADAL" clId="{2D4A4DC4-5B60-4004-AD31-4364487B476D}" dt="2021-03-22T19:49:46.758" v="2854" actId="14100"/>
          <ac:spMkLst>
            <pc:docMk/>
            <pc:sldMk cId="1769141551" sldId="285"/>
            <ac:spMk id="7" creationId="{528FF2A9-1D9E-4E47-872E-86AB056A8F17}"/>
          </ac:spMkLst>
        </pc:spChg>
        <pc:spChg chg="add mod">
          <ac:chgData name="Singletary, David S." userId="45c19336-5b87-4564-b40a-d17e89ba411b" providerId="ADAL" clId="{2D4A4DC4-5B60-4004-AD31-4364487B476D}" dt="2021-03-22T19:49:55.206" v="2857" actId="14100"/>
          <ac:spMkLst>
            <pc:docMk/>
            <pc:sldMk cId="1769141551" sldId="285"/>
            <ac:spMk id="8" creationId="{F376A2DA-1597-43A7-854E-63756AC2BCCD}"/>
          </ac:spMkLst>
        </pc:spChg>
        <pc:picChg chg="del">
          <ac:chgData name="Singletary, David S." userId="45c19336-5b87-4564-b40a-d17e89ba411b" providerId="ADAL" clId="{2D4A4DC4-5B60-4004-AD31-4364487B476D}" dt="2021-03-22T19:47:52.225" v="2699" actId="478"/>
          <ac:picMkLst>
            <pc:docMk/>
            <pc:sldMk cId="1769141551" sldId="285"/>
            <ac:picMk id="5" creationId="{0298A016-6230-4416-83AD-588E0E9AB2E5}"/>
          </ac:picMkLst>
        </pc:picChg>
        <pc:picChg chg="add mod">
          <ac:chgData name="Singletary, David S." userId="45c19336-5b87-4564-b40a-d17e89ba411b" providerId="ADAL" clId="{2D4A4DC4-5B60-4004-AD31-4364487B476D}" dt="2021-03-22T19:59:25.522" v="3162" actId="208"/>
          <ac:picMkLst>
            <pc:docMk/>
            <pc:sldMk cId="1769141551" sldId="285"/>
            <ac:picMk id="6" creationId="{13CE1642-CE5B-4FBB-A533-77B352931962}"/>
          </ac:picMkLst>
        </pc:picChg>
      </pc:sldChg>
      <pc:sldChg chg="addSp delSp modSp add mod ord">
        <pc:chgData name="Singletary, David S." userId="45c19336-5b87-4564-b40a-d17e89ba411b" providerId="ADAL" clId="{2D4A4DC4-5B60-4004-AD31-4364487B476D}" dt="2021-03-22T20:22:03.811" v="3857" actId="14100"/>
        <pc:sldMkLst>
          <pc:docMk/>
          <pc:sldMk cId="1739839233" sldId="286"/>
        </pc:sldMkLst>
        <pc:spChg chg="mod">
          <ac:chgData name="Singletary, David S." userId="45c19336-5b87-4564-b40a-d17e89ba411b" providerId="ADAL" clId="{2D4A4DC4-5B60-4004-AD31-4364487B476D}" dt="2021-03-22T20:22:03.811" v="3857" actId="14100"/>
          <ac:spMkLst>
            <pc:docMk/>
            <pc:sldMk cId="1739839233" sldId="286"/>
            <ac:spMk id="2" creationId="{9511C6EA-6F92-4DD6-9563-F1AEBB1E32F3}"/>
          </ac:spMkLst>
        </pc:spChg>
        <pc:spChg chg="add mod">
          <ac:chgData name="Singletary, David S." userId="45c19336-5b87-4564-b40a-d17e89ba411b" providerId="ADAL" clId="{2D4A4DC4-5B60-4004-AD31-4364487B476D}" dt="2021-03-22T19:59:47.622" v="3166" actId="14100"/>
          <ac:spMkLst>
            <pc:docMk/>
            <pc:sldMk cId="1739839233" sldId="286"/>
            <ac:spMk id="4" creationId="{C35A7838-4A14-41DD-84DA-539DF04EF7D4}"/>
          </ac:spMkLst>
        </pc:spChg>
        <pc:picChg chg="add mod">
          <ac:chgData name="Singletary, David S." userId="45c19336-5b87-4564-b40a-d17e89ba411b" providerId="ADAL" clId="{2D4A4DC4-5B60-4004-AD31-4364487B476D}" dt="2021-03-22T19:59:21.125" v="3161" actId="208"/>
          <ac:picMkLst>
            <pc:docMk/>
            <pc:sldMk cId="1739839233" sldId="286"/>
            <ac:picMk id="5" creationId="{989FF4A8-EEC5-41D9-8831-523C7DBAD481}"/>
          </ac:picMkLst>
        </pc:picChg>
        <pc:picChg chg="del">
          <ac:chgData name="Singletary, David S." userId="45c19336-5b87-4564-b40a-d17e89ba411b" providerId="ADAL" clId="{2D4A4DC4-5B60-4004-AD31-4364487B476D}" dt="2021-03-22T19:54:03.576" v="2904" actId="478"/>
          <ac:picMkLst>
            <pc:docMk/>
            <pc:sldMk cId="1739839233" sldId="286"/>
            <ac:picMk id="6" creationId="{BAE2A3EF-D37A-40CF-A099-12F81F181BDD}"/>
          </ac:picMkLst>
        </pc:picChg>
        <pc:picChg chg="add mod modCrop">
          <ac:chgData name="Singletary, David S." userId="45c19336-5b87-4564-b40a-d17e89ba411b" providerId="ADAL" clId="{2D4A4DC4-5B60-4004-AD31-4364487B476D}" dt="2021-03-22T19:59:53.222" v="3184" actId="1035"/>
          <ac:picMkLst>
            <pc:docMk/>
            <pc:sldMk cId="1739839233" sldId="286"/>
            <ac:picMk id="7" creationId="{66105353-2133-417E-9AC1-7C4251898F79}"/>
          </ac:picMkLst>
        </pc:picChg>
        <pc:picChg chg="add mod modCrop">
          <ac:chgData name="Singletary, David S." userId="45c19336-5b87-4564-b40a-d17e89ba411b" providerId="ADAL" clId="{2D4A4DC4-5B60-4004-AD31-4364487B476D}" dt="2021-03-22T20:00:00.649" v="3185" actId="1076"/>
          <ac:picMkLst>
            <pc:docMk/>
            <pc:sldMk cId="1739839233" sldId="286"/>
            <ac:picMk id="8" creationId="{0124E9E7-6047-4E57-B328-D17B05668600}"/>
          </ac:picMkLst>
        </pc:picChg>
      </pc:sldChg>
      <pc:sldChg chg="addSp delSp modSp add mod">
        <pc:chgData name="Singletary, David S." userId="45c19336-5b87-4564-b40a-d17e89ba411b" providerId="ADAL" clId="{2D4A4DC4-5B60-4004-AD31-4364487B476D}" dt="2021-03-22T20:04:55.105" v="3257" actId="14100"/>
        <pc:sldMkLst>
          <pc:docMk/>
          <pc:sldMk cId="224406835" sldId="287"/>
        </pc:sldMkLst>
        <pc:spChg chg="mod">
          <ac:chgData name="Singletary, David S." userId="45c19336-5b87-4564-b40a-d17e89ba411b" providerId="ADAL" clId="{2D4A4DC4-5B60-4004-AD31-4364487B476D}" dt="2021-03-22T20:04:13.113" v="3245" actId="1076"/>
          <ac:spMkLst>
            <pc:docMk/>
            <pc:sldMk cId="224406835" sldId="287"/>
            <ac:spMk id="2" creationId="{9511C6EA-6F92-4DD6-9563-F1AEBB1E32F3}"/>
          </ac:spMkLst>
        </pc:spChg>
        <pc:spChg chg="del mod">
          <ac:chgData name="Singletary, David S." userId="45c19336-5b87-4564-b40a-d17e89ba411b" providerId="ADAL" clId="{2D4A4DC4-5B60-4004-AD31-4364487B476D}" dt="2021-03-22T20:03:20.445" v="3193"/>
          <ac:spMkLst>
            <pc:docMk/>
            <pc:sldMk cId="224406835" sldId="287"/>
            <ac:spMk id="4" creationId="{C35A7838-4A14-41DD-84DA-539DF04EF7D4}"/>
          </ac:spMkLst>
        </pc:spChg>
        <pc:spChg chg="add mod">
          <ac:chgData name="Singletary, David S." userId="45c19336-5b87-4564-b40a-d17e89ba411b" providerId="ADAL" clId="{2D4A4DC4-5B60-4004-AD31-4364487B476D}" dt="2021-03-22T20:04:34.273" v="3253" actId="14100"/>
          <ac:spMkLst>
            <pc:docMk/>
            <pc:sldMk cId="224406835" sldId="287"/>
            <ac:spMk id="9" creationId="{7900B910-63B7-4727-8BFA-B7AD61CC04A6}"/>
          </ac:spMkLst>
        </pc:spChg>
        <pc:spChg chg="add mod">
          <ac:chgData name="Singletary, David S." userId="45c19336-5b87-4564-b40a-d17e89ba411b" providerId="ADAL" clId="{2D4A4DC4-5B60-4004-AD31-4364487B476D}" dt="2021-03-22T20:04:55.105" v="3257" actId="14100"/>
          <ac:spMkLst>
            <pc:docMk/>
            <pc:sldMk cId="224406835" sldId="287"/>
            <ac:spMk id="10" creationId="{112B73DC-FE6B-4145-9395-D5C10BEC7BD0}"/>
          </ac:spMkLst>
        </pc:spChg>
        <pc:picChg chg="add mod">
          <ac:chgData name="Singletary, David S." userId="45c19336-5b87-4564-b40a-d17e89ba411b" providerId="ADAL" clId="{2D4A4DC4-5B60-4004-AD31-4364487B476D}" dt="2021-03-22T20:04:23.170" v="3248" actId="1076"/>
          <ac:picMkLst>
            <pc:docMk/>
            <pc:sldMk cId="224406835" sldId="287"/>
            <ac:picMk id="3" creationId="{B1E1E448-2D95-40D9-8AE1-0542B8BACB72}"/>
          </ac:picMkLst>
        </pc:picChg>
        <pc:picChg chg="del">
          <ac:chgData name="Singletary, David S." userId="45c19336-5b87-4564-b40a-d17e89ba411b" providerId="ADAL" clId="{2D4A4DC4-5B60-4004-AD31-4364487B476D}" dt="2021-03-22T20:03:09.093" v="3189" actId="478"/>
          <ac:picMkLst>
            <pc:docMk/>
            <pc:sldMk cId="224406835" sldId="287"/>
            <ac:picMk id="5" creationId="{989FF4A8-EEC5-41D9-8831-523C7DBAD481}"/>
          </ac:picMkLst>
        </pc:picChg>
        <pc:picChg chg="del">
          <ac:chgData name="Singletary, David S." userId="45c19336-5b87-4564-b40a-d17e89ba411b" providerId="ADAL" clId="{2D4A4DC4-5B60-4004-AD31-4364487B476D}" dt="2021-03-22T20:03:11.785" v="3191" actId="478"/>
          <ac:picMkLst>
            <pc:docMk/>
            <pc:sldMk cId="224406835" sldId="287"/>
            <ac:picMk id="7" creationId="{66105353-2133-417E-9AC1-7C4251898F79}"/>
          </ac:picMkLst>
        </pc:picChg>
        <pc:picChg chg="del">
          <ac:chgData name="Singletary, David S." userId="45c19336-5b87-4564-b40a-d17e89ba411b" providerId="ADAL" clId="{2D4A4DC4-5B60-4004-AD31-4364487B476D}" dt="2021-03-22T20:03:08.057" v="3188" actId="478"/>
          <ac:picMkLst>
            <pc:docMk/>
            <pc:sldMk cId="224406835" sldId="287"/>
            <ac:picMk id="8" creationId="{0124E9E7-6047-4E57-B328-D17B05668600}"/>
          </ac:picMkLst>
        </pc:picChg>
      </pc:sldChg>
      <pc:sldChg chg="addSp delSp modSp add mod">
        <pc:chgData name="Singletary, David S." userId="45c19336-5b87-4564-b40a-d17e89ba411b" providerId="ADAL" clId="{2D4A4DC4-5B60-4004-AD31-4364487B476D}" dt="2021-03-22T20:10:06.913" v="3491" actId="14100"/>
        <pc:sldMkLst>
          <pc:docMk/>
          <pc:sldMk cId="389150547" sldId="288"/>
        </pc:sldMkLst>
        <pc:spChg chg="mod">
          <ac:chgData name="Singletary, David S." userId="45c19336-5b87-4564-b40a-d17e89ba411b" providerId="ADAL" clId="{2D4A4DC4-5B60-4004-AD31-4364487B476D}" dt="2021-03-22T20:08:07.905" v="3274" actId="14100"/>
          <ac:spMkLst>
            <pc:docMk/>
            <pc:sldMk cId="389150547" sldId="288"/>
            <ac:spMk id="2" creationId="{9511C6EA-6F92-4DD6-9563-F1AEBB1E32F3}"/>
          </ac:spMkLst>
        </pc:spChg>
        <pc:spChg chg="add del mod">
          <ac:chgData name="Singletary, David S." userId="45c19336-5b87-4564-b40a-d17e89ba411b" providerId="ADAL" clId="{2D4A4DC4-5B60-4004-AD31-4364487B476D}" dt="2021-03-22T20:07:46.960" v="3260"/>
          <ac:spMkLst>
            <pc:docMk/>
            <pc:sldMk cId="389150547" sldId="288"/>
            <ac:spMk id="5" creationId="{96D013B3-31FB-4DCB-8C44-B52F5365B5B2}"/>
          </ac:spMkLst>
        </pc:spChg>
        <pc:spChg chg="add mod">
          <ac:chgData name="Singletary, David S." userId="45c19336-5b87-4564-b40a-d17e89ba411b" providerId="ADAL" clId="{2D4A4DC4-5B60-4004-AD31-4364487B476D}" dt="2021-03-22T20:09:59.917" v="3490" actId="20577"/>
          <ac:spMkLst>
            <pc:docMk/>
            <pc:sldMk cId="389150547" sldId="288"/>
            <ac:spMk id="7" creationId="{37ACAB9A-1C33-4D68-84C2-D1A6C5343993}"/>
          </ac:spMkLst>
        </pc:spChg>
        <pc:spChg chg="del mod">
          <ac:chgData name="Singletary, David S." userId="45c19336-5b87-4564-b40a-d17e89ba411b" providerId="ADAL" clId="{2D4A4DC4-5B60-4004-AD31-4364487B476D}" dt="2021-03-22T20:07:52.073" v="3263" actId="478"/>
          <ac:spMkLst>
            <pc:docMk/>
            <pc:sldMk cId="389150547" sldId="288"/>
            <ac:spMk id="9" creationId="{7900B910-63B7-4727-8BFA-B7AD61CC04A6}"/>
          </ac:spMkLst>
        </pc:spChg>
        <pc:spChg chg="mod ord">
          <ac:chgData name="Singletary, David S." userId="45c19336-5b87-4564-b40a-d17e89ba411b" providerId="ADAL" clId="{2D4A4DC4-5B60-4004-AD31-4364487B476D}" dt="2021-03-22T20:10:06.913" v="3491" actId="14100"/>
          <ac:spMkLst>
            <pc:docMk/>
            <pc:sldMk cId="389150547" sldId="288"/>
            <ac:spMk id="10" creationId="{112B73DC-FE6B-4145-9395-D5C10BEC7BD0}"/>
          </ac:spMkLst>
        </pc:spChg>
        <pc:picChg chg="del">
          <ac:chgData name="Singletary, David S." userId="45c19336-5b87-4564-b40a-d17e89ba411b" providerId="ADAL" clId="{2D4A4DC4-5B60-4004-AD31-4364487B476D}" dt="2021-03-22T20:07:42.187" v="3259" actId="478"/>
          <ac:picMkLst>
            <pc:docMk/>
            <pc:sldMk cId="389150547" sldId="288"/>
            <ac:picMk id="3" creationId="{B1E1E448-2D95-40D9-8AE1-0542B8BACB72}"/>
          </ac:picMkLst>
        </pc:picChg>
        <pc:picChg chg="add mod">
          <ac:chgData name="Singletary, David S." userId="45c19336-5b87-4564-b40a-d17e89ba411b" providerId="ADAL" clId="{2D4A4DC4-5B60-4004-AD31-4364487B476D}" dt="2021-03-22T20:08:13.476" v="3276" actId="14100"/>
          <ac:picMkLst>
            <pc:docMk/>
            <pc:sldMk cId="389150547" sldId="288"/>
            <ac:picMk id="6" creationId="{230B8303-744B-415C-A55E-CBD4C0297B56}"/>
          </ac:picMkLst>
        </pc:picChg>
      </pc:sldChg>
      <pc:sldChg chg="addSp delSp modSp add mod">
        <pc:chgData name="Singletary, David S." userId="45c19336-5b87-4564-b40a-d17e89ba411b" providerId="ADAL" clId="{2D4A4DC4-5B60-4004-AD31-4364487B476D}" dt="2021-03-22T20:11:15.497" v="3528" actId="1076"/>
        <pc:sldMkLst>
          <pc:docMk/>
          <pc:sldMk cId="2987615960" sldId="289"/>
        </pc:sldMkLst>
        <pc:spChg chg="mod">
          <ac:chgData name="Singletary, David S." userId="45c19336-5b87-4564-b40a-d17e89ba411b" providerId="ADAL" clId="{2D4A4DC4-5B60-4004-AD31-4364487B476D}" dt="2021-03-22T20:10:26.970" v="3518" actId="20577"/>
          <ac:spMkLst>
            <pc:docMk/>
            <pc:sldMk cId="2987615960" sldId="289"/>
            <ac:spMk id="2" creationId="{9511C6EA-6F92-4DD6-9563-F1AEBB1E32F3}"/>
          </ac:spMkLst>
        </pc:spChg>
        <pc:spChg chg="add del mod">
          <ac:chgData name="Singletary, David S." userId="45c19336-5b87-4564-b40a-d17e89ba411b" providerId="ADAL" clId="{2D4A4DC4-5B60-4004-AD31-4364487B476D}" dt="2021-03-22T20:10:58.575" v="3524"/>
          <ac:spMkLst>
            <pc:docMk/>
            <pc:sldMk cId="2987615960" sldId="289"/>
            <ac:spMk id="4" creationId="{F9161EAD-5C28-46D8-85DD-D44989715901}"/>
          </ac:spMkLst>
        </pc:spChg>
        <pc:spChg chg="del">
          <ac:chgData name="Singletary, David S." userId="45c19336-5b87-4564-b40a-d17e89ba411b" providerId="ADAL" clId="{2D4A4DC4-5B60-4004-AD31-4364487B476D}" dt="2021-03-22T20:10:39.537" v="3523" actId="478"/>
          <ac:spMkLst>
            <pc:docMk/>
            <pc:sldMk cId="2987615960" sldId="289"/>
            <ac:spMk id="7" creationId="{37ACAB9A-1C33-4D68-84C2-D1A6C5343993}"/>
          </ac:spMkLst>
        </pc:spChg>
        <pc:spChg chg="add mod">
          <ac:chgData name="Singletary, David S." userId="45c19336-5b87-4564-b40a-d17e89ba411b" providerId="ADAL" clId="{2D4A4DC4-5B60-4004-AD31-4364487B476D}" dt="2021-03-22T20:11:15.497" v="3528" actId="1076"/>
          <ac:spMkLst>
            <pc:docMk/>
            <pc:sldMk cId="2987615960" sldId="289"/>
            <ac:spMk id="9" creationId="{B3B71AF7-7F98-45F3-91B3-CD8DCA41F6CD}"/>
          </ac:spMkLst>
        </pc:spChg>
        <pc:spChg chg="del">
          <ac:chgData name="Singletary, David S." userId="45c19336-5b87-4564-b40a-d17e89ba411b" providerId="ADAL" clId="{2D4A4DC4-5B60-4004-AD31-4364487B476D}" dt="2021-03-22T20:10:30.578" v="3519" actId="478"/>
          <ac:spMkLst>
            <pc:docMk/>
            <pc:sldMk cId="2987615960" sldId="289"/>
            <ac:spMk id="10" creationId="{112B73DC-FE6B-4145-9395-D5C10BEC7BD0}"/>
          </ac:spMkLst>
        </pc:spChg>
        <pc:picChg chg="add mod">
          <ac:chgData name="Singletary, David S." userId="45c19336-5b87-4564-b40a-d17e89ba411b" providerId="ADAL" clId="{2D4A4DC4-5B60-4004-AD31-4364487B476D}" dt="2021-03-22T20:11:00.804" v="3525" actId="1076"/>
          <ac:picMkLst>
            <pc:docMk/>
            <pc:sldMk cId="2987615960" sldId="289"/>
            <ac:picMk id="5" creationId="{66C6159F-CFD1-406A-B92F-5B55A64B514E}"/>
          </ac:picMkLst>
        </pc:picChg>
        <pc:picChg chg="del">
          <ac:chgData name="Singletary, David S." userId="45c19336-5b87-4564-b40a-d17e89ba411b" providerId="ADAL" clId="{2D4A4DC4-5B60-4004-AD31-4364487B476D}" dt="2021-03-22T20:10:31.466" v="3520" actId="478"/>
          <ac:picMkLst>
            <pc:docMk/>
            <pc:sldMk cId="2987615960" sldId="289"/>
            <ac:picMk id="6" creationId="{230B8303-744B-415C-A55E-CBD4C0297B56}"/>
          </ac:picMkLst>
        </pc:picChg>
      </pc:sldChg>
      <pc:sldChg chg="addSp delSp modSp add mod">
        <pc:chgData name="Singletary, David S." userId="45c19336-5b87-4564-b40a-d17e89ba411b" providerId="ADAL" clId="{2D4A4DC4-5B60-4004-AD31-4364487B476D}" dt="2021-03-22T20:17:26.312" v="3723" actId="1076"/>
        <pc:sldMkLst>
          <pc:docMk/>
          <pc:sldMk cId="655900291" sldId="290"/>
        </pc:sldMkLst>
        <pc:spChg chg="mod">
          <ac:chgData name="Singletary, David S." userId="45c19336-5b87-4564-b40a-d17e89ba411b" providerId="ADAL" clId="{2D4A4DC4-5B60-4004-AD31-4364487B476D}" dt="2021-03-22T20:15:27.877" v="3605" actId="20577"/>
          <ac:spMkLst>
            <pc:docMk/>
            <pc:sldMk cId="655900291" sldId="290"/>
            <ac:spMk id="2" creationId="{9511C6EA-6F92-4DD6-9563-F1AEBB1E32F3}"/>
          </ac:spMkLst>
        </pc:spChg>
        <pc:spChg chg="add del mod">
          <ac:chgData name="Singletary, David S." userId="45c19336-5b87-4564-b40a-d17e89ba411b" providerId="ADAL" clId="{2D4A4DC4-5B60-4004-AD31-4364487B476D}" dt="2021-03-22T20:12:46.993" v="3531"/>
          <ac:spMkLst>
            <pc:docMk/>
            <pc:sldMk cId="655900291" sldId="290"/>
            <ac:spMk id="4" creationId="{3E504952-19F6-4E7E-8287-A8619FB5FC87}"/>
          </ac:spMkLst>
        </pc:spChg>
        <pc:spChg chg="mod ord">
          <ac:chgData name="Singletary, David S." userId="45c19336-5b87-4564-b40a-d17e89ba411b" providerId="ADAL" clId="{2D4A4DC4-5B60-4004-AD31-4364487B476D}" dt="2021-03-22T20:13:35.044" v="3565" actId="14100"/>
          <ac:spMkLst>
            <pc:docMk/>
            <pc:sldMk cId="655900291" sldId="290"/>
            <ac:spMk id="9" creationId="{B3B71AF7-7F98-45F3-91B3-CD8DCA41F6CD}"/>
          </ac:spMkLst>
        </pc:spChg>
        <pc:spChg chg="add mod">
          <ac:chgData name="Singletary, David S." userId="45c19336-5b87-4564-b40a-d17e89ba411b" providerId="ADAL" clId="{2D4A4DC4-5B60-4004-AD31-4364487B476D}" dt="2021-03-22T20:17:26.312" v="3723" actId="1076"/>
          <ac:spMkLst>
            <pc:docMk/>
            <pc:sldMk cId="655900291" sldId="290"/>
            <ac:spMk id="16" creationId="{0D30D6D3-7D73-4C8D-BBCE-C4E7153F9F23}"/>
          </ac:spMkLst>
        </pc:spChg>
        <pc:picChg chg="del">
          <ac:chgData name="Singletary, David S." userId="45c19336-5b87-4564-b40a-d17e89ba411b" providerId="ADAL" clId="{2D4A4DC4-5B60-4004-AD31-4364487B476D}" dt="2021-03-22T20:12:45.021" v="3530" actId="478"/>
          <ac:picMkLst>
            <pc:docMk/>
            <pc:sldMk cId="655900291" sldId="290"/>
            <ac:picMk id="5" creationId="{66C6159F-CFD1-406A-B92F-5B55A64B514E}"/>
          </ac:picMkLst>
        </pc:picChg>
        <pc:picChg chg="add mod modCrop">
          <ac:chgData name="Singletary, David S." userId="45c19336-5b87-4564-b40a-d17e89ba411b" providerId="ADAL" clId="{2D4A4DC4-5B60-4004-AD31-4364487B476D}" dt="2021-03-22T20:17:22.916" v="3722" actId="1076"/>
          <ac:picMkLst>
            <pc:docMk/>
            <pc:sldMk cId="655900291" sldId="290"/>
            <ac:picMk id="6" creationId="{2C0EE3AC-2328-460B-B0D3-B246993CD166}"/>
          </ac:picMkLst>
        </pc:picChg>
        <pc:picChg chg="add mod modCrop">
          <ac:chgData name="Singletary, David S." userId="45c19336-5b87-4564-b40a-d17e89ba411b" providerId="ADAL" clId="{2D4A4DC4-5B60-4004-AD31-4364487B476D}" dt="2021-03-22T20:15:16.664" v="3592" actId="732"/>
          <ac:picMkLst>
            <pc:docMk/>
            <pc:sldMk cId="655900291" sldId="290"/>
            <ac:picMk id="15" creationId="{A4C7101E-1A75-4A43-AB4E-B41B30CA8D1D}"/>
          </ac:picMkLst>
        </pc:picChg>
        <pc:cxnChg chg="add mod">
          <ac:chgData name="Singletary, David S." userId="45c19336-5b87-4564-b40a-d17e89ba411b" providerId="ADAL" clId="{2D4A4DC4-5B60-4004-AD31-4364487B476D}" dt="2021-03-22T20:14:19.377" v="3584" actId="1582"/>
          <ac:cxnSpMkLst>
            <pc:docMk/>
            <pc:sldMk cId="655900291" sldId="290"/>
            <ac:cxnSpMk id="8" creationId="{1869B946-E54C-4F47-8196-F4096533B97F}"/>
          </ac:cxnSpMkLst>
        </pc:cxnChg>
        <pc:cxnChg chg="add mod">
          <ac:chgData name="Singletary, David S." userId="45c19336-5b87-4564-b40a-d17e89ba411b" providerId="ADAL" clId="{2D4A4DC4-5B60-4004-AD31-4364487B476D}" dt="2021-03-22T20:14:23.736" v="3585" actId="14100"/>
          <ac:cxnSpMkLst>
            <pc:docMk/>
            <pc:sldMk cId="655900291" sldId="290"/>
            <ac:cxnSpMk id="10" creationId="{2FB7F785-2E09-44DC-B082-55D732D3D689}"/>
          </ac:cxnSpMkLst>
        </pc:cxnChg>
      </pc:sldChg>
      <pc:sldChg chg="addSp delSp modSp add mod ord">
        <pc:chgData name="Singletary, David S." userId="45c19336-5b87-4564-b40a-d17e89ba411b" providerId="ADAL" clId="{2D4A4DC4-5B60-4004-AD31-4364487B476D}" dt="2021-03-22T20:22:18.893" v="3860" actId="1076"/>
        <pc:sldMkLst>
          <pc:docMk/>
          <pc:sldMk cId="3587767446" sldId="291"/>
        </pc:sldMkLst>
        <pc:spChg chg="mod">
          <ac:chgData name="Singletary, David S." userId="45c19336-5b87-4564-b40a-d17e89ba411b" providerId="ADAL" clId="{2D4A4DC4-5B60-4004-AD31-4364487B476D}" dt="2021-03-22T20:20:03.708" v="3833" actId="14100"/>
          <ac:spMkLst>
            <pc:docMk/>
            <pc:sldMk cId="3587767446" sldId="291"/>
            <ac:spMk id="2" creationId="{9511C6EA-6F92-4DD6-9563-F1AEBB1E32F3}"/>
          </ac:spMkLst>
        </pc:spChg>
        <pc:spChg chg="add del mod ord">
          <ac:chgData name="Singletary, David S." userId="45c19336-5b87-4564-b40a-d17e89ba411b" providerId="ADAL" clId="{2D4A4DC4-5B60-4004-AD31-4364487B476D}" dt="2021-03-22T20:20:51.366" v="3842"/>
          <ac:spMkLst>
            <pc:docMk/>
            <pc:sldMk cId="3587767446" sldId="291"/>
            <ac:spMk id="6" creationId="{109DE546-4782-4C41-B559-497B4423DF10}"/>
          </ac:spMkLst>
        </pc:spChg>
        <pc:spChg chg="del mod">
          <ac:chgData name="Singletary, David S." userId="45c19336-5b87-4564-b40a-d17e89ba411b" providerId="ADAL" clId="{2D4A4DC4-5B60-4004-AD31-4364487B476D}" dt="2021-03-22T20:20:27.860" v="3841" actId="478"/>
          <ac:spMkLst>
            <pc:docMk/>
            <pc:sldMk cId="3587767446" sldId="291"/>
            <ac:spMk id="9" creationId="{7900B910-63B7-4727-8BFA-B7AD61CC04A6}"/>
          </ac:spMkLst>
        </pc:spChg>
        <pc:spChg chg="del">
          <ac:chgData name="Singletary, David S." userId="45c19336-5b87-4564-b40a-d17e89ba411b" providerId="ADAL" clId="{2D4A4DC4-5B60-4004-AD31-4364487B476D}" dt="2021-03-22T20:20:18.024" v="3838" actId="478"/>
          <ac:spMkLst>
            <pc:docMk/>
            <pc:sldMk cId="3587767446" sldId="291"/>
            <ac:spMk id="10" creationId="{112B73DC-FE6B-4145-9395-D5C10BEC7BD0}"/>
          </ac:spMkLst>
        </pc:spChg>
        <pc:spChg chg="add mod">
          <ac:chgData name="Singletary, David S." userId="45c19336-5b87-4564-b40a-d17e89ba411b" providerId="ADAL" clId="{2D4A4DC4-5B60-4004-AD31-4364487B476D}" dt="2021-03-22T20:21:09.659" v="3849" actId="14100"/>
          <ac:spMkLst>
            <pc:docMk/>
            <pc:sldMk cId="3587767446" sldId="291"/>
            <ac:spMk id="11" creationId="{04017F3F-F501-4448-B287-EFD6A340E443}"/>
          </ac:spMkLst>
        </pc:spChg>
        <pc:spChg chg="add mod">
          <ac:chgData name="Singletary, David S." userId="45c19336-5b87-4564-b40a-d17e89ba411b" providerId="ADAL" clId="{2D4A4DC4-5B60-4004-AD31-4364487B476D}" dt="2021-03-22T20:22:18.893" v="3860" actId="1076"/>
          <ac:spMkLst>
            <pc:docMk/>
            <pc:sldMk cId="3587767446" sldId="291"/>
            <ac:spMk id="12" creationId="{698BAFF8-90AD-48BB-BA8B-0F6A1B93EC0E}"/>
          </ac:spMkLst>
        </pc:spChg>
        <pc:picChg chg="del">
          <ac:chgData name="Singletary, David S." userId="45c19336-5b87-4564-b40a-d17e89ba411b" providerId="ADAL" clId="{2D4A4DC4-5B60-4004-AD31-4364487B476D}" dt="2021-03-22T20:20:15.282" v="3837" actId="478"/>
          <ac:picMkLst>
            <pc:docMk/>
            <pc:sldMk cId="3587767446" sldId="291"/>
            <ac:picMk id="3" creationId="{B1E1E448-2D95-40D9-8AE1-0542B8BACB72}"/>
          </ac:picMkLst>
        </pc:picChg>
        <pc:picChg chg="add mod">
          <ac:chgData name="Singletary, David S." userId="45c19336-5b87-4564-b40a-d17e89ba411b" providerId="ADAL" clId="{2D4A4DC4-5B60-4004-AD31-4364487B476D}" dt="2021-03-22T20:21:06.532" v="3847" actId="1076"/>
          <ac:picMkLst>
            <pc:docMk/>
            <pc:sldMk cId="3587767446" sldId="291"/>
            <ac:picMk id="4" creationId="{8A43F683-7461-4688-A93A-BA65F22256AF}"/>
          </ac:picMkLst>
        </pc:picChg>
        <pc:picChg chg="add mod">
          <ac:chgData name="Singletary, David S." userId="45c19336-5b87-4564-b40a-d17e89ba411b" providerId="ADAL" clId="{2D4A4DC4-5B60-4004-AD31-4364487B476D}" dt="2021-03-22T20:20:56.483" v="3844" actId="14100"/>
          <ac:picMkLst>
            <pc:docMk/>
            <pc:sldMk cId="3587767446" sldId="291"/>
            <ac:picMk id="7" creationId="{AFA0A5AA-D2AB-49EE-9705-5EB4D4C05A9C}"/>
          </ac:picMkLst>
        </pc:picChg>
        <pc:picChg chg="add mod">
          <ac:chgData name="Singletary, David S." userId="45c19336-5b87-4564-b40a-d17e89ba411b" providerId="ADAL" clId="{2D4A4DC4-5B60-4004-AD31-4364487B476D}" dt="2021-03-22T20:22:13.935" v="3858" actId="208"/>
          <ac:picMkLst>
            <pc:docMk/>
            <pc:sldMk cId="3587767446" sldId="291"/>
            <ac:picMk id="8" creationId="{E9802396-DACB-4A75-BE01-C3EED7D3EC44}"/>
          </ac:picMkLst>
        </pc:picChg>
      </pc:sldChg>
      <pc:sldMasterChg chg="modSp mod">
        <pc:chgData name="Singletary, David S." userId="45c19336-5b87-4564-b40a-d17e89ba411b" providerId="ADAL" clId="{2D4A4DC4-5B60-4004-AD31-4364487B476D}" dt="2021-03-18T15:28:50.180" v="388" actId="14100"/>
        <pc:sldMasterMkLst>
          <pc:docMk/>
          <pc:sldMasterMk cId="2112975419" sldId="2147483660"/>
        </pc:sldMasterMkLst>
        <pc:picChg chg="mod">
          <ac:chgData name="Singletary, David S." userId="45c19336-5b87-4564-b40a-d17e89ba411b" providerId="ADAL" clId="{2D4A4DC4-5B60-4004-AD31-4364487B476D}" dt="2021-03-18T15:28:50.180" v="388" actId="14100"/>
          <ac:picMkLst>
            <pc:docMk/>
            <pc:sldMasterMk cId="2112975419" sldId="2147483660"/>
            <ac:picMk id="9" creationId="{00000000-0000-0000-0000-000000000000}"/>
          </ac:picMkLst>
        </pc:picChg>
      </pc:sldMasterChg>
    </pc:docChg>
  </pc:docChgLst>
  <pc:docChgLst>
    <pc:chgData name="Singletary, David S." userId="45c19336-5b87-4564-b40a-d17e89ba411b" providerId="ADAL" clId="{4CA1EB55-51E7-420D-A205-2F6CDFB06F88}"/>
    <pc:docChg chg="undo custSel addSld delSld modSld">
      <pc:chgData name="Singletary, David S." userId="45c19336-5b87-4564-b40a-d17e89ba411b" providerId="ADAL" clId="{4CA1EB55-51E7-420D-A205-2F6CDFB06F88}" dt="2021-12-02T21:27:13.494" v="1898" actId="20577"/>
      <pc:docMkLst>
        <pc:docMk/>
      </pc:docMkLst>
      <pc:sldChg chg="modSp mod">
        <pc:chgData name="Singletary, David S." userId="45c19336-5b87-4564-b40a-d17e89ba411b" providerId="ADAL" clId="{4CA1EB55-51E7-420D-A205-2F6CDFB06F88}" dt="2021-11-30T15:56:20.712" v="1187" actId="113"/>
        <pc:sldMkLst>
          <pc:docMk/>
          <pc:sldMk cId="3912213653" sldId="260"/>
        </pc:sldMkLst>
        <pc:spChg chg="mod">
          <ac:chgData name="Singletary, David S." userId="45c19336-5b87-4564-b40a-d17e89ba411b" providerId="ADAL" clId="{4CA1EB55-51E7-420D-A205-2F6CDFB06F88}" dt="2021-11-30T15:56:20.712" v="1187" actId="113"/>
          <ac:spMkLst>
            <pc:docMk/>
            <pc:sldMk cId="3912213653" sldId="260"/>
            <ac:spMk id="5" creationId="{9A05574B-8937-4007-8E6B-0DF340E2031C}"/>
          </ac:spMkLst>
        </pc:spChg>
      </pc:sldChg>
      <pc:sldChg chg="modSp mod">
        <pc:chgData name="Singletary, David S." userId="45c19336-5b87-4564-b40a-d17e89ba411b" providerId="ADAL" clId="{4CA1EB55-51E7-420D-A205-2F6CDFB06F88}" dt="2021-11-29T02:22:26.602" v="57" actId="403"/>
        <pc:sldMkLst>
          <pc:docMk/>
          <pc:sldMk cId="2349133970" sldId="295"/>
        </pc:sldMkLst>
        <pc:spChg chg="mod">
          <ac:chgData name="Singletary, David S." userId="45c19336-5b87-4564-b40a-d17e89ba411b" providerId="ADAL" clId="{4CA1EB55-51E7-420D-A205-2F6CDFB06F88}" dt="2021-11-29T02:22:26.602" v="57" actId="403"/>
          <ac:spMkLst>
            <pc:docMk/>
            <pc:sldMk cId="2349133970" sldId="295"/>
            <ac:spMk id="5" creationId="{D4DF20FB-145A-4EC1-97F1-79766D32EA7E}"/>
          </ac:spMkLst>
        </pc:spChg>
      </pc:sldChg>
      <pc:sldChg chg="modSp mod">
        <pc:chgData name="Singletary, David S." userId="45c19336-5b87-4564-b40a-d17e89ba411b" providerId="ADAL" clId="{4CA1EB55-51E7-420D-A205-2F6CDFB06F88}" dt="2021-12-02T21:21:00.850" v="1369" actId="113"/>
        <pc:sldMkLst>
          <pc:docMk/>
          <pc:sldMk cId="2973000389" sldId="297"/>
        </pc:sldMkLst>
        <pc:spChg chg="mod">
          <ac:chgData name="Singletary, David S." userId="45c19336-5b87-4564-b40a-d17e89ba411b" providerId="ADAL" clId="{4CA1EB55-51E7-420D-A205-2F6CDFB06F88}" dt="2021-12-02T21:21:00.850" v="1369" actId="113"/>
          <ac:spMkLst>
            <pc:docMk/>
            <pc:sldMk cId="2973000389" sldId="297"/>
            <ac:spMk id="5" creationId="{D4DF20FB-145A-4EC1-97F1-79766D32EA7E}"/>
          </ac:spMkLst>
        </pc:spChg>
      </pc:sldChg>
      <pc:sldChg chg="modSp mod">
        <pc:chgData name="Singletary, David S." userId="45c19336-5b87-4564-b40a-d17e89ba411b" providerId="ADAL" clId="{4CA1EB55-51E7-420D-A205-2F6CDFB06F88}" dt="2021-11-29T02:45:25.836" v="1150" actId="403"/>
        <pc:sldMkLst>
          <pc:docMk/>
          <pc:sldMk cId="2252249668" sldId="313"/>
        </pc:sldMkLst>
        <pc:spChg chg="mod">
          <ac:chgData name="Singletary, David S." userId="45c19336-5b87-4564-b40a-d17e89ba411b" providerId="ADAL" clId="{4CA1EB55-51E7-420D-A205-2F6CDFB06F88}" dt="2021-11-29T02:45:25.836" v="1150" actId="403"/>
          <ac:spMkLst>
            <pc:docMk/>
            <pc:sldMk cId="2252249668" sldId="313"/>
            <ac:spMk id="5" creationId="{D4DF20FB-145A-4EC1-97F1-79766D32EA7E}"/>
          </ac:spMkLst>
        </pc:spChg>
      </pc:sldChg>
      <pc:sldChg chg="add del">
        <pc:chgData name="Singletary, David S." userId="45c19336-5b87-4564-b40a-d17e89ba411b" providerId="ADAL" clId="{4CA1EB55-51E7-420D-A205-2F6CDFB06F88}" dt="2021-11-29T02:21:24.623" v="6"/>
        <pc:sldMkLst>
          <pc:docMk/>
          <pc:sldMk cId="509774780" sldId="314"/>
        </pc:sldMkLst>
      </pc:sldChg>
      <pc:sldChg chg="modSp add mod">
        <pc:chgData name="Singletary, David S." userId="45c19336-5b87-4564-b40a-d17e89ba411b" providerId="ADAL" clId="{4CA1EB55-51E7-420D-A205-2F6CDFB06F88}" dt="2021-11-29T02:44:39.045" v="1139" actId="20577"/>
        <pc:sldMkLst>
          <pc:docMk/>
          <pc:sldMk cId="3896240405" sldId="314"/>
        </pc:sldMkLst>
        <pc:spChg chg="mod">
          <ac:chgData name="Singletary, David S." userId="45c19336-5b87-4564-b40a-d17e89ba411b" providerId="ADAL" clId="{4CA1EB55-51E7-420D-A205-2F6CDFB06F88}" dt="2021-11-29T02:25:04.470" v="126" actId="20577"/>
          <ac:spMkLst>
            <pc:docMk/>
            <pc:sldMk cId="3896240405" sldId="314"/>
            <ac:spMk id="2" creationId="{C00B6E76-B3BF-4129-932A-38B538031F19}"/>
          </ac:spMkLst>
        </pc:spChg>
        <pc:spChg chg="mod">
          <ac:chgData name="Singletary, David S." userId="45c19336-5b87-4564-b40a-d17e89ba411b" providerId="ADAL" clId="{4CA1EB55-51E7-420D-A205-2F6CDFB06F88}" dt="2021-11-29T02:44:39.045" v="1139" actId="20577"/>
          <ac:spMkLst>
            <pc:docMk/>
            <pc:sldMk cId="3896240405" sldId="314"/>
            <ac:spMk id="5" creationId="{D4DF20FB-145A-4EC1-97F1-79766D32EA7E}"/>
          </ac:spMkLst>
        </pc:spChg>
      </pc:sldChg>
      <pc:sldChg chg="modSp add mod">
        <pc:chgData name="Singletary, David S." userId="45c19336-5b87-4564-b40a-d17e89ba411b" providerId="ADAL" clId="{4CA1EB55-51E7-420D-A205-2F6CDFB06F88}" dt="2021-11-29T02:46:56.966" v="1185" actId="20577"/>
        <pc:sldMkLst>
          <pc:docMk/>
          <pc:sldMk cId="1003335272" sldId="315"/>
        </pc:sldMkLst>
        <pc:spChg chg="mod">
          <ac:chgData name="Singletary, David S." userId="45c19336-5b87-4564-b40a-d17e89ba411b" providerId="ADAL" clId="{4CA1EB55-51E7-420D-A205-2F6CDFB06F88}" dt="2021-11-29T02:29:25.217" v="783" actId="20577"/>
          <ac:spMkLst>
            <pc:docMk/>
            <pc:sldMk cId="1003335272" sldId="315"/>
            <ac:spMk id="2" creationId="{C00B6E76-B3BF-4129-932A-38B538031F19}"/>
          </ac:spMkLst>
        </pc:spChg>
        <pc:spChg chg="mod">
          <ac:chgData name="Singletary, David S." userId="45c19336-5b87-4564-b40a-d17e89ba411b" providerId="ADAL" clId="{4CA1EB55-51E7-420D-A205-2F6CDFB06F88}" dt="2021-11-29T02:46:56.966" v="1185" actId="20577"/>
          <ac:spMkLst>
            <pc:docMk/>
            <pc:sldMk cId="1003335272" sldId="315"/>
            <ac:spMk id="5" creationId="{D4DF20FB-145A-4EC1-97F1-79766D32EA7E}"/>
          </ac:spMkLst>
        </pc:spChg>
      </pc:sldChg>
      <pc:sldChg chg="modSp add mod">
        <pc:chgData name="Singletary, David S." userId="45c19336-5b87-4564-b40a-d17e89ba411b" providerId="ADAL" clId="{4CA1EB55-51E7-420D-A205-2F6CDFB06F88}" dt="2021-12-02T21:26:20.742" v="1842" actId="20577"/>
        <pc:sldMkLst>
          <pc:docMk/>
          <pc:sldMk cId="1534234188" sldId="316"/>
        </pc:sldMkLst>
        <pc:spChg chg="mod">
          <ac:chgData name="Singletary, David S." userId="45c19336-5b87-4564-b40a-d17e89ba411b" providerId="ADAL" clId="{4CA1EB55-51E7-420D-A205-2F6CDFB06F88}" dt="2021-11-29T02:30:24.048" v="835" actId="20577"/>
          <ac:spMkLst>
            <pc:docMk/>
            <pc:sldMk cId="1534234188" sldId="316"/>
            <ac:spMk id="2" creationId="{C00B6E76-B3BF-4129-932A-38B538031F19}"/>
          </ac:spMkLst>
        </pc:spChg>
        <pc:spChg chg="mod">
          <ac:chgData name="Singletary, David S." userId="45c19336-5b87-4564-b40a-d17e89ba411b" providerId="ADAL" clId="{4CA1EB55-51E7-420D-A205-2F6CDFB06F88}" dt="2021-12-02T21:26:20.742" v="1842" actId="20577"/>
          <ac:spMkLst>
            <pc:docMk/>
            <pc:sldMk cId="1534234188" sldId="316"/>
            <ac:spMk id="5" creationId="{D4DF20FB-145A-4EC1-97F1-79766D32EA7E}"/>
          </ac:spMkLst>
        </pc:spChg>
      </pc:sldChg>
      <pc:sldChg chg="modSp add mod">
        <pc:chgData name="Singletary, David S." userId="45c19336-5b87-4564-b40a-d17e89ba411b" providerId="ADAL" clId="{4CA1EB55-51E7-420D-A205-2F6CDFB06F88}" dt="2021-12-02T21:26:51.710" v="1875" actId="20577"/>
        <pc:sldMkLst>
          <pc:docMk/>
          <pc:sldMk cId="582636243" sldId="317"/>
        </pc:sldMkLst>
        <pc:spChg chg="mod">
          <ac:chgData name="Singletary, David S." userId="45c19336-5b87-4564-b40a-d17e89ba411b" providerId="ADAL" clId="{4CA1EB55-51E7-420D-A205-2F6CDFB06F88}" dt="2021-12-02T21:24:43.103" v="1715" actId="27636"/>
          <ac:spMkLst>
            <pc:docMk/>
            <pc:sldMk cId="582636243" sldId="317"/>
            <ac:spMk id="2" creationId="{C00B6E76-B3BF-4129-932A-38B538031F19}"/>
          </ac:spMkLst>
        </pc:spChg>
        <pc:spChg chg="mod">
          <ac:chgData name="Singletary, David S." userId="45c19336-5b87-4564-b40a-d17e89ba411b" providerId="ADAL" clId="{4CA1EB55-51E7-420D-A205-2F6CDFB06F88}" dt="2021-12-02T21:26:51.710" v="1875" actId="20577"/>
          <ac:spMkLst>
            <pc:docMk/>
            <pc:sldMk cId="582636243" sldId="317"/>
            <ac:spMk id="5" creationId="{D4DF20FB-145A-4EC1-97F1-79766D32EA7E}"/>
          </ac:spMkLst>
        </pc:spChg>
      </pc:sldChg>
      <pc:sldChg chg="modSp add mod">
        <pc:chgData name="Singletary, David S." userId="45c19336-5b87-4564-b40a-d17e89ba411b" providerId="ADAL" clId="{4CA1EB55-51E7-420D-A205-2F6CDFB06F88}" dt="2021-12-02T21:27:13.494" v="1898" actId="20577"/>
        <pc:sldMkLst>
          <pc:docMk/>
          <pc:sldMk cId="2917706271" sldId="318"/>
        </pc:sldMkLst>
        <pc:spChg chg="mod">
          <ac:chgData name="Singletary, David S." userId="45c19336-5b87-4564-b40a-d17e89ba411b" providerId="ADAL" clId="{4CA1EB55-51E7-420D-A205-2F6CDFB06F88}" dt="2021-12-02T21:26:58.850" v="1879" actId="27636"/>
          <ac:spMkLst>
            <pc:docMk/>
            <pc:sldMk cId="2917706271" sldId="318"/>
            <ac:spMk id="2" creationId="{C00B6E76-B3BF-4129-932A-38B538031F19}"/>
          </ac:spMkLst>
        </pc:spChg>
        <pc:spChg chg="mod">
          <ac:chgData name="Singletary, David S." userId="45c19336-5b87-4564-b40a-d17e89ba411b" providerId="ADAL" clId="{4CA1EB55-51E7-420D-A205-2F6CDFB06F88}" dt="2021-12-02T21:27:13.494" v="1898" actId="20577"/>
          <ac:spMkLst>
            <pc:docMk/>
            <pc:sldMk cId="2917706271" sldId="318"/>
            <ac:spMk id="5" creationId="{D4DF20FB-145A-4EC1-97F1-79766D32EA7E}"/>
          </ac:spMkLst>
        </pc:spChg>
      </pc:sldChg>
    </pc:docChg>
  </pc:docChgLst>
  <pc:docChgLst>
    <pc:chgData name="Singletary, David S." userId="45c19336-5b87-4564-b40a-d17e89ba411b" providerId="ADAL" clId="{811BFA27-0610-4694-B9A6-CE1C4D95C6EF}"/>
    <pc:docChg chg="modSld">
      <pc:chgData name="Singletary, David S." userId="45c19336-5b87-4564-b40a-d17e89ba411b" providerId="ADAL" clId="{811BFA27-0610-4694-B9A6-CE1C4D95C6EF}" dt="2022-05-07T18:21:24.247" v="10" actId="115"/>
      <pc:docMkLst>
        <pc:docMk/>
      </pc:docMkLst>
      <pc:sldChg chg="modSp mod">
        <pc:chgData name="Singletary, David S." userId="45c19336-5b87-4564-b40a-d17e89ba411b" providerId="ADAL" clId="{811BFA27-0610-4694-B9A6-CE1C4D95C6EF}" dt="2022-05-07T18:21:01.062" v="8" actId="115"/>
        <pc:sldMkLst>
          <pc:docMk/>
          <pc:sldMk cId="2482905637" sldId="298"/>
        </pc:sldMkLst>
        <pc:spChg chg="mod">
          <ac:chgData name="Singletary, David S." userId="45c19336-5b87-4564-b40a-d17e89ba411b" providerId="ADAL" clId="{811BFA27-0610-4694-B9A6-CE1C4D95C6EF}" dt="2022-05-07T18:21:01.062" v="8" actId="115"/>
          <ac:spMkLst>
            <pc:docMk/>
            <pc:sldMk cId="2482905637" sldId="298"/>
            <ac:spMk id="5" creationId="{D4DF20FB-145A-4EC1-97F1-79766D32EA7E}"/>
          </ac:spMkLst>
        </pc:spChg>
      </pc:sldChg>
      <pc:sldChg chg="modSp mod">
        <pc:chgData name="Singletary, David S." userId="45c19336-5b87-4564-b40a-d17e89ba411b" providerId="ADAL" clId="{811BFA27-0610-4694-B9A6-CE1C4D95C6EF}" dt="2022-05-05T21:24:44.291" v="3" actId="20577"/>
        <pc:sldMkLst>
          <pc:docMk/>
          <pc:sldMk cId="405375899" sldId="299"/>
        </pc:sldMkLst>
        <pc:spChg chg="mod">
          <ac:chgData name="Singletary, David S." userId="45c19336-5b87-4564-b40a-d17e89ba411b" providerId="ADAL" clId="{811BFA27-0610-4694-B9A6-CE1C4D95C6EF}" dt="2022-05-05T21:24:44.291" v="3" actId="20577"/>
          <ac:spMkLst>
            <pc:docMk/>
            <pc:sldMk cId="405375899" sldId="299"/>
            <ac:spMk id="5" creationId="{D4DF20FB-145A-4EC1-97F1-79766D32EA7E}"/>
          </ac:spMkLst>
        </pc:spChg>
      </pc:sldChg>
      <pc:sldChg chg="modSp mod">
        <pc:chgData name="Singletary, David S." userId="45c19336-5b87-4564-b40a-d17e89ba411b" providerId="ADAL" clId="{811BFA27-0610-4694-B9A6-CE1C4D95C6EF}" dt="2022-05-07T18:21:15.984" v="9" actId="115"/>
        <pc:sldMkLst>
          <pc:docMk/>
          <pc:sldMk cId="2010607459" sldId="301"/>
        </pc:sldMkLst>
        <pc:spChg chg="mod">
          <ac:chgData name="Singletary, David S." userId="45c19336-5b87-4564-b40a-d17e89ba411b" providerId="ADAL" clId="{811BFA27-0610-4694-B9A6-CE1C4D95C6EF}" dt="2022-05-07T18:21:15.984" v="9" actId="115"/>
          <ac:spMkLst>
            <pc:docMk/>
            <pc:sldMk cId="2010607459" sldId="301"/>
            <ac:spMk id="5" creationId="{D4DF20FB-145A-4EC1-97F1-79766D32EA7E}"/>
          </ac:spMkLst>
        </pc:spChg>
      </pc:sldChg>
      <pc:sldChg chg="modSp mod">
        <pc:chgData name="Singletary, David S." userId="45c19336-5b87-4564-b40a-d17e89ba411b" providerId="ADAL" clId="{811BFA27-0610-4694-B9A6-CE1C4D95C6EF}" dt="2022-05-07T18:21:24.247" v="10" actId="115"/>
        <pc:sldMkLst>
          <pc:docMk/>
          <pc:sldMk cId="3779567065" sldId="302"/>
        </pc:sldMkLst>
        <pc:spChg chg="mod">
          <ac:chgData name="Singletary, David S." userId="45c19336-5b87-4564-b40a-d17e89ba411b" providerId="ADAL" clId="{811BFA27-0610-4694-B9A6-CE1C4D95C6EF}" dt="2022-05-07T18:21:24.247" v="10" actId="115"/>
          <ac:spMkLst>
            <pc:docMk/>
            <pc:sldMk cId="3779567065" sldId="302"/>
            <ac:spMk id="5" creationId="{D4DF20FB-145A-4EC1-97F1-79766D32EA7E}"/>
          </ac:spMkLst>
        </pc:spChg>
      </pc:sldChg>
    </pc:docChg>
  </pc:docChgLst>
  <pc:docChgLst>
    <pc:chgData name="Singletary, David S." userId="45c19336-5b87-4564-b40a-d17e89ba411b" providerId="ADAL" clId="{60E6A613-72C8-4713-9589-EF82707BECF5}"/>
    <pc:docChg chg="undo custSel addSld delSld modSld">
      <pc:chgData name="Singletary, David S." userId="45c19336-5b87-4564-b40a-d17e89ba411b" providerId="ADAL" clId="{60E6A613-72C8-4713-9589-EF82707BECF5}" dt="2022-01-03T22:24:20.614" v="3675" actId="20577"/>
      <pc:docMkLst>
        <pc:docMk/>
      </pc:docMkLst>
      <pc:sldChg chg="modSp mod">
        <pc:chgData name="Singletary, David S." userId="45c19336-5b87-4564-b40a-d17e89ba411b" providerId="ADAL" clId="{60E6A613-72C8-4713-9589-EF82707BECF5}" dt="2022-01-03T21:22:56.829" v="9" actId="20577"/>
        <pc:sldMkLst>
          <pc:docMk/>
          <pc:sldMk cId="2317717155" sldId="256"/>
        </pc:sldMkLst>
        <pc:spChg chg="mod">
          <ac:chgData name="Singletary, David S." userId="45c19336-5b87-4564-b40a-d17e89ba411b" providerId="ADAL" clId="{60E6A613-72C8-4713-9589-EF82707BECF5}" dt="2022-01-03T21:22:56.829" v="9" actId="20577"/>
          <ac:spMkLst>
            <pc:docMk/>
            <pc:sldMk cId="2317717155" sldId="256"/>
            <ac:spMk id="2" creationId="{C5E77597-EA9F-431A-83B2-D8409FC018E1}"/>
          </ac:spMkLst>
        </pc:spChg>
      </pc:sldChg>
      <pc:sldChg chg="modSp mod">
        <pc:chgData name="Singletary, David S." userId="45c19336-5b87-4564-b40a-d17e89ba411b" providerId="ADAL" clId="{60E6A613-72C8-4713-9589-EF82707BECF5}" dt="2022-01-03T21:26:40.064" v="676" actId="20577"/>
        <pc:sldMkLst>
          <pc:docMk/>
          <pc:sldMk cId="3912213653" sldId="260"/>
        </pc:sldMkLst>
        <pc:spChg chg="mod">
          <ac:chgData name="Singletary, David S." userId="45c19336-5b87-4564-b40a-d17e89ba411b" providerId="ADAL" clId="{60E6A613-72C8-4713-9589-EF82707BECF5}" dt="2022-01-03T21:26:40.064" v="676" actId="20577"/>
          <ac:spMkLst>
            <pc:docMk/>
            <pc:sldMk cId="3912213653" sldId="260"/>
            <ac:spMk id="5" creationId="{9A05574B-8937-4007-8E6B-0DF340E2031C}"/>
          </ac:spMkLst>
        </pc:spChg>
      </pc:sldChg>
      <pc:sldChg chg="modSp mod">
        <pc:chgData name="Singletary, David S." userId="45c19336-5b87-4564-b40a-d17e89ba411b" providerId="ADAL" clId="{60E6A613-72C8-4713-9589-EF82707BECF5}" dt="2022-01-03T21:57:07.637" v="2057" actId="20577"/>
        <pc:sldMkLst>
          <pc:docMk/>
          <pc:sldMk cId="2973000389" sldId="297"/>
        </pc:sldMkLst>
        <pc:spChg chg="mod">
          <ac:chgData name="Singletary, David S." userId="45c19336-5b87-4564-b40a-d17e89ba411b" providerId="ADAL" clId="{60E6A613-72C8-4713-9589-EF82707BECF5}" dt="2022-01-03T21:46:01.195" v="705" actId="20577"/>
          <ac:spMkLst>
            <pc:docMk/>
            <pc:sldMk cId="2973000389" sldId="297"/>
            <ac:spMk id="2" creationId="{C00B6E76-B3BF-4129-932A-38B538031F19}"/>
          </ac:spMkLst>
        </pc:spChg>
        <pc:spChg chg="mod">
          <ac:chgData name="Singletary, David S." userId="45c19336-5b87-4564-b40a-d17e89ba411b" providerId="ADAL" clId="{60E6A613-72C8-4713-9589-EF82707BECF5}" dt="2022-01-03T21:57:07.637" v="2057" actId="20577"/>
          <ac:spMkLst>
            <pc:docMk/>
            <pc:sldMk cId="2973000389" sldId="297"/>
            <ac:spMk id="5" creationId="{D4DF20FB-145A-4EC1-97F1-79766D32EA7E}"/>
          </ac:spMkLst>
        </pc:spChg>
      </pc:sldChg>
      <pc:sldChg chg="modSp add mod">
        <pc:chgData name="Singletary, David S." userId="45c19336-5b87-4564-b40a-d17e89ba411b" providerId="ADAL" clId="{60E6A613-72C8-4713-9589-EF82707BECF5}" dt="2022-01-03T21:58:06.897" v="2066" actId="20577"/>
        <pc:sldMkLst>
          <pc:docMk/>
          <pc:sldMk cId="2482905637" sldId="298"/>
        </pc:sldMkLst>
        <pc:spChg chg="mod">
          <ac:chgData name="Singletary, David S." userId="45c19336-5b87-4564-b40a-d17e89ba411b" providerId="ADAL" clId="{60E6A613-72C8-4713-9589-EF82707BECF5}" dt="2022-01-03T21:58:06.897" v="2066" actId="20577"/>
          <ac:spMkLst>
            <pc:docMk/>
            <pc:sldMk cId="2482905637" sldId="298"/>
            <ac:spMk id="2" creationId="{C00B6E76-B3BF-4129-932A-38B538031F19}"/>
          </ac:spMkLst>
        </pc:spChg>
        <pc:spChg chg="mod">
          <ac:chgData name="Singletary, David S." userId="45c19336-5b87-4564-b40a-d17e89ba411b" providerId="ADAL" clId="{60E6A613-72C8-4713-9589-EF82707BECF5}" dt="2022-01-03T21:53:27.041" v="2011" actId="20577"/>
          <ac:spMkLst>
            <pc:docMk/>
            <pc:sldMk cId="2482905637" sldId="298"/>
            <ac:spMk id="5" creationId="{D4DF20FB-145A-4EC1-97F1-79766D32EA7E}"/>
          </ac:spMkLst>
        </pc:spChg>
      </pc:sldChg>
      <pc:sldChg chg="modSp add mod">
        <pc:chgData name="Singletary, David S." userId="45c19336-5b87-4564-b40a-d17e89ba411b" providerId="ADAL" clId="{60E6A613-72C8-4713-9589-EF82707BECF5}" dt="2022-01-03T22:18:22.251" v="3144" actId="20577"/>
        <pc:sldMkLst>
          <pc:docMk/>
          <pc:sldMk cId="405375899" sldId="299"/>
        </pc:sldMkLst>
        <pc:spChg chg="mod">
          <ac:chgData name="Singletary, David S." userId="45c19336-5b87-4564-b40a-d17e89ba411b" providerId="ADAL" clId="{60E6A613-72C8-4713-9589-EF82707BECF5}" dt="2022-01-03T21:58:30.199" v="2150" actId="20577"/>
          <ac:spMkLst>
            <pc:docMk/>
            <pc:sldMk cId="405375899" sldId="299"/>
            <ac:spMk id="2" creationId="{C00B6E76-B3BF-4129-932A-38B538031F19}"/>
          </ac:spMkLst>
        </pc:spChg>
        <pc:spChg chg="mod">
          <ac:chgData name="Singletary, David S." userId="45c19336-5b87-4564-b40a-d17e89ba411b" providerId="ADAL" clId="{60E6A613-72C8-4713-9589-EF82707BECF5}" dt="2022-01-03T22:18:22.251" v="3144" actId="20577"/>
          <ac:spMkLst>
            <pc:docMk/>
            <pc:sldMk cId="405375899" sldId="299"/>
            <ac:spMk id="5" creationId="{D4DF20FB-145A-4EC1-97F1-79766D32EA7E}"/>
          </ac:spMkLst>
        </pc:spChg>
      </pc:sldChg>
      <pc:sldChg chg="modSp add del mod">
        <pc:chgData name="Singletary, David S." userId="45c19336-5b87-4564-b40a-d17e89ba411b" providerId="ADAL" clId="{60E6A613-72C8-4713-9589-EF82707BECF5}" dt="2022-01-03T22:14:11.648" v="2778" actId="2696"/>
        <pc:sldMkLst>
          <pc:docMk/>
          <pc:sldMk cId="3341853179" sldId="300"/>
        </pc:sldMkLst>
        <pc:spChg chg="mod">
          <ac:chgData name="Singletary, David S." userId="45c19336-5b87-4564-b40a-d17e89ba411b" providerId="ADAL" clId="{60E6A613-72C8-4713-9589-EF82707BECF5}" dt="2022-01-03T22:13:34.152" v="2746" actId="20577"/>
          <ac:spMkLst>
            <pc:docMk/>
            <pc:sldMk cId="3341853179" sldId="300"/>
            <ac:spMk id="2" creationId="{C00B6E76-B3BF-4129-932A-38B538031F19}"/>
          </ac:spMkLst>
        </pc:spChg>
        <pc:spChg chg="mod">
          <ac:chgData name="Singletary, David S." userId="45c19336-5b87-4564-b40a-d17e89ba411b" providerId="ADAL" clId="{60E6A613-72C8-4713-9589-EF82707BECF5}" dt="2022-01-03T22:10:48.488" v="2725" actId="20577"/>
          <ac:spMkLst>
            <pc:docMk/>
            <pc:sldMk cId="3341853179" sldId="300"/>
            <ac:spMk id="5" creationId="{D4DF20FB-145A-4EC1-97F1-79766D32EA7E}"/>
          </ac:spMkLst>
        </pc:spChg>
      </pc:sldChg>
      <pc:sldChg chg="modSp add mod">
        <pc:chgData name="Singletary, David S." userId="45c19336-5b87-4564-b40a-d17e89ba411b" providerId="ADAL" clId="{60E6A613-72C8-4713-9589-EF82707BECF5}" dt="2022-01-03T22:24:20.614" v="3675" actId="20577"/>
        <pc:sldMkLst>
          <pc:docMk/>
          <pc:sldMk cId="2010607459" sldId="301"/>
        </pc:sldMkLst>
        <pc:spChg chg="mod">
          <ac:chgData name="Singletary, David S." userId="45c19336-5b87-4564-b40a-d17e89ba411b" providerId="ADAL" clId="{60E6A613-72C8-4713-9589-EF82707BECF5}" dt="2022-01-03T22:21:27.163" v="3447" actId="20577"/>
          <ac:spMkLst>
            <pc:docMk/>
            <pc:sldMk cId="2010607459" sldId="301"/>
            <ac:spMk id="2" creationId="{C00B6E76-B3BF-4129-932A-38B538031F19}"/>
          </ac:spMkLst>
        </pc:spChg>
        <pc:spChg chg="mod">
          <ac:chgData name="Singletary, David S." userId="45c19336-5b87-4564-b40a-d17e89ba411b" providerId="ADAL" clId="{60E6A613-72C8-4713-9589-EF82707BECF5}" dt="2022-01-03T22:24:20.614" v="3675" actId="20577"/>
          <ac:spMkLst>
            <pc:docMk/>
            <pc:sldMk cId="2010607459" sldId="301"/>
            <ac:spMk id="5" creationId="{D4DF20FB-145A-4EC1-97F1-79766D32EA7E}"/>
          </ac:spMkLst>
        </pc:spChg>
      </pc:sldChg>
      <pc:sldChg chg="modSp add mod">
        <pc:chgData name="Singletary, David S." userId="45c19336-5b87-4564-b40a-d17e89ba411b" providerId="ADAL" clId="{60E6A613-72C8-4713-9589-EF82707BECF5}" dt="2022-01-03T22:21:22.264" v="3443" actId="20577"/>
        <pc:sldMkLst>
          <pc:docMk/>
          <pc:sldMk cId="3779567065" sldId="302"/>
        </pc:sldMkLst>
        <pc:spChg chg="mod">
          <ac:chgData name="Singletary, David S." userId="45c19336-5b87-4564-b40a-d17e89ba411b" providerId="ADAL" clId="{60E6A613-72C8-4713-9589-EF82707BECF5}" dt="2022-01-03T22:21:22.264" v="3443" actId="20577"/>
          <ac:spMkLst>
            <pc:docMk/>
            <pc:sldMk cId="3779567065" sldId="302"/>
            <ac:spMk id="5" creationId="{D4DF20FB-145A-4EC1-97F1-79766D32EA7E}"/>
          </ac:spMkLst>
        </pc:spChg>
      </pc:sldChg>
      <pc:sldChg chg="del">
        <pc:chgData name="Singletary, David S." userId="45c19336-5b87-4564-b40a-d17e89ba411b" providerId="ADAL" clId="{60E6A613-72C8-4713-9589-EF82707BECF5}" dt="2022-01-03T21:26:58.211" v="679" actId="2696"/>
        <pc:sldMkLst>
          <pc:docMk/>
          <pc:sldMk cId="1322604587" sldId="312"/>
        </pc:sldMkLst>
      </pc:sldChg>
      <pc:sldChg chg="del">
        <pc:chgData name="Singletary, David S." userId="45c19336-5b87-4564-b40a-d17e89ba411b" providerId="ADAL" clId="{60E6A613-72C8-4713-9589-EF82707BECF5}" dt="2022-01-03T21:26:58.211" v="679" actId="2696"/>
        <pc:sldMkLst>
          <pc:docMk/>
          <pc:sldMk cId="2252249668" sldId="313"/>
        </pc:sldMkLst>
      </pc:sldChg>
      <pc:sldChg chg="del">
        <pc:chgData name="Singletary, David S." userId="45c19336-5b87-4564-b40a-d17e89ba411b" providerId="ADAL" clId="{60E6A613-72C8-4713-9589-EF82707BECF5}" dt="2022-01-03T21:26:58.211" v="679" actId="2696"/>
        <pc:sldMkLst>
          <pc:docMk/>
          <pc:sldMk cId="3896240405" sldId="314"/>
        </pc:sldMkLst>
      </pc:sldChg>
      <pc:sldChg chg="del">
        <pc:chgData name="Singletary, David S." userId="45c19336-5b87-4564-b40a-d17e89ba411b" providerId="ADAL" clId="{60E6A613-72C8-4713-9589-EF82707BECF5}" dt="2022-01-03T21:26:58.211" v="679" actId="2696"/>
        <pc:sldMkLst>
          <pc:docMk/>
          <pc:sldMk cId="1003335272" sldId="315"/>
        </pc:sldMkLst>
      </pc:sldChg>
      <pc:sldChg chg="del">
        <pc:chgData name="Singletary, David S." userId="45c19336-5b87-4564-b40a-d17e89ba411b" providerId="ADAL" clId="{60E6A613-72C8-4713-9589-EF82707BECF5}" dt="2022-01-03T21:26:58.211" v="679" actId="2696"/>
        <pc:sldMkLst>
          <pc:docMk/>
          <pc:sldMk cId="1534234188" sldId="316"/>
        </pc:sldMkLst>
      </pc:sldChg>
      <pc:sldChg chg="del">
        <pc:chgData name="Singletary, David S." userId="45c19336-5b87-4564-b40a-d17e89ba411b" providerId="ADAL" clId="{60E6A613-72C8-4713-9589-EF82707BECF5}" dt="2022-01-03T21:26:58.211" v="679" actId="2696"/>
        <pc:sldMkLst>
          <pc:docMk/>
          <pc:sldMk cId="582636243" sldId="317"/>
        </pc:sldMkLst>
      </pc:sldChg>
      <pc:sldChg chg="del">
        <pc:chgData name="Singletary, David S." userId="45c19336-5b87-4564-b40a-d17e89ba411b" providerId="ADAL" clId="{60E6A613-72C8-4713-9589-EF82707BECF5}" dt="2022-01-03T21:26:58.211" v="679" actId="2696"/>
        <pc:sldMkLst>
          <pc:docMk/>
          <pc:sldMk cId="2917706271" sldId="318"/>
        </pc:sldMkLst>
      </pc:sldChg>
    </pc:docChg>
  </pc:docChgLst>
  <pc:docChgLst>
    <pc:chgData name="Singletary, David S." userId="45c19336-5b87-4564-b40a-d17e89ba411b" providerId="ADAL" clId="{539551FD-3C56-4153-83E7-B617F9EFB6CC}"/>
    <pc:docChg chg="custSel modSld">
      <pc:chgData name="Singletary, David S." userId="45c19336-5b87-4564-b40a-d17e89ba411b" providerId="ADAL" clId="{539551FD-3C56-4153-83E7-B617F9EFB6CC}" dt="2021-04-27T20:37:16.724" v="21" actId="20577"/>
      <pc:docMkLst>
        <pc:docMk/>
      </pc:docMkLst>
      <pc:sldChg chg="modSp mod">
        <pc:chgData name="Singletary, David S." userId="45c19336-5b87-4564-b40a-d17e89ba411b" providerId="ADAL" clId="{539551FD-3C56-4153-83E7-B617F9EFB6CC}" dt="2021-04-27T20:37:16.724" v="21" actId="20577"/>
        <pc:sldMkLst>
          <pc:docMk/>
          <pc:sldMk cId="2317717155" sldId="256"/>
        </pc:sldMkLst>
        <pc:spChg chg="mod">
          <ac:chgData name="Singletary, David S." userId="45c19336-5b87-4564-b40a-d17e89ba411b" providerId="ADAL" clId="{539551FD-3C56-4153-83E7-B617F9EFB6CC}" dt="2021-04-27T20:37:16.724" v="21" actId="20577"/>
          <ac:spMkLst>
            <pc:docMk/>
            <pc:sldMk cId="2317717155" sldId="256"/>
            <ac:spMk id="2" creationId="{C5E77597-EA9F-431A-83B2-D8409FC018E1}"/>
          </ac:spMkLst>
        </pc:spChg>
      </pc:sldChg>
    </pc:docChg>
  </pc:docChgLst>
  <pc:docChgLst>
    <pc:chgData name="Singletary, David S." userId="45c19336-5b87-4564-b40a-d17e89ba411b" providerId="ADAL" clId="{6572F58C-3105-440D-ADB9-1113DBAC5DE8}"/>
    <pc:docChg chg="modSld modMainMaster">
      <pc:chgData name="Singletary, David S." userId="45c19336-5b87-4564-b40a-d17e89ba411b" providerId="ADAL" clId="{6572F58C-3105-440D-ADB9-1113DBAC5DE8}" dt="2021-05-23T20:10:29.557" v="228" actId="14100"/>
      <pc:docMkLst>
        <pc:docMk/>
      </pc:docMkLst>
      <pc:sldChg chg="modSp mod">
        <pc:chgData name="Singletary, David S." userId="45c19336-5b87-4564-b40a-d17e89ba411b" providerId="ADAL" clId="{6572F58C-3105-440D-ADB9-1113DBAC5DE8}" dt="2021-05-23T20:10:07.180" v="225" actId="20577"/>
        <pc:sldMkLst>
          <pc:docMk/>
          <pc:sldMk cId="11323635" sldId="271"/>
        </pc:sldMkLst>
        <pc:spChg chg="mod">
          <ac:chgData name="Singletary, David S." userId="45c19336-5b87-4564-b40a-d17e89ba411b" providerId="ADAL" clId="{6572F58C-3105-440D-ADB9-1113DBAC5DE8}" dt="2021-05-23T20:07:01.208" v="4" actId="20577"/>
          <ac:spMkLst>
            <pc:docMk/>
            <pc:sldMk cId="11323635" sldId="271"/>
            <ac:spMk id="2" creationId="{A077FE67-F676-4CC2-9E2A-2A18317BC496}"/>
          </ac:spMkLst>
        </pc:spChg>
        <pc:spChg chg="mod">
          <ac:chgData name="Singletary, David S." userId="45c19336-5b87-4564-b40a-d17e89ba411b" providerId="ADAL" clId="{6572F58C-3105-440D-ADB9-1113DBAC5DE8}" dt="2021-05-23T20:10:07.180" v="225" actId="20577"/>
          <ac:spMkLst>
            <pc:docMk/>
            <pc:sldMk cId="11323635" sldId="271"/>
            <ac:spMk id="4" creationId="{39AB7A4D-6C1E-4F9F-8554-F50AE8B6F5B1}"/>
          </ac:spMkLst>
        </pc:spChg>
      </pc:sldChg>
      <pc:sldMasterChg chg="modSp mod">
        <pc:chgData name="Singletary, David S." userId="45c19336-5b87-4564-b40a-d17e89ba411b" providerId="ADAL" clId="{6572F58C-3105-440D-ADB9-1113DBAC5DE8}" dt="2021-05-23T20:10:29.557" v="228" actId="14100"/>
        <pc:sldMasterMkLst>
          <pc:docMk/>
          <pc:sldMasterMk cId="2112975419" sldId="2147483660"/>
        </pc:sldMasterMkLst>
        <pc:picChg chg="mod">
          <ac:chgData name="Singletary, David S." userId="45c19336-5b87-4564-b40a-d17e89ba411b" providerId="ADAL" clId="{6572F58C-3105-440D-ADB9-1113DBAC5DE8}" dt="2021-05-23T20:10:29.557" v="228" actId="14100"/>
          <ac:picMkLst>
            <pc:docMk/>
            <pc:sldMasterMk cId="2112975419" sldId="2147483660"/>
            <ac:picMk id="9" creationId="{00000000-0000-0000-0000-000000000000}"/>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dirty="0"/>
          </a:p>
        </p:txBody>
      </p:sp>
    </p:spTree>
    <p:extLst>
      <p:ext uri="{BB962C8B-B14F-4D97-AF65-F5344CB8AC3E}">
        <p14:creationId xmlns:p14="http://schemas.microsoft.com/office/powerpoint/2010/main" val="24943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732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34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1015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77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907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6004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5889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5850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0987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51ED763B-C5A3-4665-B174-D169D09A1376}" type="datetimeFigureOut">
              <a:rPr lang="en-US" smtClean="0"/>
              <a:t>5/7/2022</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20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dirty="0"/>
          </a:p>
        </p:txBody>
      </p:sp>
      <p:pic>
        <p:nvPicPr>
          <p:cNvPr id="9" name="Picture 8"/>
          <p:cNvPicPr>
            <a:picLocks/>
          </p:cNvPicPr>
          <p:nvPr/>
        </p:nvPicPr>
        <p:blipFill>
          <a:blip r:embed="rId14">
            <a:extLst>
              <a:ext uri="{28A0092B-C50C-407E-A947-70E740481C1C}">
                <a14:useLocalDpi xmlns:a14="http://schemas.microsoft.com/office/drawing/2010/main" val="0"/>
              </a:ext>
            </a:extLst>
          </a:blip>
          <a:stretch>
            <a:fillRect/>
          </a:stretch>
        </p:blipFill>
        <p:spPr>
          <a:xfrm>
            <a:off x="9387068" y="6310313"/>
            <a:ext cx="2103120"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2112975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7597-EA9F-431A-83B2-D8409FC018E1}"/>
              </a:ext>
            </a:extLst>
          </p:cNvPr>
          <p:cNvSpPr>
            <a:spLocks noGrp="1"/>
          </p:cNvSpPr>
          <p:nvPr>
            <p:ph type="ctrTitle"/>
          </p:nvPr>
        </p:nvSpPr>
        <p:spPr>
          <a:xfrm>
            <a:off x="914400" y="647699"/>
            <a:ext cx="10363200" cy="4914005"/>
          </a:xfrm>
        </p:spPr>
        <p:txBody>
          <a:bodyPr>
            <a:normAutofit/>
          </a:bodyPr>
          <a:lstStyle/>
          <a:p>
            <a:r>
              <a:rPr lang="en-US"/>
              <a:t>CIS2349C</a:t>
            </a:r>
            <a:br>
              <a:rPr lang="en-US"/>
            </a:br>
            <a:br>
              <a:rPr lang="en-US"/>
            </a:br>
            <a:r>
              <a:rPr lang="en-US"/>
              <a:t>Lab 3</a:t>
            </a:r>
            <a:br>
              <a:rPr lang="en-US"/>
            </a:br>
            <a:r>
              <a:rPr lang="en-US"/>
              <a:t>YARN</a:t>
            </a:r>
            <a:endParaRPr lang="en-US" dirty="0"/>
          </a:p>
        </p:txBody>
      </p:sp>
    </p:spTree>
    <p:extLst>
      <p:ext uri="{BB962C8B-B14F-4D97-AF65-F5344CB8AC3E}">
        <p14:creationId xmlns:p14="http://schemas.microsoft.com/office/powerpoint/2010/main" val="231771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7. Run a Command with Multiple Containers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sz="3200"/>
              <a:t>Run the "ps" command using the Distributed-Shell with 5 containers</a:t>
            </a:r>
            <a:endParaRPr lang="en-US" sz="2400">
              <a:latin typeface="Courier New" panose="02070309020205020404" pitchFamily="49" charset="0"/>
              <a:cs typeface="Courier New" panose="02070309020205020404" pitchFamily="49" charset="0"/>
            </a:endParaRPr>
          </a:p>
          <a:p>
            <a:pPr marL="282575" indent="-282575"/>
            <a:r>
              <a:rPr lang="en-US" sz="3200"/>
              <a:t>Once the application completes, display the output for each container (hint: cat */stdout will display all stdout files under multiple folders using one command)</a:t>
            </a:r>
          </a:p>
        </p:txBody>
      </p:sp>
    </p:spTree>
    <p:extLst>
      <p:ext uri="{BB962C8B-B14F-4D97-AF65-F5344CB8AC3E}">
        <p14:creationId xmlns:p14="http://schemas.microsoft.com/office/powerpoint/2010/main" val="390154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8. Connect to the YARN Web Console</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sz="3200"/>
              <a:t>Use FireFox to connect to the YARN web console</a:t>
            </a:r>
          </a:p>
        </p:txBody>
      </p:sp>
    </p:spTree>
    <p:extLst>
      <p:ext uri="{BB962C8B-B14F-4D97-AF65-F5344CB8AC3E}">
        <p14:creationId xmlns:p14="http://schemas.microsoft.com/office/powerpoint/2010/main" val="77073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55816"/>
            <a:ext cx="10515600" cy="832756"/>
          </a:xfrm>
        </p:spPr>
        <p:txBody>
          <a:bodyPr/>
          <a:lstStyle/>
          <a:p>
            <a:r>
              <a:rPr lang="en-US"/>
              <a:t>Lab Overview</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838200" y="1284515"/>
            <a:ext cx="10515600" cy="4564748"/>
          </a:xfrm>
        </p:spPr>
        <p:txBody>
          <a:bodyPr>
            <a:normAutofit fontScale="92500" lnSpcReduction="20000"/>
          </a:bodyPr>
          <a:lstStyle/>
          <a:p>
            <a:r>
              <a:rPr lang="en-US" dirty="0"/>
              <a:t>In this lab we will review the YARN scheduler and perform exercises to verify the configuration of YARN on the </a:t>
            </a:r>
            <a:r>
              <a:rPr lang="en-US" dirty="0" err="1"/>
              <a:t>netlab</a:t>
            </a:r>
            <a:r>
              <a:rPr lang="en-US" dirty="0"/>
              <a:t> cluster, start the daemons, and execute simple applications using the distributed shell.</a:t>
            </a:r>
          </a:p>
          <a:p>
            <a:r>
              <a:rPr lang="en-US" dirty="0"/>
              <a:t>As with previous labs, we will be using command line utilities to perform the exercises.</a:t>
            </a:r>
          </a:p>
          <a:p>
            <a:r>
              <a:rPr lang="en-US" dirty="0"/>
              <a:t>A script has been provided in the YARN user's home directory: </a:t>
            </a:r>
            <a:r>
              <a:rPr lang="en-US" b="1" dirty="0"/>
              <a:t>scripts/start_yarn.sh  </a:t>
            </a:r>
            <a:r>
              <a:rPr lang="en-US" dirty="0"/>
              <a:t>(NOTE: name uses an underscore _ , not a dash -)</a:t>
            </a:r>
          </a:p>
          <a:p>
            <a:pPr lvl="1"/>
            <a:r>
              <a:rPr lang="en-US" dirty="0"/>
              <a:t>(Be sure the HDFS daemons are started first, this step will be included in the following slides as part of the exercises)</a:t>
            </a:r>
          </a:p>
          <a:p>
            <a:r>
              <a:rPr lang="en-US" dirty="0"/>
              <a:t>Running the start_yarn.sh script will take care of the YARN startup steps described in the lecture slides</a:t>
            </a:r>
          </a:p>
          <a:p>
            <a:r>
              <a:rPr lang="en-US" dirty="0"/>
              <a:t>You will need to run stop_yarn.sh when exiting the lab, followed by stop-dfs.sh</a:t>
            </a:r>
          </a:p>
        </p:txBody>
      </p:sp>
    </p:spTree>
    <p:extLst>
      <p:ext uri="{BB962C8B-B14F-4D97-AF65-F5344CB8AC3E}">
        <p14:creationId xmlns:p14="http://schemas.microsoft.com/office/powerpoint/2010/main" val="391221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lstStyle/>
          <a:p>
            <a:r>
              <a:rPr lang="en-US"/>
              <a:t>Lab Submissions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r>
              <a:rPr lang="en-US" sz="2400"/>
              <a:t>Submit screen snips showing the results of commands that are executed</a:t>
            </a:r>
          </a:p>
          <a:p>
            <a:r>
              <a:rPr lang="en-US" sz="2400"/>
              <a:t>Run the date command at the top of each terminal before executing the commands so your date is visible in the screen snip as shown here:</a:t>
            </a:r>
          </a:p>
        </p:txBody>
      </p:sp>
      <p:pic>
        <p:nvPicPr>
          <p:cNvPr id="4" name="Picture 3">
            <a:extLst>
              <a:ext uri="{FF2B5EF4-FFF2-40B4-BE49-F238E27FC236}">
                <a16:creationId xmlns:a16="http://schemas.microsoft.com/office/drawing/2014/main" id="{135C2C1D-717C-47BB-B492-A63AA30BE142}"/>
              </a:ext>
            </a:extLst>
          </p:cNvPr>
          <p:cNvPicPr>
            <a:picLocks noChangeAspect="1"/>
          </p:cNvPicPr>
          <p:nvPr/>
        </p:nvPicPr>
        <p:blipFill>
          <a:blip r:embed="rId2"/>
          <a:stretch>
            <a:fillRect/>
          </a:stretch>
        </p:blipFill>
        <p:spPr>
          <a:xfrm>
            <a:off x="2705788" y="2896729"/>
            <a:ext cx="6516732" cy="3108960"/>
          </a:xfrm>
          <a:prstGeom prst="rect">
            <a:avLst/>
          </a:prstGeom>
        </p:spPr>
      </p:pic>
    </p:spTree>
    <p:extLst>
      <p:ext uri="{BB962C8B-B14F-4D97-AF65-F5344CB8AC3E}">
        <p14:creationId xmlns:p14="http://schemas.microsoft.com/office/powerpoint/2010/main" val="234913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1. Start the YARN daemons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lnSpcReduction="10000"/>
          </a:bodyPr>
          <a:lstStyle/>
          <a:p>
            <a:r>
              <a:rPr lang="en-US"/>
              <a:t>Open a terminal, then run the scripts/start-hdfs.sh script to start the HDFS daemons</a:t>
            </a:r>
          </a:p>
          <a:p>
            <a:r>
              <a:rPr lang="en-US"/>
              <a:t>Open a second terminal. In this terminal, "su" to the yarn user (password: hadoop), then "cd" to the yarn user's home directory</a:t>
            </a:r>
          </a:p>
          <a:p>
            <a:r>
              <a:rPr lang="en-US"/>
              <a:t>In the second terminal, examine the scripts/start_yarn.sh script, note the daemons it starts and in what order they are started</a:t>
            </a:r>
          </a:p>
          <a:p>
            <a:r>
              <a:rPr lang="en-US"/>
              <a:t>The remaining slides for this lab will refer to the second terminal as the "YARN" terminal where the yarn user is the active user, be sure to use the correct terminal to execute the commands listed for these exercises (hint: look at the windows' title bars)</a:t>
            </a:r>
          </a:p>
          <a:p>
            <a:r>
              <a:rPr lang="en-US"/>
              <a:t>In the YARN terminal, execute the scripts/start_yarn.sh script to start the daemons</a:t>
            </a:r>
          </a:p>
          <a:p>
            <a:endParaRPr lang="en-US"/>
          </a:p>
        </p:txBody>
      </p:sp>
    </p:spTree>
    <p:extLst>
      <p:ext uri="{BB962C8B-B14F-4D97-AF65-F5344CB8AC3E}">
        <p14:creationId xmlns:p14="http://schemas.microsoft.com/office/powerpoint/2010/main" val="297300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2. Verify the YARN Start State</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dirty="0"/>
              <a:t>In the </a:t>
            </a:r>
            <a:r>
              <a:rPr lang="en-US" u="sng" dirty="0"/>
              <a:t>YARN</a:t>
            </a:r>
            <a:r>
              <a:rPr lang="en-US" dirty="0"/>
              <a:t> terminal, run "</a:t>
            </a:r>
            <a:r>
              <a:rPr lang="en-US" dirty="0" err="1"/>
              <a:t>jps</a:t>
            </a:r>
            <a:r>
              <a:rPr lang="en-US" dirty="0"/>
              <a:t>" to view the active daemons.</a:t>
            </a:r>
          </a:p>
          <a:p>
            <a:r>
              <a:rPr lang="en-US" dirty="0"/>
              <a:t>In the original terminal logged in as the Hadoop user (we will refer to this as the HDUSER terminal), run "</a:t>
            </a:r>
            <a:r>
              <a:rPr lang="en-US" dirty="0" err="1"/>
              <a:t>jps</a:t>
            </a:r>
            <a:r>
              <a:rPr lang="en-US" dirty="0"/>
              <a:t>".</a:t>
            </a:r>
          </a:p>
          <a:p>
            <a:r>
              <a:rPr lang="en-US" dirty="0"/>
              <a:t>Compare the </a:t>
            </a:r>
            <a:r>
              <a:rPr lang="en-US" dirty="0" err="1"/>
              <a:t>jps</a:t>
            </a:r>
            <a:r>
              <a:rPr lang="en-US" dirty="0"/>
              <a:t> outputs for each terminal. Why are they different?</a:t>
            </a:r>
          </a:p>
          <a:p>
            <a:endParaRPr lang="en-US" dirty="0"/>
          </a:p>
        </p:txBody>
      </p:sp>
    </p:spTree>
    <p:extLst>
      <p:ext uri="{BB962C8B-B14F-4D97-AF65-F5344CB8AC3E}">
        <p14:creationId xmlns:p14="http://schemas.microsoft.com/office/powerpoint/2010/main" val="248290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dirty="0"/>
              <a:t>3. Run an Application using the Distributed-Shell</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lnSpcReduction="10000"/>
          </a:bodyPr>
          <a:lstStyle/>
          <a:p>
            <a:r>
              <a:rPr lang="en-US" dirty="0"/>
              <a:t>In the </a:t>
            </a:r>
            <a:r>
              <a:rPr lang="en-US" u="sng" dirty="0"/>
              <a:t>YARN</a:t>
            </a:r>
            <a:r>
              <a:rPr lang="en-US" dirty="0"/>
              <a:t> terminal, run the following "uptime" command as a YARN application (type this very carefully):</a:t>
            </a:r>
          </a:p>
          <a:p>
            <a:pPr marL="457200" indent="0">
              <a:buNone/>
            </a:pPr>
            <a:r>
              <a:rPr lang="en-US" sz="2000" dirty="0">
                <a:latin typeface="Courier New" panose="02070309020205020404" pitchFamily="49" charset="0"/>
                <a:cs typeface="Courier New" panose="02070309020205020404" pitchFamily="49" charset="0"/>
              </a:rPr>
              <a:t>yarn </a:t>
            </a:r>
            <a:r>
              <a:rPr lang="en-US" sz="2000" dirty="0" err="1">
                <a:latin typeface="Courier New" panose="02070309020205020404" pitchFamily="49" charset="0"/>
                <a:cs typeface="Courier New" panose="02070309020205020404" pitchFamily="49" charset="0"/>
              </a:rPr>
              <a:t>org.apache.hadoop.yarn.applications.distributedshell.Client</a:t>
            </a:r>
            <a:r>
              <a:rPr lang="en-US" sz="2000" dirty="0">
                <a:latin typeface="Courier New" panose="02070309020205020404" pitchFamily="49" charset="0"/>
                <a:cs typeface="Courier New" panose="02070309020205020404" pitchFamily="49" charset="0"/>
              </a:rPr>
              <a:t> -jar $YARN_DS/hadoop-yarn-applications-distributedshell-$YARN_VERSION.jar -</a:t>
            </a:r>
            <a:r>
              <a:rPr lang="en-US" sz="2000" dirty="0" err="1">
                <a:latin typeface="Courier New" panose="02070309020205020404" pitchFamily="49" charset="0"/>
                <a:cs typeface="Courier New" panose="02070309020205020404" pitchFamily="49" charset="0"/>
              </a:rPr>
              <a:t>shell_command</a:t>
            </a:r>
            <a:r>
              <a:rPr lang="en-US" sz="2000" dirty="0">
                <a:latin typeface="Courier New" panose="02070309020205020404" pitchFamily="49" charset="0"/>
                <a:cs typeface="Courier New" panose="02070309020205020404" pitchFamily="49" charset="0"/>
              </a:rPr>
              <a:t> uptime</a:t>
            </a:r>
          </a:p>
          <a:p>
            <a:r>
              <a:rPr lang="en-US" dirty="0"/>
              <a:t>Based on the console output, did the command run successfully? (hint: look at the last few lines</a:t>
            </a:r>
          </a:p>
          <a:p>
            <a:r>
              <a:rPr lang="en-US" dirty="0"/>
              <a:t>Highlight the line(s) in the console output which show that the command executed successfully</a:t>
            </a:r>
          </a:p>
          <a:p>
            <a:r>
              <a:rPr lang="en-US" dirty="0"/>
              <a:t>Once this command has run once, you can use the Ubuntu history mechanism and the up-arrow to make minor modifications for more testing</a:t>
            </a:r>
          </a:p>
          <a:p>
            <a:endParaRPr lang="en-US" dirty="0"/>
          </a:p>
          <a:p>
            <a:pPr marL="0" indent="0">
              <a:buNone/>
            </a:pPr>
            <a:endParaRPr lang="en-US" dirty="0"/>
          </a:p>
        </p:txBody>
      </p:sp>
    </p:spTree>
    <p:extLst>
      <p:ext uri="{BB962C8B-B14F-4D97-AF65-F5344CB8AC3E}">
        <p14:creationId xmlns:p14="http://schemas.microsoft.com/office/powerpoint/2010/main" val="40537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4. Examine the YARN Logs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dirty="0"/>
              <a:t>In the </a:t>
            </a:r>
            <a:r>
              <a:rPr lang="en-US" u="sng" dirty="0"/>
              <a:t>YARN</a:t>
            </a:r>
            <a:r>
              <a:rPr lang="en-US" dirty="0"/>
              <a:t> terminal, "cd" to /</a:t>
            </a:r>
            <a:r>
              <a:rPr lang="en-US" dirty="0" err="1"/>
              <a:t>usr</a:t>
            </a:r>
            <a:r>
              <a:rPr lang="en-US" dirty="0"/>
              <a:t>/local/hadoop/logs and note which logs have been recently modified (use "ls -</a:t>
            </a:r>
            <a:r>
              <a:rPr lang="en-US" dirty="0" err="1"/>
              <a:t>lt</a:t>
            </a:r>
            <a:r>
              <a:rPr lang="en-US" dirty="0"/>
              <a:t>" and observe the time stamps).</a:t>
            </a:r>
          </a:p>
          <a:p>
            <a:r>
              <a:rPr lang="en-US" dirty="0"/>
              <a:t>Note who the owners of these files are</a:t>
            </a:r>
          </a:p>
          <a:p>
            <a:r>
              <a:rPr lang="en-US" dirty="0"/>
              <a:t>Highlight the log files that were recently modified as the application ran</a:t>
            </a:r>
          </a:p>
        </p:txBody>
      </p:sp>
    </p:spTree>
    <p:extLst>
      <p:ext uri="{BB962C8B-B14F-4D97-AF65-F5344CB8AC3E}">
        <p14:creationId xmlns:p14="http://schemas.microsoft.com/office/powerpoint/2010/main" val="201060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sz="4000"/>
              <a:t>5. Examine the Application Logs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dirty="0"/>
              <a:t>We ran an uptime command, so where is the output?</a:t>
            </a:r>
          </a:p>
          <a:p>
            <a:r>
              <a:rPr lang="en-US" dirty="0"/>
              <a:t>In the </a:t>
            </a:r>
            <a:r>
              <a:rPr lang="en-US" u="sng" dirty="0"/>
              <a:t>YARN</a:t>
            </a:r>
            <a:r>
              <a:rPr lang="en-US" dirty="0"/>
              <a:t> terminal, cd to /</a:t>
            </a:r>
            <a:r>
              <a:rPr lang="en-US" dirty="0" err="1"/>
              <a:t>usr</a:t>
            </a:r>
            <a:r>
              <a:rPr lang="en-US" dirty="0"/>
              <a:t>/local/hadoop/logs/</a:t>
            </a:r>
            <a:r>
              <a:rPr lang="en-US" dirty="0" err="1"/>
              <a:t>userlogs</a:t>
            </a:r>
            <a:r>
              <a:rPr lang="en-US" dirty="0"/>
              <a:t>, then find and display the output for the command</a:t>
            </a:r>
          </a:p>
        </p:txBody>
      </p:sp>
    </p:spTree>
    <p:extLst>
      <p:ext uri="{BB962C8B-B14F-4D97-AF65-F5344CB8AC3E}">
        <p14:creationId xmlns:p14="http://schemas.microsoft.com/office/powerpoint/2010/main" val="377956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fontScale="90000"/>
          </a:bodyPr>
          <a:lstStyle/>
          <a:p>
            <a:r>
              <a:rPr lang="en-US" sz="4000"/>
              <a:t>6. Run a Command with a Command-Line Argument</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275645"/>
            <a:ext cx="10732008" cy="4730044"/>
          </a:xfrm>
        </p:spPr>
        <p:txBody>
          <a:bodyPr>
            <a:normAutofit/>
          </a:bodyPr>
          <a:lstStyle/>
          <a:p>
            <a:r>
              <a:rPr lang="en-US" sz="3200" dirty="0"/>
              <a:t>The "factor" command on Ubuntu finds the factors of a specified number:</a:t>
            </a:r>
            <a:endParaRPr lang="en-US" dirty="0"/>
          </a:p>
          <a:p>
            <a:pPr marL="914400" indent="0">
              <a:buNone/>
            </a:pPr>
            <a:r>
              <a:rPr lang="en-US" sz="2400" dirty="0">
                <a:latin typeface="Courier New" panose="02070309020205020404" pitchFamily="49" charset="0"/>
                <a:cs typeface="Courier New" panose="02070309020205020404" pitchFamily="49" charset="0"/>
              </a:rPr>
              <a:t>$ factor 35</a:t>
            </a:r>
          </a:p>
          <a:p>
            <a:pPr marL="914400" indent="0">
              <a:buNone/>
            </a:pPr>
            <a:r>
              <a:rPr lang="en-US" sz="2400" dirty="0">
                <a:latin typeface="Courier New" panose="02070309020205020404" pitchFamily="49" charset="0"/>
                <a:cs typeface="Courier New" panose="02070309020205020404" pitchFamily="49" charset="0"/>
              </a:rPr>
              <a:t>35: 5 7</a:t>
            </a:r>
          </a:p>
          <a:p>
            <a:pPr marL="282575" indent="-282575"/>
            <a:r>
              <a:rPr lang="en-US" sz="3200" dirty="0"/>
              <a:t>Run this command using the Distributed-Shell application and display the output</a:t>
            </a:r>
          </a:p>
        </p:txBody>
      </p:sp>
    </p:spTree>
    <p:extLst>
      <p:ext uri="{BB962C8B-B14F-4D97-AF65-F5344CB8AC3E}">
        <p14:creationId xmlns:p14="http://schemas.microsoft.com/office/powerpoint/2010/main" val="3637750185"/>
      </p:ext>
    </p:extLst>
  </p:cSld>
  <p:clrMapOvr>
    <a:masterClrMapping/>
  </p:clrMapOvr>
</p:sld>
</file>

<file path=ppt/theme/theme1.xml><?xml version="1.0" encoding="utf-8"?>
<a:theme xmlns:a="http://schemas.openxmlformats.org/drawingml/2006/main" name="FSCJ Theme 2017">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_alt" id="{23A8A652-F20C-3248-9EBA-E024E4A1FF86}" vid="{94E19EFD-B661-2E4B-806E-E2FF357D82EF}"/>
    </a:ext>
  </a:extLst>
</a:theme>
</file>

<file path=docProps/app.xml><?xml version="1.0" encoding="utf-8"?>
<Properties xmlns="http://schemas.openxmlformats.org/officeDocument/2006/extended-properties" xmlns:vt="http://schemas.openxmlformats.org/officeDocument/2006/docPropsVTypes">
  <Template>presentation_template</Template>
  <TotalTime>15663</TotalTime>
  <Words>757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Open Sans</vt:lpstr>
      <vt:lpstr>FSCJ Theme 2017</vt:lpstr>
      <vt:lpstr>CIS2349C  Lab 3 YARN</vt:lpstr>
      <vt:lpstr>Lab Overview</vt:lpstr>
      <vt:lpstr>Lab Submissions</vt:lpstr>
      <vt:lpstr>1. Start the YARN daemons</vt:lpstr>
      <vt:lpstr>2. Verify the YARN Start State</vt:lpstr>
      <vt:lpstr>3. Run an Application using the Distributed-Shell</vt:lpstr>
      <vt:lpstr>4. Examine the YARN Logs</vt:lpstr>
      <vt:lpstr>5. Examine the Application Logs</vt:lpstr>
      <vt:lpstr>6. Run a Command with a Command-Line Argument</vt:lpstr>
      <vt:lpstr>7. Run a Command with Multiple Containers</vt:lpstr>
      <vt:lpstr>8. Connect to the YARN Web 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Hortonworks Data Platform</dc:title>
  <dc:creator>Singletary, David S.</dc:creator>
  <cp:lastModifiedBy>Singletary, David S.</cp:lastModifiedBy>
  <cp:revision>23</cp:revision>
  <dcterms:created xsi:type="dcterms:W3CDTF">2021-03-15T12:57:51Z</dcterms:created>
  <dcterms:modified xsi:type="dcterms:W3CDTF">2022-05-07T18:22:25Z</dcterms:modified>
</cp:coreProperties>
</file>