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95" r:id="rId4"/>
    <p:sldId id="296" r:id="rId5"/>
    <p:sldId id="297" r:id="rId6"/>
    <p:sldId id="298" r:id="rId7"/>
    <p:sldId id="299" r:id="rId8"/>
    <p:sldId id="300" r:id="rId9"/>
    <p:sldId id="301" r:id="rId10"/>
    <p:sldId id="30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830DC6-E7AE-4829-801C-3E2C01FE788B}" v="1" dt="2022-05-05T21:43:34.5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0" autoAdjust="0"/>
    <p:restoredTop sz="94660"/>
  </p:normalViewPr>
  <p:slideViewPr>
    <p:cSldViewPr snapToGrid="0">
      <p:cViewPr varScale="1">
        <p:scale>
          <a:sx n="64" d="100"/>
          <a:sy n="64" d="100"/>
        </p:scale>
        <p:origin x="44"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letary, David S." userId="45c19336-5b87-4564-b40a-d17e89ba411b" providerId="ADAL" clId="{A578A4A3-15F7-4141-AAA4-2CD4F3D0C525}"/>
    <pc:docChg chg="undo custSel modSld sldOrd">
      <pc:chgData name="Singletary, David S." userId="45c19336-5b87-4564-b40a-d17e89ba411b" providerId="ADAL" clId="{A578A4A3-15F7-4141-AAA4-2CD4F3D0C525}" dt="2021-08-20T21:46:14.658" v="844" actId="20577"/>
      <pc:docMkLst>
        <pc:docMk/>
      </pc:docMkLst>
      <pc:sldChg chg="modSp mod">
        <pc:chgData name="Singletary, David S." userId="45c19336-5b87-4564-b40a-d17e89ba411b" providerId="ADAL" clId="{A578A4A3-15F7-4141-AAA4-2CD4F3D0C525}" dt="2021-08-20T21:09:58.403" v="105" actId="20577"/>
        <pc:sldMkLst>
          <pc:docMk/>
          <pc:sldMk cId="2837353604" sldId="261"/>
        </pc:sldMkLst>
        <pc:spChg chg="mod">
          <ac:chgData name="Singletary, David S." userId="45c19336-5b87-4564-b40a-d17e89ba411b" providerId="ADAL" clId="{A578A4A3-15F7-4141-AAA4-2CD4F3D0C525}" dt="2021-08-20T21:09:58.403" v="105" actId="20577"/>
          <ac:spMkLst>
            <pc:docMk/>
            <pc:sldMk cId="2837353604" sldId="261"/>
            <ac:spMk id="10" creationId="{4DC3A925-1162-4824-B58A-1D6BAC426187}"/>
          </ac:spMkLst>
        </pc:spChg>
      </pc:sldChg>
      <pc:sldChg chg="ord">
        <pc:chgData name="Singletary, David S." userId="45c19336-5b87-4564-b40a-d17e89ba411b" providerId="ADAL" clId="{A578A4A3-15F7-4141-AAA4-2CD4F3D0C525}" dt="2021-08-20T21:10:18.910" v="107"/>
        <pc:sldMkLst>
          <pc:docMk/>
          <pc:sldMk cId="2605089656" sldId="263"/>
        </pc:sldMkLst>
      </pc:sldChg>
      <pc:sldChg chg="modSp mod">
        <pc:chgData name="Singletary, David S." userId="45c19336-5b87-4564-b40a-d17e89ba411b" providerId="ADAL" clId="{A578A4A3-15F7-4141-AAA4-2CD4F3D0C525}" dt="2021-08-20T21:09:02.205" v="28" actId="20577"/>
        <pc:sldMkLst>
          <pc:docMk/>
          <pc:sldMk cId="712664355" sldId="266"/>
        </pc:sldMkLst>
        <pc:spChg chg="mod">
          <ac:chgData name="Singletary, David S." userId="45c19336-5b87-4564-b40a-d17e89ba411b" providerId="ADAL" clId="{A578A4A3-15F7-4141-AAA4-2CD4F3D0C525}" dt="2021-08-20T21:09:02.205" v="28" actId="20577"/>
          <ac:spMkLst>
            <pc:docMk/>
            <pc:sldMk cId="712664355" sldId="266"/>
            <ac:spMk id="2" creationId="{A077FE67-F676-4CC2-9E2A-2A18317BC496}"/>
          </ac:spMkLst>
        </pc:spChg>
      </pc:sldChg>
      <pc:sldChg chg="modSp mod">
        <pc:chgData name="Singletary, David S." userId="45c19336-5b87-4564-b40a-d17e89ba411b" providerId="ADAL" clId="{A578A4A3-15F7-4141-AAA4-2CD4F3D0C525}" dt="2021-08-20T21:10:58.039" v="110" actId="14100"/>
        <pc:sldMkLst>
          <pc:docMk/>
          <pc:sldMk cId="1852075656" sldId="268"/>
        </pc:sldMkLst>
        <pc:spChg chg="mod">
          <ac:chgData name="Singletary, David S." userId="45c19336-5b87-4564-b40a-d17e89ba411b" providerId="ADAL" clId="{A578A4A3-15F7-4141-AAA4-2CD4F3D0C525}" dt="2021-08-20T21:10:32.939" v="109" actId="20577"/>
          <ac:spMkLst>
            <pc:docMk/>
            <pc:sldMk cId="1852075656" sldId="268"/>
            <ac:spMk id="2" creationId="{A077FE67-F676-4CC2-9E2A-2A18317BC496}"/>
          </ac:spMkLst>
        </pc:spChg>
        <pc:spChg chg="mod">
          <ac:chgData name="Singletary, David S." userId="45c19336-5b87-4564-b40a-d17e89ba411b" providerId="ADAL" clId="{A578A4A3-15F7-4141-AAA4-2CD4F3D0C525}" dt="2021-08-20T21:10:58.039" v="110" actId="14100"/>
          <ac:spMkLst>
            <pc:docMk/>
            <pc:sldMk cId="1852075656" sldId="268"/>
            <ac:spMk id="8" creationId="{BDF65D7B-336E-4802-9691-7FF0E4ED627C}"/>
          </ac:spMkLst>
        </pc:spChg>
      </pc:sldChg>
      <pc:sldChg chg="addSp modSp mod">
        <pc:chgData name="Singletary, David S." userId="45c19336-5b87-4564-b40a-d17e89ba411b" providerId="ADAL" clId="{A578A4A3-15F7-4141-AAA4-2CD4F3D0C525}" dt="2021-08-20T21:12:04.752" v="217" actId="20577"/>
        <pc:sldMkLst>
          <pc:docMk/>
          <pc:sldMk cId="620642605" sldId="270"/>
        </pc:sldMkLst>
        <pc:spChg chg="mod">
          <ac:chgData name="Singletary, David S." userId="45c19336-5b87-4564-b40a-d17e89ba411b" providerId="ADAL" clId="{A578A4A3-15F7-4141-AAA4-2CD4F3D0C525}" dt="2021-08-20T21:11:36.305" v="112" actId="14100"/>
          <ac:spMkLst>
            <pc:docMk/>
            <pc:sldMk cId="620642605" sldId="270"/>
            <ac:spMk id="2" creationId="{A077FE67-F676-4CC2-9E2A-2A18317BC496}"/>
          </ac:spMkLst>
        </pc:spChg>
        <pc:spChg chg="add mod">
          <ac:chgData name="Singletary, David S." userId="45c19336-5b87-4564-b40a-d17e89ba411b" providerId="ADAL" clId="{A578A4A3-15F7-4141-AAA4-2CD4F3D0C525}" dt="2021-08-20T21:12:04.752" v="217" actId="20577"/>
          <ac:spMkLst>
            <pc:docMk/>
            <pc:sldMk cId="620642605" sldId="270"/>
            <ac:spMk id="4" creationId="{C34E6ACB-A258-4E5F-9390-5E45251A0D4F}"/>
          </ac:spMkLst>
        </pc:spChg>
        <pc:picChg chg="mod">
          <ac:chgData name="Singletary, David S." userId="45c19336-5b87-4564-b40a-d17e89ba411b" providerId="ADAL" clId="{A578A4A3-15F7-4141-AAA4-2CD4F3D0C525}" dt="2021-08-20T21:11:33.127" v="111" actId="1076"/>
          <ac:picMkLst>
            <pc:docMk/>
            <pc:sldMk cId="620642605" sldId="270"/>
            <ac:picMk id="11" creationId="{8FE0C066-667B-4F71-B772-9A8C6BA71C7C}"/>
          </ac:picMkLst>
        </pc:picChg>
      </pc:sldChg>
      <pc:sldChg chg="modSp mod">
        <pc:chgData name="Singletary, David S." userId="45c19336-5b87-4564-b40a-d17e89ba411b" providerId="ADAL" clId="{A578A4A3-15F7-4141-AAA4-2CD4F3D0C525}" dt="2021-08-20T21:14:11.869" v="223" actId="27636"/>
        <pc:sldMkLst>
          <pc:docMk/>
          <pc:sldMk cId="1369743242" sldId="275"/>
        </pc:sldMkLst>
        <pc:spChg chg="mod">
          <ac:chgData name="Singletary, David S." userId="45c19336-5b87-4564-b40a-d17e89ba411b" providerId="ADAL" clId="{A578A4A3-15F7-4141-AAA4-2CD4F3D0C525}" dt="2021-08-20T21:14:11.869" v="223" actId="27636"/>
          <ac:spMkLst>
            <pc:docMk/>
            <pc:sldMk cId="1369743242" sldId="275"/>
            <ac:spMk id="2" creationId="{A077FE67-F676-4CC2-9E2A-2A18317BC496}"/>
          </ac:spMkLst>
        </pc:spChg>
      </pc:sldChg>
      <pc:sldChg chg="modSp mod">
        <pc:chgData name="Singletary, David S." userId="45c19336-5b87-4564-b40a-d17e89ba411b" providerId="ADAL" clId="{A578A4A3-15F7-4141-AAA4-2CD4F3D0C525}" dt="2021-08-20T21:29:16.999" v="528" actId="1076"/>
        <pc:sldMkLst>
          <pc:docMk/>
          <pc:sldMk cId="880059374" sldId="279"/>
        </pc:sldMkLst>
        <pc:spChg chg="mod">
          <ac:chgData name="Singletary, David S." userId="45c19336-5b87-4564-b40a-d17e89ba411b" providerId="ADAL" clId="{A578A4A3-15F7-4141-AAA4-2CD4F3D0C525}" dt="2021-08-20T21:29:16.999" v="528" actId="1076"/>
          <ac:spMkLst>
            <pc:docMk/>
            <pc:sldMk cId="880059374" sldId="279"/>
            <ac:spMk id="2" creationId="{9511C6EA-6F92-4DD6-9563-F1AEBB1E32F3}"/>
          </ac:spMkLst>
        </pc:spChg>
      </pc:sldChg>
      <pc:sldChg chg="addSp delSp modSp mod">
        <pc:chgData name="Singletary, David S." userId="45c19336-5b87-4564-b40a-d17e89ba411b" providerId="ADAL" clId="{A578A4A3-15F7-4141-AAA4-2CD4F3D0C525}" dt="2021-08-20T21:21:22.287" v="311" actId="1076"/>
        <pc:sldMkLst>
          <pc:docMk/>
          <pc:sldMk cId="1727945023" sldId="283"/>
        </pc:sldMkLst>
        <pc:spChg chg="mod">
          <ac:chgData name="Singletary, David S." userId="45c19336-5b87-4564-b40a-d17e89ba411b" providerId="ADAL" clId="{A578A4A3-15F7-4141-AAA4-2CD4F3D0C525}" dt="2021-08-20T21:18:50.410" v="272" actId="1076"/>
          <ac:spMkLst>
            <pc:docMk/>
            <pc:sldMk cId="1727945023" sldId="283"/>
            <ac:spMk id="2" creationId="{9511C6EA-6F92-4DD6-9563-F1AEBB1E32F3}"/>
          </ac:spMkLst>
        </pc:spChg>
        <pc:spChg chg="mod">
          <ac:chgData name="Singletary, David S." userId="45c19336-5b87-4564-b40a-d17e89ba411b" providerId="ADAL" clId="{A578A4A3-15F7-4141-AAA4-2CD4F3D0C525}" dt="2021-08-20T21:21:22.287" v="311" actId="1076"/>
          <ac:spMkLst>
            <pc:docMk/>
            <pc:sldMk cId="1727945023" sldId="283"/>
            <ac:spMk id="8" creationId="{196E0AE0-B338-480E-B574-FA74DD260205}"/>
          </ac:spMkLst>
        </pc:spChg>
        <pc:spChg chg="mod">
          <ac:chgData name="Singletary, David S." userId="45c19336-5b87-4564-b40a-d17e89ba411b" providerId="ADAL" clId="{A578A4A3-15F7-4141-AAA4-2CD4F3D0C525}" dt="2021-08-20T21:21:22.287" v="311" actId="1076"/>
          <ac:spMkLst>
            <pc:docMk/>
            <pc:sldMk cId="1727945023" sldId="283"/>
            <ac:spMk id="9" creationId="{DA787176-8D30-4B92-A8C6-7E39DA32F465}"/>
          </ac:spMkLst>
        </pc:spChg>
        <pc:spChg chg="add del mod">
          <ac:chgData name="Singletary, David S." userId="45c19336-5b87-4564-b40a-d17e89ba411b" providerId="ADAL" clId="{A578A4A3-15F7-4141-AAA4-2CD4F3D0C525}" dt="2021-08-20T21:21:15.508" v="310" actId="478"/>
          <ac:spMkLst>
            <pc:docMk/>
            <pc:sldMk cId="1727945023" sldId="283"/>
            <ac:spMk id="12" creationId="{5D3C0BC1-5EC8-4036-BB3F-2E0106C6FFF1}"/>
          </ac:spMkLst>
        </pc:spChg>
        <pc:picChg chg="mod">
          <ac:chgData name="Singletary, David S." userId="45c19336-5b87-4564-b40a-d17e89ba411b" providerId="ADAL" clId="{A578A4A3-15F7-4141-AAA4-2CD4F3D0C525}" dt="2021-08-20T21:21:22.287" v="311" actId="1076"/>
          <ac:picMkLst>
            <pc:docMk/>
            <pc:sldMk cId="1727945023" sldId="283"/>
            <ac:picMk id="7" creationId="{3598F0EC-F11E-4843-9728-8BEEF386D4A6}"/>
          </ac:picMkLst>
        </pc:picChg>
        <pc:picChg chg="add mod">
          <ac:chgData name="Singletary, David S." userId="45c19336-5b87-4564-b40a-d17e89ba411b" providerId="ADAL" clId="{A578A4A3-15F7-4141-AAA4-2CD4F3D0C525}" dt="2021-08-20T21:18:32.875" v="268" actId="571"/>
          <ac:picMkLst>
            <pc:docMk/>
            <pc:sldMk cId="1727945023" sldId="283"/>
            <ac:picMk id="10" creationId="{8B7040FD-EF63-444B-BC25-5BFB3053A258}"/>
          </ac:picMkLst>
        </pc:picChg>
        <pc:cxnChg chg="mod">
          <ac:chgData name="Singletary, David S." userId="45c19336-5b87-4564-b40a-d17e89ba411b" providerId="ADAL" clId="{A578A4A3-15F7-4141-AAA4-2CD4F3D0C525}" dt="2021-08-20T21:21:22.287" v="311" actId="1076"/>
          <ac:cxnSpMkLst>
            <pc:docMk/>
            <pc:sldMk cId="1727945023" sldId="283"/>
            <ac:cxnSpMk id="11" creationId="{805DD03E-10F0-49B6-AE60-8776A51FEF59}"/>
          </ac:cxnSpMkLst>
        </pc:cxnChg>
      </pc:sldChg>
      <pc:sldChg chg="addSp modSp mod">
        <pc:chgData name="Singletary, David S." userId="45c19336-5b87-4564-b40a-d17e89ba411b" providerId="ADAL" clId="{A578A4A3-15F7-4141-AAA4-2CD4F3D0C525}" dt="2021-08-20T21:27:02.504" v="497" actId="20577"/>
        <pc:sldMkLst>
          <pc:docMk/>
          <pc:sldMk cId="3768633762" sldId="284"/>
        </pc:sldMkLst>
        <pc:spChg chg="mod">
          <ac:chgData name="Singletary, David S." userId="45c19336-5b87-4564-b40a-d17e89ba411b" providerId="ADAL" clId="{A578A4A3-15F7-4141-AAA4-2CD4F3D0C525}" dt="2021-08-20T21:18:05.680" v="266" actId="20577"/>
          <ac:spMkLst>
            <pc:docMk/>
            <pc:sldMk cId="3768633762" sldId="284"/>
            <ac:spMk id="2" creationId="{9511C6EA-6F92-4DD6-9563-F1AEBB1E32F3}"/>
          </ac:spMkLst>
        </pc:spChg>
        <pc:spChg chg="add mod">
          <ac:chgData name="Singletary, David S." userId="45c19336-5b87-4564-b40a-d17e89ba411b" providerId="ADAL" clId="{A578A4A3-15F7-4141-AAA4-2CD4F3D0C525}" dt="2021-08-20T21:27:02.504" v="497" actId="20577"/>
          <ac:spMkLst>
            <pc:docMk/>
            <pc:sldMk cId="3768633762" sldId="284"/>
            <ac:spMk id="6" creationId="{4F89D5D4-03BF-427C-92D7-079EE01EBE65}"/>
          </ac:spMkLst>
        </pc:spChg>
        <pc:spChg chg="mod">
          <ac:chgData name="Singletary, David S." userId="45c19336-5b87-4564-b40a-d17e89ba411b" providerId="ADAL" clId="{A578A4A3-15F7-4141-AAA4-2CD4F3D0C525}" dt="2021-08-20T21:17:57.769" v="261" actId="1076"/>
          <ac:spMkLst>
            <pc:docMk/>
            <pc:sldMk cId="3768633762" sldId="284"/>
            <ac:spMk id="12" creationId="{0E844FEC-FA43-45F4-A529-21EA4895BE68}"/>
          </ac:spMkLst>
        </pc:spChg>
        <pc:picChg chg="mod">
          <ac:chgData name="Singletary, David S." userId="45c19336-5b87-4564-b40a-d17e89ba411b" providerId="ADAL" clId="{A578A4A3-15F7-4141-AAA4-2CD4F3D0C525}" dt="2021-08-20T21:17:57.769" v="261" actId="1076"/>
          <ac:picMkLst>
            <pc:docMk/>
            <pc:sldMk cId="3768633762" sldId="284"/>
            <ac:picMk id="5" creationId="{0298A016-6230-4416-83AD-588E0E9AB2E5}"/>
          </ac:picMkLst>
        </pc:picChg>
      </pc:sldChg>
      <pc:sldChg chg="addSp modSp mod">
        <pc:chgData name="Singletary, David S." userId="45c19336-5b87-4564-b40a-d17e89ba411b" providerId="ADAL" clId="{A578A4A3-15F7-4141-AAA4-2CD4F3D0C525}" dt="2021-08-20T21:31:29.390" v="618" actId="14100"/>
        <pc:sldMkLst>
          <pc:docMk/>
          <pc:sldMk cId="1769141551" sldId="285"/>
        </pc:sldMkLst>
        <pc:spChg chg="mod">
          <ac:chgData name="Singletary, David S." userId="45c19336-5b87-4564-b40a-d17e89ba411b" providerId="ADAL" clId="{A578A4A3-15F7-4141-AAA4-2CD4F3D0C525}" dt="2021-08-20T21:30:37.931" v="566" actId="404"/>
          <ac:spMkLst>
            <pc:docMk/>
            <pc:sldMk cId="1769141551" sldId="285"/>
            <ac:spMk id="2" creationId="{9511C6EA-6F92-4DD6-9563-F1AEBB1E32F3}"/>
          </ac:spMkLst>
        </pc:spChg>
        <pc:spChg chg="mod">
          <ac:chgData name="Singletary, David S." userId="45c19336-5b87-4564-b40a-d17e89ba411b" providerId="ADAL" clId="{A578A4A3-15F7-4141-AAA4-2CD4F3D0C525}" dt="2021-08-20T21:28:27.466" v="515" actId="1076"/>
          <ac:spMkLst>
            <pc:docMk/>
            <pc:sldMk cId="1769141551" sldId="285"/>
            <ac:spMk id="7" creationId="{528FF2A9-1D9E-4E47-872E-86AB056A8F17}"/>
          </ac:spMkLst>
        </pc:spChg>
        <pc:spChg chg="mod">
          <ac:chgData name="Singletary, David S." userId="45c19336-5b87-4564-b40a-d17e89ba411b" providerId="ADAL" clId="{A578A4A3-15F7-4141-AAA4-2CD4F3D0C525}" dt="2021-08-20T21:28:27.466" v="515" actId="1076"/>
          <ac:spMkLst>
            <pc:docMk/>
            <pc:sldMk cId="1769141551" sldId="285"/>
            <ac:spMk id="8" creationId="{F376A2DA-1597-43A7-854E-63756AC2BCCD}"/>
          </ac:spMkLst>
        </pc:spChg>
        <pc:spChg chg="add mod">
          <ac:chgData name="Singletary, David S." userId="45c19336-5b87-4564-b40a-d17e89ba411b" providerId="ADAL" clId="{A578A4A3-15F7-4141-AAA4-2CD4F3D0C525}" dt="2021-08-20T21:31:29.390" v="618" actId="14100"/>
          <ac:spMkLst>
            <pc:docMk/>
            <pc:sldMk cId="1769141551" sldId="285"/>
            <ac:spMk id="9" creationId="{ADD9E396-6177-4053-9B33-5DA9F230DAB8}"/>
          </ac:spMkLst>
        </pc:spChg>
        <pc:picChg chg="mod">
          <ac:chgData name="Singletary, David S." userId="45c19336-5b87-4564-b40a-d17e89ba411b" providerId="ADAL" clId="{A578A4A3-15F7-4141-AAA4-2CD4F3D0C525}" dt="2021-08-20T21:28:27.466" v="515" actId="1076"/>
          <ac:picMkLst>
            <pc:docMk/>
            <pc:sldMk cId="1769141551" sldId="285"/>
            <ac:picMk id="6" creationId="{13CE1642-CE5B-4FBB-A533-77B352931962}"/>
          </ac:picMkLst>
        </pc:picChg>
      </pc:sldChg>
      <pc:sldChg chg="addSp modSp mod">
        <pc:chgData name="Singletary, David S." userId="45c19336-5b87-4564-b40a-d17e89ba411b" providerId="ADAL" clId="{A578A4A3-15F7-4141-AAA4-2CD4F3D0C525}" dt="2021-08-20T21:32:31.427" v="623" actId="1076"/>
        <pc:sldMkLst>
          <pc:docMk/>
          <pc:sldMk cId="1739839233" sldId="286"/>
        </pc:sldMkLst>
        <pc:spChg chg="add mod">
          <ac:chgData name="Singletary, David S." userId="45c19336-5b87-4564-b40a-d17e89ba411b" providerId="ADAL" clId="{A578A4A3-15F7-4141-AAA4-2CD4F3D0C525}" dt="2021-08-20T21:32:31.427" v="623" actId="1076"/>
          <ac:spMkLst>
            <pc:docMk/>
            <pc:sldMk cId="1739839233" sldId="286"/>
            <ac:spMk id="9" creationId="{F88CFAA8-7659-4122-BAB4-4ADACEBC9AF1}"/>
          </ac:spMkLst>
        </pc:spChg>
        <pc:picChg chg="mod">
          <ac:chgData name="Singletary, David S." userId="45c19336-5b87-4564-b40a-d17e89ba411b" providerId="ADAL" clId="{A578A4A3-15F7-4141-AAA4-2CD4F3D0C525}" dt="2021-08-20T21:32:18.691" v="620" actId="1076"/>
          <ac:picMkLst>
            <pc:docMk/>
            <pc:sldMk cId="1739839233" sldId="286"/>
            <ac:picMk id="5" creationId="{989FF4A8-EEC5-41D9-8831-523C7DBAD481}"/>
          </ac:picMkLst>
        </pc:picChg>
      </pc:sldChg>
      <pc:sldChg chg="modSp mod">
        <pc:chgData name="Singletary, David S." userId="45c19336-5b87-4564-b40a-d17e89ba411b" providerId="ADAL" clId="{A578A4A3-15F7-4141-AAA4-2CD4F3D0C525}" dt="2021-08-20T21:38:20.301" v="654" actId="14100"/>
        <pc:sldMkLst>
          <pc:docMk/>
          <pc:sldMk cId="224406835" sldId="287"/>
        </pc:sldMkLst>
        <pc:spChg chg="mod">
          <ac:chgData name="Singletary, David S." userId="45c19336-5b87-4564-b40a-d17e89ba411b" providerId="ADAL" clId="{A578A4A3-15F7-4141-AAA4-2CD4F3D0C525}" dt="2021-08-20T21:38:20.301" v="654" actId="14100"/>
          <ac:spMkLst>
            <pc:docMk/>
            <pc:sldMk cId="224406835" sldId="287"/>
            <ac:spMk id="2" creationId="{9511C6EA-6F92-4DD6-9563-F1AEBB1E32F3}"/>
          </ac:spMkLst>
        </pc:spChg>
      </pc:sldChg>
      <pc:sldChg chg="modSp mod">
        <pc:chgData name="Singletary, David S." userId="45c19336-5b87-4564-b40a-d17e89ba411b" providerId="ADAL" clId="{A578A4A3-15F7-4141-AAA4-2CD4F3D0C525}" dt="2021-08-20T21:43:17.183" v="804" actId="20577"/>
        <pc:sldMkLst>
          <pc:docMk/>
          <pc:sldMk cId="389150547" sldId="288"/>
        </pc:sldMkLst>
        <pc:spChg chg="mod">
          <ac:chgData name="Singletary, David S." userId="45c19336-5b87-4564-b40a-d17e89ba411b" providerId="ADAL" clId="{A578A4A3-15F7-4141-AAA4-2CD4F3D0C525}" dt="2021-08-20T21:43:17.183" v="804" actId="20577"/>
          <ac:spMkLst>
            <pc:docMk/>
            <pc:sldMk cId="389150547" sldId="288"/>
            <ac:spMk id="7" creationId="{37ACAB9A-1C33-4D68-84C2-D1A6C5343993}"/>
          </ac:spMkLst>
        </pc:spChg>
      </pc:sldChg>
      <pc:sldChg chg="modSp mod">
        <pc:chgData name="Singletary, David S." userId="45c19336-5b87-4564-b40a-d17e89ba411b" providerId="ADAL" clId="{A578A4A3-15F7-4141-AAA4-2CD4F3D0C525}" dt="2021-08-20T21:46:14.658" v="844" actId="20577"/>
        <pc:sldMkLst>
          <pc:docMk/>
          <pc:sldMk cId="3587767446" sldId="291"/>
        </pc:sldMkLst>
        <pc:spChg chg="mod">
          <ac:chgData name="Singletary, David S." userId="45c19336-5b87-4564-b40a-d17e89ba411b" providerId="ADAL" clId="{A578A4A3-15F7-4141-AAA4-2CD4F3D0C525}" dt="2021-08-20T21:46:14.658" v="844" actId="20577"/>
          <ac:spMkLst>
            <pc:docMk/>
            <pc:sldMk cId="3587767446" sldId="291"/>
            <ac:spMk id="2" creationId="{9511C6EA-6F92-4DD6-9563-F1AEBB1E32F3}"/>
          </ac:spMkLst>
        </pc:spChg>
        <pc:spChg chg="mod">
          <ac:chgData name="Singletary, David S." userId="45c19336-5b87-4564-b40a-d17e89ba411b" providerId="ADAL" clId="{A578A4A3-15F7-4141-AAA4-2CD4F3D0C525}" dt="2021-08-20T21:39:45.553" v="699" actId="1076"/>
          <ac:spMkLst>
            <pc:docMk/>
            <pc:sldMk cId="3587767446" sldId="291"/>
            <ac:spMk id="11" creationId="{04017F3F-F501-4448-B287-EFD6A340E443}"/>
          </ac:spMkLst>
        </pc:spChg>
        <pc:spChg chg="mod">
          <ac:chgData name="Singletary, David S." userId="45c19336-5b87-4564-b40a-d17e89ba411b" providerId="ADAL" clId="{A578A4A3-15F7-4141-AAA4-2CD4F3D0C525}" dt="2021-08-20T21:39:45.553" v="699" actId="1076"/>
          <ac:spMkLst>
            <pc:docMk/>
            <pc:sldMk cId="3587767446" sldId="291"/>
            <ac:spMk id="12" creationId="{698BAFF8-90AD-48BB-BA8B-0F6A1B93EC0E}"/>
          </ac:spMkLst>
        </pc:spChg>
        <pc:picChg chg="mod">
          <ac:chgData name="Singletary, David S." userId="45c19336-5b87-4564-b40a-d17e89ba411b" providerId="ADAL" clId="{A578A4A3-15F7-4141-AAA4-2CD4F3D0C525}" dt="2021-08-20T21:39:45.553" v="699" actId="1076"/>
          <ac:picMkLst>
            <pc:docMk/>
            <pc:sldMk cId="3587767446" sldId="291"/>
            <ac:picMk id="4" creationId="{8A43F683-7461-4688-A93A-BA65F22256AF}"/>
          </ac:picMkLst>
        </pc:picChg>
        <pc:picChg chg="mod">
          <ac:chgData name="Singletary, David S." userId="45c19336-5b87-4564-b40a-d17e89ba411b" providerId="ADAL" clId="{A578A4A3-15F7-4141-AAA4-2CD4F3D0C525}" dt="2021-08-20T21:39:45.553" v="699" actId="1076"/>
          <ac:picMkLst>
            <pc:docMk/>
            <pc:sldMk cId="3587767446" sldId="291"/>
            <ac:picMk id="7" creationId="{AFA0A5AA-D2AB-49EE-9705-5EB4D4C05A9C}"/>
          </ac:picMkLst>
        </pc:picChg>
        <pc:picChg chg="mod">
          <ac:chgData name="Singletary, David S." userId="45c19336-5b87-4564-b40a-d17e89ba411b" providerId="ADAL" clId="{A578A4A3-15F7-4141-AAA4-2CD4F3D0C525}" dt="2021-08-20T21:39:45.553" v="699" actId="1076"/>
          <ac:picMkLst>
            <pc:docMk/>
            <pc:sldMk cId="3587767446" sldId="291"/>
            <ac:picMk id="8" creationId="{E9802396-DACB-4A75-BE01-C3EED7D3EC44}"/>
          </ac:picMkLst>
        </pc:picChg>
      </pc:sldChg>
    </pc:docChg>
  </pc:docChgLst>
  <pc:docChgLst>
    <pc:chgData name="Singletary, David S." userId="45c19336-5b87-4564-b40a-d17e89ba411b" providerId="ADAL" clId="{E7381E70-A3D9-4242-BEAC-B5EB64E018DD}"/>
    <pc:docChg chg="custSel addSld modSld">
      <pc:chgData name="Singletary, David S." userId="45c19336-5b87-4564-b40a-d17e89ba411b" providerId="ADAL" clId="{E7381E70-A3D9-4242-BEAC-B5EB64E018DD}" dt="2022-01-05T02:01:36.572" v="1114" actId="20577"/>
      <pc:docMkLst>
        <pc:docMk/>
      </pc:docMkLst>
      <pc:sldChg chg="modSp mod">
        <pc:chgData name="Singletary, David S." userId="45c19336-5b87-4564-b40a-d17e89ba411b" providerId="ADAL" clId="{E7381E70-A3D9-4242-BEAC-B5EB64E018DD}" dt="2022-01-04T21:58:10.201" v="2" actId="20577"/>
        <pc:sldMkLst>
          <pc:docMk/>
          <pc:sldMk cId="2973000389" sldId="297"/>
        </pc:sldMkLst>
        <pc:spChg chg="mod">
          <ac:chgData name="Singletary, David S." userId="45c19336-5b87-4564-b40a-d17e89ba411b" providerId="ADAL" clId="{E7381E70-A3D9-4242-BEAC-B5EB64E018DD}" dt="2022-01-04T21:58:10.201" v="2" actId="20577"/>
          <ac:spMkLst>
            <pc:docMk/>
            <pc:sldMk cId="2973000389" sldId="297"/>
            <ac:spMk id="5" creationId="{D4DF20FB-145A-4EC1-97F1-79766D32EA7E}"/>
          </ac:spMkLst>
        </pc:spChg>
      </pc:sldChg>
      <pc:sldChg chg="modSp mod">
        <pc:chgData name="Singletary, David S." userId="45c19336-5b87-4564-b40a-d17e89ba411b" providerId="ADAL" clId="{E7381E70-A3D9-4242-BEAC-B5EB64E018DD}" dt="2022-01-05T01:54:30.341" v="525" actId="20577"/>
        <pc:sldMkLst>
          <pc:docMk/>
          <pc:sldMk cId="405375899" sldId="299"/>
        </pc:sldMkLst>
        <pc:spChg chg="mod">
          <ac:chgData name="Singletary, David S." userId="45c19336-5b87-4564-b40a-d17e89ba411b" providerId="ADAL" clId="{E7381E70-A3D9-4242-BEAC-B5EB64E018DD}" dt="2022-01-05T01:54:30.341" v="525" actId="20577"/>
          <ac:spMkLst>
            <pc:docMk/>
            <pc:sldMk cId="405375899" sldId="299"/>
            <ac:spMk id="2" creationId="{C00B6E76-B3BF-4129-932A-38B538031F19}"/>
          </ac:spMkLst>
        </pc:spChg>
        <pc:spChg chg="mod">
          <ac:chgData name="Singletary, David S." userId="45c19336-5b87-4564-b40a-d17e89ba411b" providerId="ADAL" clId="{E7381E70-A3D9-4242-BEAC-B5EB64E018DD}" dt="2022-01-05T01:03:45.485" v="221" actId="115"/>
          <ac:spMkLst>
            <pc:docMk/>
            <pc:sldMk cId="405375899" sldId="299"/>
            <ac:spMk id="5" creationId="{D4DF20FB-145A-4EC1-97F1-79766D32EA7E}"/>
          </ac:spMkLst>
        </pc:spChg>
      </pc:sldChg>
      <pc:sldChg chg="modSp mod">
        <pc:chgData name="Singletary, David S." userId="45c19336-5b87-4564-b40a-d17e89ba411b" providerId="ADAL" clId="{E7381E70-A3D9-4242-BEAC-B5EB64E018DD}" dt="2022-01-05T00:57:14.444" v="218" actId="20577"/>
        <pc:sldMkLst>
          <pc:docMk/>
          <pc:sldMk cId="2010607459" sldId="301"/>
        </pc:sldMkLst>
        <pc:spChg chg="mod">
          <ac:chgData name="Singletary, David S." userId="45c19336-5b87-4564-b40a-d17e89ba411b" providerId="ADAL" clId="{E7381E70-A3D9-4242-BEAC-B5EB64E018DD}" dt="2022-01-05T00:57:14.444" v="218" actId="20577"/>
          <ac:spMkLst>
            <pc:docMk/>
            <pc:sldMk cId="2010607459" sldId="301"/>
            <ac:spMk id="2" creationId="{C00B6E76-B3BF-4129-932A-38B538031F19}"/>
          </ac:spMkLst>
        </pc:spChg>
      </pc:sldChg>
      <pc:sldChg chg="modSp mod">
        <pc:chgData name="Singletary, David S." userId="45c19336-5b87-4564-b40a-d17e89ba411b" providerId="ADAL" clId="{E7381E70-A3D9-4242-BEAC-B5EB64E018DD}" dt="2022-01-05T01:51:34.118" v="364" actId="20577"/>
        <pc:sldMkLst>
          <pc:docMk/>
          <pc:sldMk cId="3779567065" sldId="302"/>
        </pc:sldMkLst>
        <pc:spChg chg="mod">
          <ac:chgData name="Singletary, David S." userId="45c19336-5b87-4564-b40a-d17e89ba411b" providerId="ADAL" clId="{E7381E70-A3D9-4242-BEAC-B5EB64E018DD}" dt="2022-01-05T00:57:18.339" v="220" actId="20577"/>
          <ac:spMkLst>
            <pc:docMk/>
            <pc:sldMk cId="3779567065" sldId="302"/>
            <ac:spMk id="2" creationId="{C00B6E76-B3BF-4129-932A-38B538031F19}"/>
          </ac:spMkLst>
        </pc:spChg>
        <pc:spChg chg="mod">
          <ac:chgData name="Singletary, David S." userId="45c19336-5b87-4564-b40a-d17e89ba411b" providerId="ADAL" clId="{E7381E70-A3D9-4242-BEAC-B5EB64E018DD}" dt="2022-01-05T01:51:34.118" v="364" actId="20577"/>
          <ac:spMkLst>
            <pc:docMk/>
            <pc:sldMk cId="3779567065" sldId="302"/>
            <ac:spMk id="5" creationId="{D4DF20FB-145A-4EC1-97F1-79766D32EA7E}"/>
          </ac:spMkLst>
        </pc:spChg>
      </pc:sldChg>
      <pc:sldChg chg="modSp add mod">
        <pc:chgData name="Singletary, David S." userId="45c19336-5b87-4564-b40a-d17e89ba411b" providerId="ADAL" clId="{E7381E70-A3D9-4242-BEAC-B5EB64E018DD}" dt="2022-01-05T01:56:23.889" v="696" actId="20577"/>
        <pc:sldMkLst>
          <pc:docMk/>
          <pc:sldMk cId="3637750185" sldId="303"/>
        </pc:sldMkLst>
        <pc:spChg chg="mod">
          <ac:chgData name="Singletary, David S." userId="45c19336-5b87-4564-b40a-d17e89ba411b" providerId="ADAL" clId="{E7381E70-A3D9-4242-BEAC-B5EB64E018DD}" dt="2022-01-05T01:52:10.128" v="420" actId="20577"/>
          <ac:spMkLst>
            <pc:docMk/>
            <pc:sldMk cId="3637750185" sldId="303"/>
            <ac:spMk id="2" creationId="{C00B6E76-B3BF-4129-932A-38B538031F19}"/>
          </ac:spMkLst>
        </pc:spChg>
        <pc:spChg chg="mod">
          <ac:chgData name="Singletary, David S." userId="45c19336-5b87-4564-b40a-d17e89ba411b" providerId="ADAL" clId="{E7381E70-A3D9-4242-BEAC-B5EB64E018DD}" dt="2022-01-05T01:56:23.889" v="696" actId="20577"/>
          <ac:spMkLst>
            <pc:docMk/>
            <pc:sldMk cId="3637750185" sldId="303"/>
            <ac:spMk id="5" creationId="{D4DF20FB-145A-4EC1-97F1-79766D32EA7E}"/>
          </ac:spMkLst>
        </pc:spChg>
      </pc:sldChg>
      <pc:sldChg chg="modSp add mod">
        <pc:chgData name="Singletary, David S." userId="45c19336-5b87-4564-b40a-d17e89ba411b" providerId="ADAL" clId="{E7381E70-A3D9-4242-BEAC-B5EB64E018DD}" dt="2022-01-05T02:01:00.549" v="1013" actId="20577"/>
        <pc:sldMkLst>
          <pc:docMk/>
          <pc:sldMk cId="3901541794" sldId="304"/>
        </pc:sldMkLst>
        <pc:spChg chg="mod">
          <ac:chgData name="Singletary, David S." userId="45c19336-5b87-4564-b40a-d17e89ba411b" providerId="ADAL" clId="{E7381E70-A3D9-4242-BEAC-B5EB64E018DD}" dt="2022-01-05T02:01:00.549" v="1013" actId="20577"/>
          <ac:spMkLst>
            <pc:docMk/>
            <pc:sldMk cId="3901541794" sldId="304"/>
            <ac:spMk id="2" creationId="{C00B6E76-B3BF-4129-932A-38B538031F19}"/>
          </ac:spMkLst>
        </pc:spChg>
        <pc:spChg chg="mod">
          <ac:chgData name="Singletary, David S." userId="45c19336-5b87-4564-b40a-d17e89ba411b" providerId="ADAL" clId="{E7381E70-A3D9-4242-BEAC-B5EB64E018DD}" dt="2022-01-05T01:58:53.725" v="1008" actId="20577"/>
          <ac:spMkLst>
            <pc:docMk/>
            <pc:sldMk cId="3901541794" sldId="304"/>
            <ac:spMk id="5" creationId="{D4DF20FB-145A-4EC1-97F1-79766D32EA7E}"/>
          </ac:spMkLst>
        </pc:spChg>
      </pc:sldChg>
      <pc:sldChg chg="modSp add mod">
        <pc:chgData name="Singletary, David S." userId="45c19336-5b87-4564-b40a-d17e89ba411b" providerId="ADAL" clId="{E7381E70-A3D9-4242-BEAC-B5EB64E018DD}" dt="2022-01-05T02:01:36.572" v="1114" actId="20577"/>
        <pc:sldMkLst>
          <pc:docMk/>
          <pc:sldMk cId="770734951" sldId="305"/>
        </pc:sldMkLst>
        <pc:spChg chg="mod">
          <ac:chgData name="Singletary, David S." userId="45c19336-5b87-4564-b40a-d17e89ba411b" providerId="ADAL" clId="{E7381E70-A3D9-4242-BEAC-B5EB64E018DD}" dt="2022-01-05T02:01:19.468" v="1050" actId="20577"/>
          <ac:spMkLst>
            <pc:docMk/>
            <pc:sldMk cId="770734951" sldId="305"/>
            <ac:spMk id="2" creationId="{C00B6E76-B3BF-4129-932A-38B538031F19}"/>
          </ac:spMkLst>
        </pc:spChg>
        <pc:spChg chg="mod">
          <ac:chgData name="Singletary, David S." userId="45c19336-5b87-4564-b40a-d17e89ba411b" providerId="ADAL" clId="{E7381E70-A3D9-4242-BEAC-B5EB64E018DD}" dt="2022-01-05T02:01:36.572" v="1114" actId="20577"/>
          <ac:spMkLst>
            <pc:docMk/>
            <pc:sldMk cId="770734951" sldId="305"/>
            <ac:spMk id="5" creationId="{D4DF20FB-145A-4EC1-97F1-79766D32EA7E}"/>
          </ac:spMkLst>
        </pc:spChg>
      </pc:sldChg>
    </pc:docChg>
  </pc:docChgLst>
  <pc:docChgLst>
    <pc:chgData name="Singletary, David S." userId="45c19336-5b87-4564-b40a-d17e89ba411b" providerId="ADAL" clId="{79830DC6-E7AE-4829-801C-3E2C01FE788B}"/>
    <pc:docChg chg="undo custSel addSld delSld modSld sldOrd">
      <pc:chgData name="Singletary, David S." userId="45c19336-5b87-4564-b40a-d17e89ba411b" providerId="ADAL" clId="{79830DC6-E7AE-4829-801C-3E2C01FE788B}" dt="2022-05-07T19:38:16.952" v="4275" actId="403"/>
      <pc:docMkLst>
        <pc:docMk/>
      </pc:docMkLst>
      <pc:sldChg chg="modSp mod">
        <pc:chgData name="Singletary, David S." userId="45c19336-5b87-4564-b40a-d17e89ba411b" providerId="ADAL" clId="{79830DC6-E7AE-4829-801C-3E2C01FE788B}" dt="2022-05-05T21:42:18.787" v="16" actId="20577"/>
        <pc:sldMkLst>
          <pc:docMk/>
          <pc:sldMk cId="2317717155" sldId="256"/>
        </pc:sldMkLst>
        <pc:spChg chg="mod">
          <ac:chgData name="Singletary, David S." userId="45c19336-5b87-4564-b40a-d17e89ba411b" providerId="ADAL" clId="{79830DC6-E7AE-4829-801C-3E2C01FE788B}" dt="2022-05-05T21:42:18.787" v="16" actId="20577"/>
          <ac:spMkLst>
            <pc:docMk/>
            <pc:sldMk cId="2317717155" sldId="256"/>
            <ac:spMk id="2" creationId="{C5E77597-EA9F-431A-83B2-D8409FC018E1}"/>
          </ac:spMkLst>
        </pc:spChg>
      </pc:sldChg>
      <pc:sldChg chg="modSp mod">
        <pc:chgData name="Singletary, David S." userId="45c19336-5b87-4564-b40a-d17e89ba411b" providerId="ADAL" clId="{79830DC6-E7AE-4829-801C-3E2C01FE788B}" dt="2022-05-07T18:06:20.727" v="2969" actId="20577"/>
        <pc:sldMkLst>
          <pc:docMk/>
          <pc:sldMk cId="3912213653" sldId="260"/>
        </pc:sldMkLst>
        <pc:spChg chg="mod">
          <ac:chgData name="Singletary, David S." userId="45c19336-5b87-4564-b40a-d17e89ba411b" providerId="ADAL" clId="{79830DC6-E7AE-4829-801C-3E2C01FE788B}" dt="2022-05-07T18:06:20.727" v="2969" actId="20577"/>
          <ac:spMkLst>
            <pc:docMk/>
            <pc:sldMk cId="3912213653" sldId="260"/>
            <ac:spMk id="5" creationId="{9A05574B-8937-4007-8E6B-0DF340E2031C}"/>
          </ac:spMkLst>
        </pc:spChg>
      </pc:sldChg>
      <pc:sldChg chg="modSp mod">
        <pc:chgData name="Singletary, David S." userId="45c19336-5b87-4564-b40a-d17e89ba411b" providerId="ADAL" clId="{79830DC6-E7AE-4829-801C-3E2C01FE788B}" dt="2022-05-07T17:34:24.651" v="1514" actId="27636"/>
        <pc:sldMkLst>
          <pc:docMk/>
          <pc:sldMk cId="177219325" sldId="296"/>
        </pc:sldMkLst>
        <pc:spChg chg="mod">
          <ac:chgData name="Singletary, David S." userId="45c19336-5b87-4564-b40a-d17e89ba411b" providerId="ADAL" clId="{79830DC6-E7AE-4829-801C-3E2C01FE788B}" dt="2022-05-05T21:43:45.082" v="98" actId="20577"/>
          <ac:spMkLst>
            <pc:docMk/>
            <pc:sldMk cId="177219325" sldId="296"/>
            <ac:spMk id="2" creationId="{C00B6E76-B3BF-4129-932A-38B538031F19}"/>
          </ac:spMkLst>
        </pc:spChg>
        <pc:spChg chg="mod">
          <ac:chgData name="Singletary, David S." userId="45c19336-5b87-4564-b40a-d17e89ba411b" providerId="ADAL" clId="{79830DC6-E7AE-4829-801C-3E2C01FE788B}" dt="2022-05-07T17:34:24.651" v="1514" actId="27636"/>
          <ac:spMkLst>
            <pc:docMk/>
            <pc:sldMk cId="177219325" sldId="296"/>
            <ac:spMk id="5" creationId="{D4DF20FB-145A-4EC1-97F1-79766D32EA7E}"/>
          </ac:spMkLst>
        </pc:spChg>
        <pc:picChg chg="mod">
          <ac:chgData name="Singletary, David S." userId="45c19336-5b87-4564-b40a-d17e89ba411b" providerId="ADAL" clId="{79830DC6-E7AE-4829-801C-3E2C01FE788B}" dt="2022-05-07T17:33:02.122" v="1427" actId="1076"/>
          <ac:picMkLst>
            <pc:docMk/>
            <pc:sldMk cId="177219325" sldId="296"/>
            <ac:picMk id="4" creationId="{62402348-1FE1-46C9-A585-D55BC3829C38}"/>
          </ac:picMkLst>
        </pc:picChg>
      </pc:sldChg>
      <pc:sldChg chg="delSp modSp add mod">
        <pc:chgData name="Singletary, David S." userId="45c19336-5b87-4564-b40a-d17e89ba411b" providerId="ADAL" clId="{79830DC6-E7AE-4829-801C-3E2C01FE788B}" dt="2022-05-07T19:38:16.952" v="4275" actId="403"/>
        <pc:sldMkLst>
          <pc:docMk/>
          <pc:sldMk cId="1585275618" sldId="297"/>
        </pc:sldMkLst>
        <pc:spChg chg="mod">
          <ac:chgData name="Singletary, David S." userId="45c19336-5b87-4564-b40a-d17e89ba411b" providerId="ADAL" clId="{79830DC6-E7AE-4829-801C-3E2C01FE788B}" dt="2022-05-07T17:51:27.069" v="1854" actId="27636"/>
          <ac:spMkLst>
            <pc:docMk/>
            <pc:sldMk cId="1585275618" sldId="297"/>
            <ac:spMk id="2" creationId="{C00B6E76-B3BF-4129-932A-38B538031F19}"/>
          </ac:spMkLst>
        </pc:spChg>
        <pc:spChg chg="mod">
          <ac:chgData name="Singletary, David S." userId="45c19336-5b87-4564-b40a-d17e89ba411b" providerId="ADAL" clId="{79830DC6-E7AE-4829-801C-3E2C01FE788B}" dt="2022-05-07T19:38:16.952" v="4275" actId="403"/>
          <ac:spMkLst>
            <pc:docMk/>
            <pc:sldMk cId="1585275618" sldId="297"/>
            <ac:spMk id="5" creationId="{D4DF20FB-145A-4EC1-97F1-79766D32EA7E}"/>
          </ac:spMkLst>
        </pc:spChg>
        <pc:picChg chg="del">
          <ac:chgData name="Singletary, David S." userId="45c19336-5b87-4564-b40a-d17e89ba411b" providerId="ADAL" clId="{79830DC6-E7AE-4829-801C-3E2C01FE788B}" dt="2022-05-07T17:33:15.918" v="1429" actId="478"/>
          <ac:picMkLst>
            <pc:docMk/>
            <pc:sldMk cId="1585275618" sldId="297"/>
            <ac:picMk id="4" creationId="{62402348-1FE1-46C9-A585-D55BC3829C38}"/>
          </ac:picMkLst>
        </pc:picChg>
      </pc:sldChg>
      <pc:sldChg chg="del">
        <pc:chgData name="Singletary, David S." userId="45c19336-5b87-4564-b40a-d17e89ba411b" providerId="ADAL" clId="{79830DC6-E7AE-4829-801C-3E2C01FE788B}" dt="2022-05-07T17:31:35.945" v="1404" actId="2696"/>
        <pc:sldMkLst>
          <pc:docMk/>
          <pc:sldMk cId="2973000389" sldId="297"/>
        </pc:sldMkLst>
      </pc:sldChg>
      <pc:sldChg chg="del">
        <pc:chgData name="Singletary, David S." userId="45c19336-5b87-4564-b40a-d17e89ba411b" providerId="ADAL" clId="{79830DC6-E7AE-4829-801C-3E2C01FE788B}" dt="2022-05-07T17:31:35.945" v="1404" actId="2696"/>
        <pc:sldMkLst>
          <pc:docMk/>
          <pc:sldMk cId="2482905637" sldId="298"/>
        </pc:sldMkLst>
      </pc:sldChg>
      <pc:sldChg chg="addSp modSp add mod">
        <pc:chgData name="Singletary, David S." userId="45c19336-5b87-4564-b40a-d17e89ba411b" providerId="ADAL" clId="{79830DC6-E7AE-4829-801C-3E2C01FE788B}" dt="2022-05-07T18:09:53.056" v="3337" actId="20577"/>
        <pc:sldMkLst>
          <pc:docMk/>
          <pc:sldMk cId="3534892383" sldId="298"/>
        </pc:sldMkLst>
        <pc:spChg chg="mod">
          <ac:chgData name="Singletary, David S." userId="45c19336-5b87-4564-b40a-d17e89ba411b" providerId="ADAL" clId="{79830DC6-E7AE-4829-801C-3E2C01FE788B}" dt="2022-05-07T17:58:09.989" v="2230" actId="20577"/>
          <ac:spMkLst>
            <pc:docMk/>
            <pc:sldMk cId="3534892383" sldId="298"/>
            <ac:spMk id="2" creationId="{C00B6E76-B3BF-4129-932A-38B538031F19}"/>
          </ac:spMkLst>
        </pc:spChg>
        <pc:spChg chg="add mod">
          <ac:chgData name="Singletary, David S." userId="45c19336-5b87-4564-b40a-d17e89ba411b" providerId="ADAL" clId="{79830DC6-E7AE-4829-801C-3E2C01FE788B}" dt="2022-05-07T18:09:53.056" v="3337" actId="20577"/>
          <ac:spMkLst>
            <pc:docMk/>
            <pc:sldMk cId="3534892383" sldId="298"/>
            <ac:spMk id="4" creationId="{BFA8A010-55C7-02C9-CCD6-0D5C559D0879}"/>
          </ac:spMkLst>
        </pc:spChg>
        <pc:spChg chg="mod">
          <ac:chgData name="Singletary, David S." userId="45c19336-5b87-4564-b40a-d17e89ba411b" providerId="ADAL" clId="{79830DC6-E7AE-4829-801C-3E2C01FE788B}" dt="2022-05-07T17:56:59.791" v="2038" actId="20577"/>
          <ac:spMkLst>
            <pc:docMk/>
            <pc:sldMk cId="3534892383" sldId="298"/>
            <ac:spMk id="5" creationId="{D4DF20FB-145A-4EC1-97F1-79766D32EA7E}"/>
          </ac:spMkLst>
        </pc:spChg>
      </pc:sldChg>
      <pc:sldChg chg="modSp add mod">
        <pc:chgData name="Singletary, David S." userId="45c19336-5b87-4564-b40a-d17e89ba411b" providerId="ADAL" clId="{79830DC6-E7AE-4829-801C-3E2C01FE788B}" dt="2022-05-07T18:09:19.828" v="3261" actId="113"/>
        <pc:sldMkLst>
          <pc:docMk/>
          <pc:sldMk cId="115015904" sldId="299"/>
        </pc:sldMkLst>
        <pc:spChg chg="mod">
          <ac:chgData name="Singletary, David S." userId="45c19336-5b87-4564-b40a-d17e89ba411b" providerId="ADAL" clId="{79830DC6-E7AE-4829-801C-3E2C01FE788B}" dt="2022-05-07T18:05:32.881" v="2911" actId="20577"/>
          <ac:spMkLst>
            <pc:docMk/>
            <pc:sldMk cId="115015904" sldId="299"/>
            <ac:spMk id="2" creationId="{C00B6E76-B3BF-4129-932A-38B538031F19}"/>
          </ac:spMkLst>
        </pc:spChg>
        <pc:spChg chg="mod">
          <ac:chgData name="Singletary, David S." userId="45c19336-5b87-4564-b40a-d17e89ba411b" providerId="ADAL" clId="{79830DC6-E7AE-4829-801C-3E2C01FE788B}" dt="2022-05-07T18:09:19.828" v="3261" actId="113"/>
          <ac:spMkLst>
            <pc:docMk/>
            <pc:sldMk cId="115015904" sldId="299"/>
            <ac:spMk id="4" creationId="{BFA8A010-55C7-02C9-CCD6-0D5C559D0879}"/>
          </ac:spMkLst>
        </pc:spChg>
      </pc:sldChg>
      <pc:sldChg chg="del">
        <pc:chgData name="Singletary, David S." userId="45c19336-5b87-4564-b40a-d17e89ba411b" providerId="ADAL" clId="{79830DC6-E7AE-4829-801C-3E2C01FE788B}" dt="2022-05-07T17:31:35.945" v="1404" actId="2696"/>
        <pc:sldMkLst>
          <pc:docMk/>
          <pc:sldMk cId="405375899" sldId="299"/>
        </pc:sldMkLst>
      </pc:sldChg>
      <pc:sldChg chg="modSp add mod">
        <pc:chgData name="Singletary, David S." userId="45c19336-5b87-4564-b40a-d17e89ba411b" providerId="ADAL" clId="{79830DC6-E7AE-4829-801C-3E2C01FE788B}" dt="2022-05-07T18:09:09.886" v="3258" actId="20577"/>
        <pc:sldMkLst>
          <pc:docMk/>
          <pc:sldMk cId="1540867314" sldId="300"/>
        </pc:sldMkLst>
        <pc:spChg chg="mod">
          <ac:chgData name="Singletary, David S." userId="45c19336-5b87-4564-b40a-d17e89ba411b" providerId="ADAL" clId="{79830DC6-E7AE-4829-801C-3E2C01FE788B}" dt="2022-05-07T18:06:47.097" v="2980" actId="20577"/>
          <ac:spMkLst>
            <pc:docMk/>
            <pc:sldMk cId="1540867314" sldId="300"/>
            <ac:spMk id="2" creationId="{C00B6E76-B3BF-4129-932A-38B538031F19}"/>
          </ac:spMkLst>
        </pc:spChg>
        <pc:spChg chg="mod">
          <ac:chgData name="Singletary, David S." userId="45c19336-5b87-4564-b40a-d17e89ba411b" providerId="ADAL" clId="{79830DC6-E7AE-4829-801C-3E2C01FE788B}" dt="2022-05-07T18:09:09.886" v="3258" actId="20577"/>
          <ac:spMkLst>
            <pc:docMk/>
            <pc:sldMk cId="1540867314" sldId="300"/>
            <ac:spMk id="4" creationId="{BFA8A010-55C7-02C9-CCD6-0D5C559D0879}"/>
          </ac:spMkLst>
        </pc:spChg>
      </pc:sldChg>
      <pc:sldChg chg="modSp add mod ord">
        <pc:chgData name="Singletary, David S." userId="45c19336-5b87-4564-b40a-d17e89ba411b" providerId="ADAL" clId="{79830DC6-E7AE-4829-801C-3E2C01FE788B}" dt="2022-05-07T18:17:14.581" v="3868" actId="404"/>
        <pc:sldMkLst>
          <pc:docMk/>
          <pc:sldMk cId="366317895" sldId="301"/>
        </pc:sldMkLst>
        <pc:spChg chg="mod">
          <ac:chgData name="Singletary, David S." userId="45c19336-5b87-4564-b40a-d17e89ba411b" providerId="ADAL" clId="{79830DC6-E7AE-4829-801C-3E2C01FE788B}" dt="2022-05-07T18:11:27.822" v="3376" actId="20577"/>
          <ac:spMkLst>
            <pc:docMk/>
            <pc:sldMk cId="366317895" sldId="301"/>
            <ac:spMk id="2" creationId="{C00B6E76-B3BF-4129-932A-38B538031F19}"/>
          </ac:spMkLst>
        </pc:spChg>
        <pc:spChg chg="mod">
          <ac:chgData name="Singletary, David S." userId="45c19336-5b87-4564-b40a-d17e89ba411b" providerId="ADAL" clId="{79830DC6-E7AE-4829-801C-3E2C01FE788B}" dt="2022-05-07T18:17:14.581" v="3868" actId="404"/>
          <ac:spMkLst>
            <pc:docMk/>
            <pc:sldMk cId="366317895" sldId="301"/>
            <ac:spMk id="5" creationId="{D4DF20FB-145A-4EC1-97F1-79766D32EA7E}"/>
          </ac:spMkLst>
        </pc:spChg>
      </pc:sldChg>
      <pc:sldChg chg="del">
        <pc:chgData name="Singletary, David S." userId="45c19336-5b87-4564-b40a-d17e89ba411b" providerId="ADAL" clId="{79830DC6-E7AE-4829-801C-3E2C01FE788B}" dt="2022-05-07T17:31:35.945" v="1404" actId="2696"/>
        <pc:sldMkLst>
          <pc:docMk/>
          <pc:sldMk cId="2010607459" sldId="301"/>
        </pc:sldMkLst>
      </pc:sldChg>
      <pc:sldChg chg="modSp add mod">
        <pc:chgData name="Singletary, David S." userId="45c19336-5b87-4564-b40a-d17e89ba411b" providerId="ADAL" clId="{79830DC6-E7AE-4829-801C-3E2C01FE788B}" dt="2022-05-07T18:18:02.101" v="4058" actId="113"/>
        <pc:sldMkLst>
          <pc:docMk/>
          <pc:sldMk cId="244177782" sldId="302"/>
        </pc:sldMkLst>
        <pc:spChg chg="mod">
          <ac:chgData name="Singletary, David S." userId="45c19336-5b87-4564-b40a-d17e89ba411b" providerId="ADAL" clId="{79830DC6-E7AE-4829-801C-3E2C01FE788B}" dt="2022-05-07T18:17:30.272" v="3887" actId="20577"/>
          <ac:spMkLst>
            <pc:docMk/>
            <pc:sldMk cId="244177782" sldId="302"/>
            <ac:spMk id="2" creationId="{C00B6E76-B3BF-4129-932A-38B538031F19}"/>
          </ac:spMkLst>
        </pc:spChg>
        <pc:spChg chg="mod">
          <ac:chgData name="Singletary, David S." userId="45c19336-5b87-4564-b40a-d17e89ba411b" providerId="ADAL" clId="{79830DC6-E7AE-4829-801C-3E2C01FE788B}" dt="2022-05-07T18:18:02.101" v="4058" actId="113"/>
          <ac:spMkLst>
            <pc:docMk/>
            <pc:sldMk cId="244177782" sldId="302"/>
            <ac:spMk id="5" creationId="{D4DF20FB-145A-4EC1-97F1-79766D32EA7E}"/>
          </ac:spMkLst>
        </pc:spChg>
      </pc:sldChg>
      <pc:sldChg chg="del">
        <pc:chgData name="Singletary, David S." userId="45c19336-5b87-4564-b40a-d17e89ba411b" providerId="ADAL" clId="{79830DC6-E7AE-4829-801C-3E2C01FE788B}" dt="2022-05-07T17:31:35.945" v="1404" actId="2696"/>
        <pc:sldMkLst>
          <pc:docMk/>
          <pc:sldMk cId="3779567065" sldId="302"/>
        </pc:sldMkLst>
      </pc:sldChg>
      <pc:sldChg chg="del">
        <pc:chgData name="Singletary, David S." userId="45c19336-5b87-4564-b40a-d17e89ba411b" providerId="ADAL" clId="{79830DC6-E7AE-4829-801C-3E2C01FE788B}" dt="2022-05-07T17:31:35.945" v="1404" actId="2696"/>
        <pc:sldMkLst>
          <pc:docMk/>
          <pc:sldMk cId="3637750185" sldId="303"/>
        </pc:sldMkLst>
      </pc:sldChg>
      <pc:sldChg chg="del">
        <pc:chgData name="Singletary, David S." userId="45c19336-5b87-4564-b40a-d17e89ba411b" providerId="ADAL" clId="{79830DC6-E7AE-4829-801C-3E2C01FE788B}" dt="2022-05-07T17:31:35.945" v="1404" actId="2696"/>
        <pc:sldMkLst>
          <pc:docMk/>
          <pc:sldMk cId="3901541794" sldId="304"/>
        </pc:sldMkLst>
      </pc:sldChg>
      <pc:sldChg chg="del">
        <pc:chgData name="Singletary, David S." userId="45c19336-5b87-4564-b40a-d17e89ba411b" providerId="ADAL" clId="{79830DC6-E7AE-4829-801C-3E2C01FE788B}" dt="2022-05-07T17:31:35.945" v="1404" actId="2696"/>
        <pc:sldMkLst>
          <pc:docMk/>
          <pc:sldMk cId="770734951" sldId="305"/>
        </pc:sldMkLst>
      </pc:sldChg>
    </pc:docChg>
  </pc:docChgLst>
  <pc:docChgLst>
    <pc:chgData name="Singletary, David S." userId="45c19336-5b87-4564-b40a-d17e89ba411b" providerId="ADAL" clId="{BA17828A-ACB4-449A-9E44-2BB73EB75B13}"/>
    <pc:docChg chg="custSel addSld delSld modSld">
      <pc:chgData name="Singletary, David S." userId="45c19336-5b87-4564-b40a-d17e89ba411b" providerId="ADAL" clId="{BA17828A-ACB4-449A-9E44-2BB73EB75B13}" dt="2021-11-29T02:19:41.306" v="1864" actId="20577"/>
      <pc:docMkLst>
        <pc:docMk/>
      </pc:docMkLst>
      <pc:sldChg chg="modSp mod">
        <pc:chgData name="Singletary, David S." userId="45c19336-5b87-4564-b40a-d17e89ba411b" providerId="ADAL" clId="{BA17828A-ACB4-449A-9E44-2BB73EB75B13}" dt="2021-11-29T01:58:01.826" v="23" actId="20577"/>
        <pc:sldMkLst>
          <pc:docMk/>
          <pc:sldMk cId="2317717155" sldId="256"/>
        </pc:sldMkLst>
        <pc:spChg chg="mod">
          <ac:chgData name="Singletary, David S." userId="45c19336-5b87-4564-b40a-d17e89ba411b" providerId="ADAL" clId="{BA17828A-ACB4-449A-9E44-2BB73EB75B13}" dt="2021-11-29T01:58:01.826" v="23" actId="20577"/>
          <ac:spMkLst>
            <pc:docMk/>
            <pc:sldMk cId="2317717155" sldId="256"/>
            <ac:spMk id="2" creationId="{C5E77597-EA9F-431A-83B2-D8409FC018E1}"/>
          </ac:spMkLst>
        </pc:spChg>
      </pc:sldChg>
      <pc:sldChg chg="modSp mod">
        <pc:chgData name="Singletary, David S." userId="45c19336-5b87-4564-b40a-d17e89ba411b" providerId="ADAL" clId="{BA17828A-ACB4-449A-9E44-2BB73EB75B13}" dt="2021-11-29T02:04:29.466" v="681" actId="27636"/>
        <pc:sldMkLst>
          <pc:docMk/>
          <pc:sldMk cId="3912213653" sldId="260"/>
        </pc:sldMkLst>
        <pc:spChg chg="mod">
          <ac:chgData name="Singletary, David S." userId="45c19336-5b87-4564-b40a-d17e89ba411b" providerId="ADAL" clId="{BA17828A-ACB4-449A-9E44-2BB73EB75B13}" dt="2021-11-29T02:04:27.326" v="679" actId="1076"/>
          <ac:spMkLst>
            <pc:docMk/>
            <pc:sldMk cId="3912213653" sldId="260"/>
            <ac:spMk id="2" creationId="{C00B6E76-B3BF-4129-932A-38B538031F19}"/>
          </ac:spMkLst>
        </pc:spChg>
        <pc:spChg chg="mod">
          <ac:chgData name="Singletary, David S." userId="45c19336-5b87-4564-b40a-d17e89ba411b" providerId="ADAL" clId="{BA17828A-ACB4-449A-9E44-2BB73EB75B13}" dt="2021-11-29T02:04:29.466" v="681" actId="27636"/>
          <ac:spMkLst>
            <pc:docMk/>
            <pc:sldMk cId="3912213653" sldId="260"/>
            <ac:spMk id="5" creationId="{9A05574B-8937-4007-8E6B-0DF340E2031C}"/>
          </ac:spMkLst>
        </pc:spChg>
      </pc:sldChg>
      <pc:sldChg chg="del">
        <pc:chgData name="Singletary, David S." userId="45c19336-5b87-4564-b40a-d17e89ba411b" providerId="ADAL" clId="{BA17828A-ACB4-449A-9E44-2BB73EB75B13}" dt="2021-11-29T02:00:34.811" v="345" actId="2696"/>
        <pc:sldMkLst>
          <pc:docMk/>
          <pc:sldMk cId="3033191393" sldId="262"/>
        </pc:sldMkLst>
      </pc:sldChg>
      <pc:sldChg chg="del">
        <pc:chgData name="Singletary, David S." userId="45c19336-5b87-4564-b40a-d17e89ba411b" providerId="ADAL" clId="{BA17828A-ACB4-449A-9E44-2BB73EB75B13}" dt="2021-11-29T02:00:34.811" v="345" actId="2696"/>
        <pc:sldMkLst>
          <pc:docMk/>
          <pc:sldMk cId="4072686787" sldId="292"/>
        </pc:sldMkLst>
      </pc:sldChg>
      <pc:sldChg chg="del">
        <pc:chgData name="Singletary, David S." userId="45c19336-5b87-4564-b40a-d17e89ba411b" providerId="ADAL" clId="{BA17828A-ACB4-449A-9E44-2BB73EB75B13}" dt="2021-11-29T02:00:34.811" v="345" actId="2696"/>
        <pc:sldMkLst>
          <pc:docMk/>
          <pc:sldMk cId="1747894764" sldId="293"/>
        </pc:sldMkLst>
      </pc:sldChg>
      <pc:sldChg chg="del">
        <pc:chgData name="Singletary, David S." userId="45c19336-5b87-4564-b40a-d17e89ba411b" providerId="ADAL" clId="{BA17828A-ACB4-449A-9E44-2BB73EB75B13}" dt="2021-11-29T02:00:34.811" v="345" actId="2696"/>
        <pc:sldMkLst>
          <pc:docMk/>
          <pc:sldMk cId="95808494" sldId="294"/>
        </pc:sldMkLst>
      </pc:sldChg>
      <pc:sldChg chg="del">
        <pc:chgData name="Singletary, David S." userId="45c19336-5b87-4564-b40a-d17e89ba411b" providerId="ADAL" clId="{BA17828A-ACB4-449A-9E44-2BB73EB75B13}" dt="2021-11-29T02:00:34.811" v="345" actId="2696"/>
        <pc:sldMkLst>
          <pc:docMk/>
          <pc:sldMk cId="2349133970" sldId="295"/>
        </pc:sldMkLst>
      </pc:sldChg>
      <pc:sldChg chg="del">
        <pc:chgData name="Singletary, David S." userId="45c19336-5b87-4564-b40a-d17e89ba411b" providerId="ADAL" clId="{BA17828A-ACB4-449A-9E44-2BB73EB75B13}" dt="2021-11-29T02:00:34.811" v="345" actId="2696"/>
        <pc:sldMkLst>
          <pc:docMk/>
          <pc:sldMk cId="1355237502" sldId="296"/>
        </pc:sldMkLst>
      </pc:sldChg>
      <pc:sldChg chg="modSp mod">
        <pc:chgData name="Singletary, David S." userId="45c19336-5b87-4564-b40a-d17e89ba411b" providerId="ADAL" clId="{BA17828A-ACB4-449A-9E44-2BB73EB75B13}" dt="2021-11-29T02:16:48.074" v="1492" actId="20577"/>
        <pc:sldMkLst>
          <pc:docMk/>
          <pc:sldMk cId="2973000389" sldId="297"/>
        </pc:sldMkLst>
        <pc:spChg chg="mod">
          <ac:chgData name="Singletary, David S." userId="45c19336-5b87-4564-b40a-d17e89ba411b" providerId="ADAL" clId="{BA17828A-ACB4-449A-9E44-2BB73EB75B13}" dt="2021-11-29T02:16:19.994" v="1480" actId="20577"/>
          <ac:spMkLst>
            <pc:docMk/>
            <pc:sldMk cId="2973000389" sldId="297"/>
            <ac:spMk id="2" creationId="{C00B6E76-B3BF-4129-932A-38B538031F19}"/>
          </ac:spMkLst>
        </pc:spChg>
        <pc:spChg chg="mod">
          <ac:chgData name="Singletary, David S." userId="45c19336-5b87-4564-b40a-d17e89ba411b" providerId="ADAL" clId="{BA17828A-ACB4-449A-9E44-2BB73EB75B13}" dt="2021-11-29T02:16:48.074" v="1492" actId="20577"/>
          <ac:spMkLst>
            <pc:docMk/>
            <pc:sldMk cId="2973000389" sldId="297"/>
            <ac:spMk id="5" creationId="{D4DF20FB-145A-4EC1-97F1-79766D32EA7E}"/>
          </ac:spMkLst>
        </pc:spChg>
      </pc:sldChg>
      <pc:sldChg chg="del">
        <pc:chgData name="Singletary, David S." userId="45c19336-5b87-4564-b40a-d17e89ba411b" providerId="ADAL" clId="{BA17828A-ACB4-449A-9E44-2BB73EB75B13}" dt="2021-11-29T02:00:34.811" v="345" actId="2696"/>
        <pc:sldMkLst>
          <pc:docMk/>
          <pc:sldMk cId="993416819" sldId="298"/>
        </pc:sldMkLst>
      </pc:sldChg>
      <pc:sldChg chg="del">
        <pc:chgData name="Singletary, David S." userId="45c19336-5b87-4564-b40a-d17e89ba411b" providerId="ADAL" clId="{BA17828A-ACB4-449A-9E44-2BB73EB75B13}" dt="2021-11-29T02:00:34.811" v="345" actId="2696"/>
        <pc:sldMkLst>
          <pc:docMk/>
          <pc:sldMk cId="1603218070" sldId="299"/>
        </pc:sldMkLst>
      </pc:sldChg>
      <pc:sldChg chg="del">
        <pc:chgData name="Singletary, David S." userId="45c19336-5b87-4564-b40a-d17e89ba411b" providerId="ADAL" clId="{BA17828A-ACB4-449A-9E44-2BB73EB75B13}" dt="2021-11-29T02:00:34.811" v="345" actId="2696"/>
        <pc:sldMkLst>
          <pc:docMk/>
          <pc:sldMk cId="897226940" sldId="300"/>
        </pc:sldMkLst>
      </pc:sldChg>
      <pc:sldChg chg="del">
        <pc:chgData name="Singletary, David S." userId="45c19336-5b87-4564-b40a-d17e89ba411b" providerId="ADAL" clId="{BA17828A-ACB4-449A-9E44-2BB73EB75B13}" dt="2021-11-29T02:00:34.811" v="345" actId="2696"/>
        <pc:sldMkLst>
          <pc:docMk/>
          <pc:sldMk cId="3537702788" sldId="301"/>
        </pc:sldMkLst>
      </pc:sldChg>
      <pc:sldChg chg="del">
        <pc:chgData name="Singletary, David S." userId="45c19336-5b87-4564-b40a-d17e89ba411b" providerId="ADAL" clId="{BA17828A-ACB4-449A-9E44-2BB73EB75B13}" dt="2021-11-29T02:00:34.811" v="345" actId="2696"/>
        <pc:sldMkLst>
          <pc:docMk/>
          <pc:sldMk cId="3702126739" sldId="302"/>
        </pc:sldMkLst>
      </pc:sldChg>
      <pc:sldChg chg="del">
        <pc:chgData name="Singletary, David S." userId="45c19336-5b87-4564-b40a-d17e89ba411b" providerId="ADAL" clId="{BA17828A-ACB4-449A-9E44-2BB73EB75B13}" dt="2021-11-29T02:00:34.811" v="345" actId="2696"/>
        <pc:sldMkLst>
          <pc:docMk/>
          <pc:sldMk cId="565770595" sldId="303"/>
        </pc:sldMkLst>
      </pc:sldChg>
      <pc:sldChg chg="del">
        <pc:chgData name="Singletary, David S." userId="45c19336-5b87-4564-b40a-d17e89ba411b" providerId="ADAL" clId="{BA17828A-ACB4-449A-9E44-2BB73EB75B13}" dt="2021-11-29T02:00:34.811" v="345" actId="2696"/>
        <pc:sldMkLst>
          <pc:docMk/>
          <pc:sldMk cId="464371123" sldId="304"/>
        </pc:sldMkLst>
      </pc:sldChg>
      <pc:sldChg chg="del">
        <pc:chgData name="Singletary, David S." userId="45c19336-5b87-4564-b40a-d17e89ba411b" providerId="ADAL" clId="{BA17828A-ACB4-449A-9E44-2BB73EB75B13}" dt="2021-11-29T02:00:34.811" v="345" actId="2696"/>
        <pc:sldMkLst>
          <pc:docMk/>
          <pc:sldMk cId="3541273890" sldId="305"/>
        </pc:sldMkLst>
      </pc:sldChg>
      <pc:sldChg chg="del">
        <pc:chgData name="Singletary, David S." userId="45c19336-5b87-4564-b40a-d17e89ba411b" providerId="ADAL" clId="{BA17828A-ACB4-449A-9E44-2BB73EB75B13}" dt="2021-11-29T02:00:34.811" v="345" actId="2696"/>
        <pc:sldMkLst>
          <pc:docMk/>
          <pc:sldMk cId="3378695326" sldId="306"/>
        </pc:sldMkLst>
      </pc:sldChg>
      <pc:sldChg chg="del">
        <pc:chgData name="Singletary, David S." userId="45c19336-5b87-4564-b40a-d17e89ba411b" providerId="ADAL" clId="{BA17828A-ACB4-449A-9E44-2BB73EB75B13}" dt="2021-11-29T02:00:34.811" v="345" actId="2696"/>
        <pc:sldMkLst>
          <pc:docMk/>
          <pc:sldMk cId="3457898317" sldId="307"/>
        </pc:sldMkLst>
      </pc:sldChg>
      <pc:sldChg chg="del">
        <pc:chgData name="Singletary, David S." userId="45c19336-5b87-4564-b40a-d17e89ba411b" providerId="ADAL" clId="{BA17828A-ACB4-449A-9E44-2BB73EB75B13}" dt="2021-11-29T02:00:34.811" v="345" actId="2696"/>
        <pc:sldMkLst>
          <pc:docMk/>
          <pc:sldMk cId="1479460687" sldId="308"/>
        </pc:sldMkLst>
      </pc:sldChg>
      <pc:sldChg chg="del">
        <pc:chgData name="Singletary, David S." userId="45c19336-5b87-4564-b40a-d17e89ba411b" providerId="ADAL" clId="{BA17828A-ACB4-449A-9E44-2BB73EB75B13}" dt="2021-11-29T02:00:34.811" v="345" actId="2696"/>
        <pc:sldMkLst>
          <pc:docMk/>
          <pc:sldMk cId="3520514090" sldId="309"/>
        </pc:sldMkLst>
      </pc:sldChg>
      <pc:sldChg chg="del">
        <pc:chgData name="Singletary, David S." userId="45c19336-5b87-4564-b40a-d17e89ba411b" providerId="ADAL" clId="{BA17828A-ACB4-449A-9E44-2BB73EB75B13}" dt="2021-11-29T02:00:34.811" v="345" actId="2696"/>
        <pc:sldMkLst>
          <pc:docMk/>
          <pc:sldMk cId="669405399" sldId="310"/>
        </pc:sldMkLst>
      </pc:sldChg>
      <pc:sldChg chg="del">
        <pc:chgData name="Singletary, David S." userId="45c19336-5b87-4564-b40a-d17e89ba411b" providerId="ADAL" clId="{BA17828A-ACB4-449A-9E44-2BB73EB75B13}" dt="2021-11-29T02:00:34.811" v="345" actId="2696"/>
        <pc:sldMkLst>
          <pc:docMk/>
          <pc:sldMk cId="1868943424" sldId="311"/>
        </pc:sldMkLst>
      </pc:sldChg>
      <pc:sldChg chg="modSp add mod">
        <pc:chgData name="Singletary, David S." userId="45c19336-5b87-4564-b40a-d17e89ba411b" providerId="ADAL" clId="{BA17828A-ACB4-449A-9E44-2BB73EB75B13}" dt="2021-11-29T02:19:41.306" v="1864" actId="20577"/>
        <pc:sldMkLst>
          <pc:docMk/>
          <pc:sldMk cId="2252249668" sldId="313"/>
        </pc:sldMkLst>
        <pc:spChg chg="mod">
          <ac:chgData name="Singletary, David S." userId="45c19336-5b87-4564-b40a-d17e89ba411b" providerId="ADAL" clId="{BA17828A-ACB4-449A-9E44-2BB73EB75B13}" dt="2021-11-29T02:14:42.398" v="1479" actId="20577"/>
          <ac:spMkLst>
            <pc:docMk/>
            <pc:sldMk cId="2252249668" sldId="313"/>
            <ac:spMk id="2" creationId="{C00B6E76-B3BF-4129-932A-38B538031F19}"/>
          </ac:spMkLst>
        </pc:spChg>
        <pc:spChg chg="mod">
          <ac:chgData name="Singletary, David S." userId="45c19336-5b87-4564-b40a-d17e89ba411b" providerId="ADAL" clId="{BA17828A-ACB4-449A-9E44-2BB73EB75B13}" dt="2021-11-29T02:19:41.306" v="1864" actId="20577"/>
          <ac:spMkLst>
            <pc:docMk/>
            <pc:sldMk cId="2252249668" sldId="313"/>
            <ac:spMk id="5" creationId="{D4DF20FB-145A-4EC1-97F1-79766D32EA7E}"/>
          </ac:spMkLst>
        </pc:spChg>
      </pc:sldChg>
    </pc:docChg>
  </pc:docChgLst>
  <pc:docChgLst>
    <pc:chgData name="Singletary, David S." userId="45c19336-5b87-4564-b40a-d17e89ba411b" providerId="ADAL" clId="{9BE09449-A8E6-4E4E-B075-19C5C1127297}"/>
    <pc:docChg chg="modSld">
      <pc:chgData name="Singletary, David S." userId="45c19336-5b87-4564-b40a-d17e89ba411b" providerId="ADAL" clId="{9BE09449-A8E6-4E4E-B075-19C5C1127297}" dt="2022-01-07T18:38:36.271" v="73" actId="113"/>
      <pc:docMkLst>
        <pc:docMk/>
      </pc:docMkLst>
      <pc:sldChg chg="modSp mod">
        <pc:chgData name="Singletary, David S." userId="45c19336-5b87-4564-b40a-d17e89ba411b" providerId="ADAL" clId="{9BE09449-A8E6-4E4E-B075-19C5C1127297}" dt="2022-01-07T18:38:36.271" v="73" actId="113"/>
        <pc:sldMkLst>
          <pc:docMk/>
          <pc:sldMk cId="3912213653" sldId="260"/>
        </pc:sldMkLst>
        <pc:spChg chg="mod">
          <ac:chgData name="Singletary, David S." userId="45c19336-5b87-4564-b40a-d17e89ba411b" providerId="ADAL" clId="{9BE09449-A8E6-4E4E-B075-19C5C1127297}" dt="2022-01-07T18:38:36.271" v="73" actId="113"/>
          <ac:spMkLst>
            <pc:docMk/>
            <pc:sldMk cId="3912213653" sldId="260"/>
            <ac:spMk id="5" creationId="{9A05574B-8937-4007-8E6B-0DF340E2031C}"/>
          </ac:spMkLst>
        </pc:spChg>
      </pc:sldChg>
      <pc:sldChg chg="modSp mod">
        <pc:chgData name="Singletary, David S." userId="45c19336-5b87-4564-b40a-d17e89ba411b" providerId="ADAL" clId="{9BE09449-A8E6-4E4E-B075-19C5C1127297}" dt="2022-01-07T18:37:30.333" v="9" actId="20577"/>
        <pc:sldMkLst>
          <pc:docMk/>
          <pc:sldMk cId="2973000389" sldId="297"/>
        </pc:sldMkLst>
        <pc:spChg chg="mod">
          <ac:chgData name="Singletary, David S." userId="45c19336-5b87-4564-b40a-d17e89ba411b" providerId="ADAL" clId="{9BE09449-A8E6-4E4E-B075-19C5C1127297}" dt="2022-01-07T18:37:30.333" v="9" actId="20577"/>
          <ac:spMkLst>
            <pc:docMk/>
            <pc:sldMk cId="2973000389" sldId="297"/>
            <ac:spMk id="5" creationId="{D4DF20FB-145A-4EC1-97F1-79766D32EA7E}"/>
          </ac:spMkLst>
        </pc:spChg>
      </pc:sldChg>
    </pc:docChg>
  </pc:docChgLst>
  <pc:docChgLst>
    <pc:chgData name="Singletary, David S." userId="45c19336-5b87-4564-b40a-d17e89ba411b" providerId="ADAL" clId="{EC16B4A5-123C-4353-B035-1967CD48FC71}"/>
    <pc:docChg chg="undo custSel addSld delSld modSld sldOrd">
      <pc:chgData name="Singletary, David S." userId="45c19336-5b87-4564-b40a-d17e89ba411b" providerId="ADAL" clId="{EC16B4A5-123C-4353-B035-1967CD48FC71}" dt="2021-11-24T01:12:19.150" v="4362" actId="12"/>
      <pc:docMkLst>
        <pc:docMk/>
      </pc:docMkLst>
      <pc:sldChg chg="modSp mod">
        <pc:chgData name="Singletary, David S." userId="45c19336-5b87-4564-b40a-d17e89ba411b" providerId="ADAL" clId="{EC16B4A5-123C-4353-B035-1967CD48FC71}" dt="2021-11-14T00:07:30.842" v="37" actId="20577"/>
        <pc:sldMkLst>
          <pc:docMk/>
          <pc:sldMk cId="2317717155" sldId="256"/>
        </pc:sldMkLst>
        <pc:spChg chg="mod">
          <ac:chgData name="Singletary, David S." userId="45c19336-5b87-4564-b40a-d17e89ba411b" providerId="ADAL" clId="{EC16B4A5-123C-4353-B035-1967CD48FC71}" dt="2021-11-14T00:07:30.842" v="37" actId="20577"/>
          <ac:spMkLst>
            <pc:docMk/>
            <pc:sldMk cId="2317717155" sldId="256"/>
            <ac:spMk id="2" creationId="{C5E77597-EA9F-431A-83B2-D8409FC018E1}"/>
          </ac:spMkLst>
        </pc:spChg>
      </pc:sldChg>
      <pc:sldChg chg="del">
        <pc:chgData name="Singletary, David S." userId="45c19336-5b87-4564-b40a-d17e89ba411b" providerId="ADAL" clId="{EC16B4A5-123C-4353-B035-1967CD48FC71}" dt="2021-11-14T00:19:42.359" v="743" actId="2696"/>
        <pc:sldMkLst>
          <pc:docMk/>
          <pc:sldMk cId="2232296266" sldId="257"/>
        </pc:sldMkLst>
      </pc:sldChg>
      <pc:sldChg chg="del">
        <pc:chgData name="Singletary, David S." userId="45c19336-5b87-4564-b40a-d17e89ba411b" providerId="ADAL" clId="{EC16B4A5-123C-4353-B035-1967CD48FC71}" dt="2021-11-14T00:19:42.359" v="743" actId="2696"/>
        <pc:sldMkLst>
          <pc:docMk/>
          <pc:sldMk cId="3712251846" sldId="258"/>
        </pc:sldMkLst>
      </pc:sldChg>
      <pc:sldChg chg="del">
        <pc:chgData name="Singletary, David S." userId="45c19336-5b87-4564-b40a-d17e89ba411b" providerId="ADAL" clId="{EC16B4A5-123C-4353-B035-1967CD48FC71}" dt="2021-11-14T00:19:42.359" v="743" actId="2696"/>
        <pc:sldMkLst>
          <pc:docMk/>
          <pc:sldMk cId="4290623094" sldId="259"/>
        </pc:sldMkLst>
      </pc:sldChg>
      <pc:sldChg chg="modSp mod">
        <pc:chgData name="Singletary, David S." userId="45c19336-5b87-4564-b40a-d17e89ba411b" providerId="ADAL" clId="{EC16B4A5-123C-4353-B035-1967CD48FC71}" dt="2021-11-16T17:24:49.430" v="1445" actId="20577"/>
        <pc:sldMkLst>
          <pc:docMk/>
          <pc:sldMk cId="3912213653" sldId="260"/>
        </pc:sldMkLst>
        <pc:spChg chg="mod">
          <ac:chgData name="Singletary, David S." userId="45c19336-5b87-4564-b40a-d17e89ba411b" providerId="ADAL" clId="{EC16B4A5-123C-4353-B035-1967CD48FC71}" dt="2021-11-14T00:09:59.265" v="370" actId="20577"/>
          <ac:spMkLst>
            <pc:docMk/>
            <pc:sldMk cId="3912213653" sldId="260"/>
            <ac:spMk id="2" creationId="{C00B6E76-B3BF-4129-932A-38B538031F19}"/>
          </ac:spMkLst>
        </pc:spChg>
        <pc:spChg chg="mod">
          <ac:chgData name="Singletary, David S." userId="45c19336-5b87-4564-b40a-d17e89ba411b" providerId="ADAL" clId="{EC16B4A5-123C-4353-B035-1967CD48FC71}" dt="2021-11-16T17:24:49.430" v="1445" actId="20577"/>
          <ac:spMkLst>
            <pc:docMk/>
            <pc:sldMk cId="3912213653" sldId="260"/>
            <ac:spMk id="5" creationId="{9A05574B-8937-4007-8E6B-0DF340E2031C}"/>
          </ac:spMkLst>
        </pc:spChg>
      </pc:sldChg>
      <pc:sldChg chg="del">
        <pc:chgData name="Singletary, David S." userId="45c19336-5b87-4564-b40a-d17e89ba411b" providerId="ADAL" clId="{EC16B4A5-123C-4353-B035-1967CD48FC71}" dt="2021-11-14T00:19:42.359" v="743" actId="2696"/>
        <pc:sldMkLst>
          <pc:docMk/>
          <pc:sldMk cId="2837353604" sldId="261"/>
        </pc:sldMkLst>
      </pc:sldChg>
      <pc:sldChg chg="addSp delSp modSp mod">
        <pc:chgData name="Singletary, David S." userId="45c19336-5b87-4564-b40a-d17e89ba411b" providerId="ADAL" clId="{EC16B4A5-123C-4353-B035-1967CD48FC71}" dt="2021-11-14T00:19:17.072" v="742" actId="1582"/>
        <pc:sldMkLst>
          <pc:docMk/>
          <pc:sldMk cId="3033191393" sldId="262"/>
        </pc:sldMkLst>
        <pc:spChg chg="mod">
          <ac:chgData name="Singletary, David S." userId="45c19336-5b87-4564-b40a-d17e89ba411b" providerId="ADAL" clId="{EC16B4A5-123C-4353-B035-1967CD48FC71}" dt="2021-11-14T00:10:16.291" v="409" actId="20577"/>
          <ac:spMkLst>
            <pc:docMk/>
            <pc:sldMk cId="3033191393" sldId="262"/>
            <ac:spMk id="2" creationId="{C00B6E76-B3BF-4129-932A-38B538031F19}"/>
          </ac:spMkLst>
        </pc:spChg>
        <pc:spChg chg="add mod">
          <ac:chgData name="Singletary, David S." userId="45c19336-5b87-4564-b40a-d17e89ba411b" providerId="ADAL" clId="{EC16B4A5-123C-4353-B035-1967CD48FC71}" dt="2021-11-14T00:12:11.731" v="552" actId="14100"/>
          <ac:spMkLst>
            <pc:docMk/>
            <pc:sldMk cId="3033191393" sldId="262"/>
            <ac:spMk id="5" creationId="{D4DF20FB-145A-4EC1-97F1-79766D32EA7E}"/>
          </ac:spMkLst>
        </pc:spChg>
        <pc:spChg chg="add mod">
          <ac:chgData name="Singletary, David S." userId="45c19336-5b87-4564-b40a-d17e89ba411b" providerId="ADAL" clId="{EC16B4A5-123C-4353-B035-1967CD48FC71}" dt="2021-11-14T00:13:10.769" v="561" actId="14100"/>
          <ac:spMkLst>
            <pc:docMk/>
            <pc:sldMk cId="3033191393" sldId="262"/>
            <ac:spMk id="8" creationId="{C7A40841-C394-45F5-98E4-93A4882E8207}"/>
          </ac:spMkLst>
        </pc:spChg>
        <pc:picChg chg="del">
          <ac:chgData name="Singletary, David S." userId="45c19336-5b87-4564-b40a-d17e89ba411b" providerId="ADAL" clId="{EC16B4A5-123C-4353-B035-1967CD48FC71}" dt="2021-11-14T00:10:19.190" v="410" actId="478"/>
          <ac:picMkLst>
            <pc:docMk/>
            <pc:sldMk cId="3033191393" sldId="262"/>
            <ac:picMk id="4" creationId="{6DB90200-3E60-429F-A7ED-1CB71F088F8C}"/>
          </ac:picMkLst>
        </pc:picChg>
        <pc:picChg chg="add mod">
          <ac:chgData name="Singletary, David S." userId="45c19336-5b87-4564-b40a-d17e89ba411b" providerId="ADAL" clId="{EC16B4A5-123C-4353-B035-1967CD48FC71}" dt="2021-11-14T00:12:05.492" v="551" actId="1076"/>
          <ac:picMkLst>
            <pc:docMk/>
            <pc:sldMk cId="3033191393" sldId="262"/>
            <ac:picMk id="7" creationId="{745DE607-EF3F-4B1A-A4AA-65CCA14911D1}"/>
          </ac:picMkLst>
        </pc:picChg>
        <pc:cxnChg chg="add mod">
          <ac:chgData name="Singletary, David S." userId="45c19336-5b87-4564-b40a-d17e89ba411b" providerId="ADAL" clId="{EC16B4A5-123C-4353-B035-1967CD48FC71}" dt="2021-11-14T00:19:17.072" v="742" actId="1582"/>
          <ac:cxnSpMkLst>
            <pc:docMk/>
            <pc:sldMk cId="3033191393" sldId="262"/>
            <ac:cxnSpMk id="10" creationId="{4C7837F2-5AE6-4B00-BF48-57FFAC1E55B3}"/>
          </ac:cxnSpMkLst>
        </pc:cxnChg>
      </pc:sldChg>
      <pc:sldChg chg="del">
        <pc:chgData name="Singletary, David S." userId="45c19336-5b87-4564-b40a-d17e89ba411b" providerId="ADAL" clId="{EC16B4A5-123C-4353-B035-1967CD48FC71}" dt="2021-11-24T00:23:59.828" v="2435" actId="2696"/>
        <pc:sldMkLst>
          <pc:docMk/>
          <pc:sldMk cId="2605089656" sldId="263"/>
        </pc:sldMkLst>
      </pc:sldChg>
      <pc:sldChg chg="del">
        <pc:chgData name="Singletary, David S." userId="45c19336-5b87-4564-b40a-d17e89ba411b" providerId="ADAL" clId="{EC16B4A5-123C-4353-B035-1967CD48FC71}" dt="2021-11-24T00:23:59.828" v="2435" actId="2696"/>
        <pc:sldMkLst>
          <pc:docMk/>
          <pc:sldMk cId="2493980362" sldId="264"/>
        </pc:sldMkLst>
      </pc:sldChg>
      <pc:sldChg chg="del">
        <pc:chgData name="Singletary, David S." userId="45c19336-5b87-4564-b40a-d17e89ba411b" providerId="ADAL" clId="{EC16B4A5-123C-4353-B035-1967CD48FC71}" dt="2021-11-24T00:23:59.828" v="2435" actId="2696"/>
        <pc:sldMkLst>
          <pc:docMk/>
          <pc:sldMk cId="47288736" sldId="265"/>
        </pc:sldMkLst>
      </pc:sldChg>
      <pc:sldChg chg="del">
        <pc:chgData name="Singletary, David S." userId="45c19336-5b87-4564-b40a-d17e89ba411b" providerId="ADAL" clId="{EC16B4A5-123C-4353-B035-1967CD48FC71}" dt="2021-11-24T00:23:59.828" v="2435" actId="2696"/>
        <pc:sldMkLst>
          <pc:docMk/>
          <pc:sldMk cId="712664355" sldId="266"/>
        </pc:sldMkLst>
      </pc:sldChg>
      <pc:sldChg chg="del">
        <pc:chgData name="Singletary, David S." userId="45c19336-5b87-4564-b40a-d17e89ba411b" providerId="ADAL" clId="{EC16B4A5-123C-4353-B035-1967CD48FC71}" dt="2021-11-24T00:23:59.828" v="2435" actId="2696"/>
        <pc:sldMkLst>
          <pc:docMk/>
          <pc:sldMk cId="1777755947" sldId="267"/>
        </pc:sldMkLst>
      </pc:sldChg>
      <pc:sldChg chg="del">
        <pc:chgData name="Singletary, David S." userId="45c19336-5b87-4564-b40a-d17e89ba411b" providerId="ADAL" clId="{EC16B4A5-123C-4353-B035-1967CD48FC71}" dt="2021-11-24T00:23:59.828" v="2435" actId="2696"/>
        <pc:sldMkLst>
          <pc:docMk/>
          <pc:sldMk cId="1852075656" sldId="268"/>
        </pc:sldMkLst>
      </pc:sldChg>
      <pc:sldChg chg="del">
        <pc:chgData name="Singletary, David S." userId="45c19336-5b87-4564-b40a-d17e89ba411b" providerId="ADAL" clId="{EC16B4A5-123C-4353-B035-1967CD48FC71}" dt="2021-11-24T00:23:59.828" v="2435" actId="2696"/>
        <pc:sldMkLst>
          <pc:docMk/>
          <pc:sldMk cId="2281925506" sldId="269"/>
        </pc:sldMkLst>
      </pc:sldChg>
      <pc:sldChg chg="del">
        <pc:chgData name="Singletary, David S." userId="45c19336-5b87-4564-b40a-d17e89ba411b" providerId="ADAL" clId="{EC16B4A5-123C-4353-B035-1967CD48FC71}" dt="2021-11-24T00:23:59.828" v="2435" actId="2696"/>
        <pc:sldMkLst>
          <pc:docMk/>
          <pc:sldMk cId="620642605" sldId="270"/>
        </pc:sldMkLst>
      </pc:sldChg>
      <pc:sldChg chg="del">
        <pc:chgData name="Singletary, David S." userId="45c19336-5b87-4564-b40a-d17e89ba411b" providerId="ADAL" clId="{EC16B4A5-123C-4353-B035-1967CD48FC71}" dt="2021-11-24T00:23:59.828" v="2435" actId="2696"/>
        <pc:sldMkLst>
          <pc:docMk/>
          <pc:sldMk cId="11323635" sldId="271"/>
        </pc:sldMkLst>
      </pc:sldChg>
      <pc:sldChg chg="del">
        <pc:chgData name="Singletary, David S." userId="45c19336-5b87-4564-b40a-d17e89ba411b" providerId="ADAL" clId="{EC16B4A5-123C-4353-B035-1967CD48FC71}" dt="2021-11-24T00:23:59.828" v="2435" actId="2696"/>
        <pc:sldMkLst>
          <pc:docMk/>
          <pc:sldMk cId="414726924" sldId="272"/>
        </pc:sldMkLst>
      </pc:sldChg>
      <pc:sldChg chg="del">
        <pc:chgData name="Singletary, David S." userId="45c19336-5b87-4564-b40a-d17e89ba411b" providerId="ADAL" clId="{EC16B4A5-123C-4353-B035-1967CD48FC71}" dt="2021-11-24T00:23:59.828" v="2435" actId="2696"/>
        <pc:sldMkLst>
          <pc:docMk/>
          <pc:sldMk cId="2531250485" sldId="273"/>
        </pc:sldMkLst>
      </pc:sldChg>
      <pc:sldChg chg="del">
        <pc:chgData name="Singletary, David S." userId="45c19336-5b87-4564-b40a-d17e89ba411b" providerId="ADAL" clId="{EC16B4A5-123C-4353-B035-1967CD48FC71}" dt="2021-11-24T00:23:59.828" v="2435" actId="2696"/>
        <pc:sldMkLst>
          <pc:docMk/>
          <pc:sldMk cId="1824412141" sldId="274"/>
        </pc:sldMkLst>
      </pc:sldChg>
      <pc:sldChg chg="del">
        <pc:chgData name="Singletary, David S." userId="45c19336-5b87-4564-b40a-d17e89ba411b" providerId="ADAL" clId="{EC16B4A5-123C-4353-B035-1967CD48FC71}" dt="2021-11-24T00:23:59.828" v="2435" actId="2696"/>
        <pc:sldMkLst>
          <pc:docMk/>
          <pc:sldMk cId="1369743242" sldId="275"/>
        </pc:sldMkLst>
      </pc:sldChg>
      <pc:sldChg chg="del">
        <pc:chgData name="Singletary, David S." userId="45c19336-5b87-4564-b40a-d17e89ba411b" providerId="ADAL" clId="{EC16B4A5-123C-4353-B035-1967CD48FC71}" dt="2021-11-24T00:23:59.828" v="2435" actId="2696"/>
        <pc:sldMkLst>
          <pc:docMk/>
          <pc:sldMk cId="3460932835" sldId="276"/>
        </pc:sldMkLst>
      </pc:sldChg>
      <pc:sldChg chg="del">
        <pc:chgData name="Singletary, David S." userId="45c19336-5b87-4564-b40a-d17e89ba411b" providerId="ADAL" clId="{EC16B4A5-123C-4353-B035-1967CD48FC71}" dt="2021-11-24T00:23:59.828" v="2435" actId="2696"/>
        <pc:sldMkLst>
          <pc:docMk/>
          <pc:sldMk cId="1724887848" sldId="277"/>
        </pc:sldMkLst>
      </pc:sldChg>
      <pc:sldChg chg="del">
        <pc:chgData name="Singletary, David S." userId="45c19336-5b87-4564-b40a-d17e89ba411b" providerId="ADAL" clId="{EC16B4A5-123C-4353-B035-1967CD48FC71}" dt="2021-11-24T00:23:59.828" v="2435" actId="2696"/>
        <pc:sldMkLst>
          <pc:docMk/>
          <pc:sldMk cId="1655666731" sldId="278"/>
        </pc:sldMkLst>
      </pc:sldChg>
      <pc:sldChg chg="del">
        <pc:chgData name="Singletary, David S." userId="45c19336-5b87-4564-b40a-d17e89ba411b" providerId="ADAL" clId="{EC16B4A5-123C-4353-B035-1967CD48FC71}" dt="2021-11-24T00:23:59.828" v="2435" actId="2696"/>
        <pc:sldMkLst>
          <pc:docMk/>
          <pc:sldMk cId="880059374" sldId="279"/>
        </pc:sldMkLst>
      </pc:sldChg>
      <pc:sldChg chg="del">
        <pc:chgData name="Singletary, David S." userId="45c19336-5b87-4564-b40a-d17e89ba411b" providerId="ADAL" clId="{EC16B4A5-123C-4353-B035-1967CD48FC71}" dt="2021-11-24T00:23:59.828" v="2435" actId="2696"/>
        <pc:sldMkLst>
          <pc:docMk/>
          <pc:sldMk cId="3890514525" sldId="280"/>
        </pc:sldMkLst>
      </pc:sldChg>
      <pc:sldChg chg="del">
        <pc:chgData name="Singletary, David S." userId="45c19336-5b87-4564-b40a-d17e89ba411b" providerId="ADAL" clId="{EC16B4A5-123C-4353-B035-1967CD48FC71}" dt="2021-11-24T00:23:59.828" v="2435" actId="2696"/>
        <pc:sldMkLst>
          <pc:docMk/>
          <pc:sldMk cId="1256760430" sldId="281"/>
        </pc:sldMkLst>
      </pc:sldChg>
      <pc:sldChg chg="del">
        <pc:chgData name="Singletary, David S." userId="45c19336-5b87-4564-b40a-d17e89ba411b" providerId="ADAL" clId="{EC16B4A5-123C-4353-B035-1967CD48FC71}" dt="2021-11-24T00:23:59.828" v="2435" actId="2696"/>
        <pc:sldMkLst>
          <pc:docMk/>
          <pc:sldMk cId="1583925290" sldId="282"/>
        </pc:sldMkLst>
      </pc:sldChg>
      <pc:sldChg chg="del">
        <pc:chgData name="Singletary, David S." userId="45c19336-5b87-4564-b40a-d17e89ba411b" providerId="ADAL" clId="{EC16B4A5-123C-4353-B035-1967CD48FC71}" dt="2021-11-24T00:23:59.828" v="2435" actId="2696"/>
        <pc:sldMkLst>
          <pc:docMk/>
          <pc:sldMk cId="1727945023" sldId="283"/>
        </pc:sldMkLst>
      </pc:sldChg>
      <pc:sldChg chg="del">
        <pc:chgData name="Singletary, David S." userId="45c19336-5b87-4564-b40a-d17e89ba411b" providerId="ADAL" clId="{EC16B4A5-123C-4353-B035-1967CD48FC71}" dt="2021-11-24T00:23:59.828" v="2435" actId="2696"/>
        <pc:sldMkLst>
          <pc:docMk/>
          <pc:sldMk cId="3768633762" sldId="284"/>
        </pc:sldMkLst>
      </pc:sldChg>
      <pc:sldChg chg="del">
        <pc:chgData name="Singletary, David S." userId="45c19336-5b87-4564-b40a-d17e89ba411b" providerId="ADAL" clId="{EC16B4A5-123C-4353-B035-1967CD48FC71}" dt="2021-11-24T00:23:59.828" v="2435" actId="2696"/>
        <pc:sldMkLst>
          <pc:docMk/>
          <pc:sldMk cId="1769141551" sldId="285"/>
        </pc:sldMkLst>
      </pc:sldChg>
      <pc:sldChg chg="del">
        <pc:chgData name="Singletary, David S." userId="45c19336-5b87-4564-b40a-d17e89ba411b" providerId="ADAL" clId="{EC16B4A5-123C-4353-B035-1967CD48FC71}" dt="2021-11-24T00:23:59.828" v="2435" actId="2696"/>
        <pc:sldMkLst>
          <pc:docMk/>
          <pc:sldMk cId="1739839233" sldId="286"/>
        </pc:sldMkLst>
      </pc:sldChg>
      <pc:sldChg chg="del">
        <pc:chgData name="Singletary, David S." userId="45c19336-5b87-4564-b40a-d17e89ba411b" providerId="ADAL" clId="{EC16B4A5-123C-4353-B035-1967CD48FC71}" dt="2021-11-24T00:23:59.828" v="2435" actId="2696"/>
        <pc:sldMkLst>
          <pc:docMk/>
          <pc:sldMk cId="224406835" sldId="287"/>
        </pc:sldMkLst>
      </pc:sldChg>
      <pc:sldChg chg="del">
        <pc:chgData name="Singletary, David S." userId="45c19336-5b87-4564-b40a-d17e89ba411b" providerId="ADAL" clId="{EC16B4A5-123C-4353-B035-1967CD48FC71}" dt="2021-11-24T00:23:59.828" v="2435" actId="2696"/>
        <pc:sldMkLst>
          <pc:docMk/>
          <pc:sldMk cId="389150547" sldId="288"/>
        </pc:sldMkLst>
      </pc:sldChg>
      <pc:sldChg chg="del">
        <pc:chgData name="Singletary, David S." userId="45c19336-5b87-4564-b40a-d17e89ba411b" providerId="ADAL" clId="{EC16B4A5-123C-4353-B035-1967CD48FC71}" dt="2021-11-24T00:23:59.828" v="2435" actId="2696"/>
        <pc:sldMkLst>
          <pc:docMk/>
          <pc:sldMk cId="2987615960" sldId="289"/>
        </pc:sldMkLst>
      </pc:sldChg>
      <pc:sldChg chg="del">
        <pc:chgData name="Singletary, David S." userId="45c19336-5b87-4564-b40a-d17e89ba411b" providerId="ADAL" clId="{EC16B4A5-123C-4353-B035-1967CD48FC71}" dt="2021-11-24T00:23:59.828" v="2435" actId="2696"/>
        <pc:sldMkLst>
          <pc:docMk/>
          <pc:sldMk cId="655900291" sldId="290"/>
        </pc:sldMkLst>
      </pc:sldChg>
      <pc:sldChg chg="del">
        <pc:chgData name="Singletary, David S." userId="45c19336-5b87-4564-b40a-d17e89ba411b" providerId="ADAL" clId="{EC16B4A5-123C-4353-B035-1967CD48FC71}" dt="2021-11-24T00:23:59.828" v="2435" actId="2696"/>
        <pc:sldMkLst>
          <pc:docMk/>
          <pc:sldMk cId="3587767446" sldId="291"/>
        </pc:sldMkLst>
      </pc:sldChg>
      <pc:sldChg chg="addSp delSp modSp add mod">
        <pc:chgData name="Singletary, David S." userId="45c19336-5b87-4564-b40a-d17e89ba411b" providerId="ADAL" clId="{EC16B4A5-123C-4353-B035-1967CD48FC71}" dt="2021-11-14T00:19:10.405" v="741" actId="1582"/>
        <pc:sldMkLst>
          <pc:docMk/>
          <pc:sldMk cId="4072686787" sldId="292"/>
        </pc:sldMkLst>
        <pc:spChg chg="mod">
          <ac:chgData name="Singletary, David S." userId="45c19336-5b87-4564-b40a-d17e89ba411b" providerId="ADAL" clId="{EC16B4A5-123C-4353-B035-1967CD48FC71}" dt="2021-11-14T00:14:50.576" v="619" actId="113"/>
          <ac:spMkLst>
            <pc:docMk/>
            <pc:sldMk cId="4072686787" sldId="292"/>
            <ac:spMk id="5" creationId="{D4DF20FB-145A-4EC1-97F1-79766D32EA7E}"/>
          </ac:spMkLst>
        </pc:spChg>
        <pc:spChg chg="mod ord">
          <ac:chgData name="Singletary, David S." userId="45c19336-5b87-4564-b40a-d17e89ba411b" providerId="ADAL" clId="{EC16B4A5-123C-4353-B035-1967CD48FC71}" dt="2021-11-14T00:15:50.715" v="634" actId="1036"/>
          <ac:spMkLst>
            <pc:docMk/>
            <pc:sldMk cId="4072686787" sldId="292"/>
            <ac:spMk id="8" creationId="{C7A40841-C394-45F5-98E4-93A4882E8207}"/>
          </ac:spMkLst>
        </pc:spChg>
        <pc:picChg chg="add mod">
          <ac:chgData name="Singletary, David S." userId="45c19336-5b87-4564-b40a-d17e89ba411b" providerId="ADAL" clId="{EC16B4A5-123C-4353-B035-1967CD48FC71}" dt="2021-11-14T00:14:34.997" v="592" actId="1076"/>
          <ac:picMkLst>
            <pc:docMk/>
            <pc:sldMk cId="4072686787" sldId="292"/>
            <ac:picMk id="4" creationId="{F3B470AC-101D-4418-B000-BCD8D2382501}"/>
          </ac:picMkLst>
        </pc:picChg>
        <pc:picChg chg="del">
          <ac:chgData name="Singletary, David S." userId="45c19336-5b87-4564-b40a-d17e89ba411b" providerId="ADAL" clId="{EC16B4A5-123C-4353-B035-1967CD48FC71}" dt="2021-11-14T00:14:20.896" v="577" actId="478"/>
          <ac:picMkLst>
            <pc:docMk/>
            <pc:sldMk cId="4072686787" sldId="292"/>
            <ac:picMk id="7" creationId="{745DE607-EF3F-4B1A-A4AA-65CCA14911D1}"/>
          </ac:picMkLst>
        </pc:picChg>
        <pc:cxnChg chg="mod">
          <ac:chgData name="Singletary, David S." userId="45c19336-5b87-4564-b40a-d17e89ba411b" providerId="ADAL" clId="{EC16B4A5-123C-4353-B035-1967CD48FC71}" dt="2021-11-14T00:19:10.405" v="741" actId="1582"/>
          <ac:cxnSpMkLst>
            <pc:docMk/>
            <pc:sldMk cId="4072686787" sldId="292"/>
            <ac:cxnSpMk id="10" creationId="{4C7837F2-5AE6-4B00-BF48-57FFAC1E55B3}"/>
          </ac:cxnSpMkLst>
        </pc:cxnChg>
      </pc:sldChg>
      <pc:sldChg chg="addSp delSp modSp add mod">
        <pc:chgData name="Singletary, David S." userId="45c19336-5b87-4564-b40a-d17e89ba411b" providerId="ADAL" clId="{EC16B4A5-123C-4353-B035-1967CD48FC71}" dt="2021-11-14T00:18:56.449" v="740" actId="1582"/>
        <pc:sldMkLst>
          <pc:docMk/>
          <pc:sldMk cId="1747894764" sldId="293"/>
        </pc:sldMkLst>
        <pc:spChg chg="mod">
          <ac:chgData name="Singletary, David S." userId="45c19336-5b87-4564-b40a-d17e89ba411b" providerId="ADAL" clId="{EC16B4A5-123C-4353-B035-1967CD48FC71}" dt="2021-11-14T00:17:19.797" v="680" actId="20577"/>
          <ac:spMkLst>
            <pc:docMk/>
            <pc:sldMk cId="1747894764" sldId="293"/>
            <ac:spMk id="5" creationId="{D4DF20FB-145A-4EC1-97F1-79766D32EA7E}"/>
          </ac:spMkLst>
        </pc:spChg>
        <pc:spChg chg="del mod">
          <ac:chgData name="Singletary, David S." userId="45c19336-5b87-4564-b40a-d17e89ba411b" providerId="ADAL" clId="{EC16B4A5-123C-4353-B035-1967CD48FC71}" dt="2021-11-14T00:17:06.015" v="677" actId="478"/>
          <ac:spMkLst>
            <pc:docMk/>
            <pc:sldMk cId="1747894764" sldId="293"/>
            <ac:spMk id="8" creationId="{C7A40841-C394-45F5-98E4-93A4882E8207}"/>
          </ac:spMkLst>
        </pc:spChg>
        <pc:picChg chg="del">
          <ac:chgData name="Singletary, David S." userId="45c19336-5b87-4564-b40a-d17e89ba411b" providerId="ADAL" clId="{EC16B4A5-123C-4353-B035-1967CD48FC71}" dt="2021-11-14T00:16:30.754" v="638" actId="478"/>
          <ac:picMkLst>
            <pc:docMk/>
            <pc:sldMk cId="1747894764" sldId="293"/>
            <ac:picMk id="4" creationId="{F3B470AC-101D-4418-B000-BCD8D2382501}"/>
          </ac:picMkLst>
        </pc:picChg>
        <pc:picChg chg="add mod">
          <ac:chgData name="Singletary, David S." userId="45c19336-5b87-4564-b40a-d17e89ba411b" providerId="ADAL" clId="{EC16B4A5-123C-4353-B035-1967CD48FC71}" dt="2021-11-14T00:16:56.550" v="674" actId="1076"/>
          <ac:picMkLst>
            <pc:docMk/>
            <pc:sldMk cId="1747894764" sldId="293"/>
            <ac:picMk id="6" creationId="{5F7B2EB1-30C8-4B37-932F-B0EBA09F4F05}"/>
          </ac:picMkLst>
        </pc:picChg>
        <pc:cxnChg chg="mod ord">
          <ac:chgData name="Singletary, David S." userId="45c19336-5b87-4564-b40a-d17e89ba411b" providerId="ADAL" clId="{EC16B4A5-123C-4353-B035-1967CD48FC71}" dt="2021-11-14T00:18:56.449" v="740" actId="1582"/>
          <ac:cxnSpMkLst>
            <pc:docMk/>
            <pc:sldMk cId="1747894764" sldId="293"/>
            <ac:cxnSpMk id="10" creationId="{4C7837F2-5AE6-4B00-BF48-57FFAC1E55B3}"/>
          </ac:cxnSpMkLst>
        </pc:cxnChg>
      </pc:sldChg>
      <pc:sldChg chg="addSp delSp modSp add mod">
        <pc:chgData name="Singletary, David S." userId="45c19336-5b87-4564-b40a-d17e89ba411b" providerId="ADAL" clId="{EC16B4A5-123C-4353-B035-1967CD48FC71}" dt="2021-11-14T00:18:46.933" v="739" actId="170"/>
        <pc:sldMkLst>
          <pc:docMk/>
          <pc:sldMk cId="95808494" sldId="294"/>
        </pc:sldMkLst>
        <pc:spChg chg="mod">
          <ac:chgData name="Singletary, David S." userId="45c19336-5b87-4564-b40a-d17e89ba411b" providerId="ADAL" clId="{EC16B4A5-123C-4353-B035-1967CD48FC71}" dt="2021-11-14T00:18:26.551" v="734" actId="20577"/>
          <ac:spMkLst>
            <pc:docMk/>
            <pc:sldMk cId="95808494" sldId="294"/>
            <ac:spMk id="5" creationId="{D4DF20FB-145A-4EC1-97F1-79766D32EA7E}"/>
          </ac:spMkLst>
        </pc:spChg>
        <pc:picChg chg="add mod">
          <ac:chgData name="Singletary, David S." userId="45c19336-5b87-4564-b40a-d17e89ba411b" providerId="ADAL" clId="{EC16B4A5-123C-4353-B035-1967CD48FC71}" dt="2021-11-14T00:18:18.693" v="704" actId="208"/>
          <ac:picMkLst>
            <pc:docMk/>
            <pc:sldMk cId="95808494" sldId="294"/>
            <ac:picMk id="4" creationId="{339073F6-8233-4E27-B212-F337C78FE7F1}"/>
          </ac:picMkLst>
        </pc:picChg>
        <pc:picChg chg="del">
          <ac:chgData name="Singletary, David S." userId="45c19336-5b87-4564-b40a-d17e89ba411b" providerId="ADAL" clId="{EC16B4A5-123C-4353-B035-1967CD48FC71}" dt="2021-11-14T00:18:08.133" v="682" actId="478"/>
          <ac:picMkLst>
            <pc:docMk/>
            <pc:sldMk cId="95808494" sldId="294"/>
            <ac:picMk id="6" creationId="{5F7B2EB1-30C8-4B37-932F-B0EBA09F4F05}"/>
          </ac:picMkLst>
        </pc:picChg>
        <pc:cxnChg chg="mod ord">
          <ac:chgData name="Singletary, David S." userId="45c19336-5b87-4564-b40a-d17e89ba411b" providerId="ADAL" clId="{EC16B4A5-123C-4353-B035-1967CD48FC71}" dt="2021-11-14T00:18:46.933" v="739" actId="170"/>
          <ac:cxnSpMkLst>
            <pc:docMk/>
            <pc:sldMk cId="95808494" sldId="294"/>
            <ac:cxnSpMk id="10" creationId="{4C7837F2-5AE6-4B00-BF48-57FFAC1E55B3}"/>
          </ac:cxnSpMkLst>
        </pc:cxnChg>
      </pc:sldChg>
      <pc:sldChg chg="new del">
        <pc:chgData name="Singletary, David S." userId="45c19336-5b87-4564-b40a-d17e89ba411b" providerId="ADAL" clId="{EC16B4A5-123C-4353-B035-1967CD48FC71}" dt="2021-11-14T00:19:50.535" v="745" actId="680"/>
        <pc:sldMkLst>
          <pc:docMk/>
          <pc:sldMk cId="1237838949" sldId="295"/>
        </pc:sldMkLst>
      </pc:sldChg>
      <pc:sldChg chg="addSp delSp modSp add mod">
        <pc:chgData name="Singletary, David S." userId="45c19336-5b87-4564-b40a-d17e89ba411b" providerId="ADAL" clId="{EC16B4A5-123C-4353-B035-1967CD48FC71}" dt="2021-11-22T21:45:13.574" v="2434" actId="20577"/>
        <pc:sldMkLst>
          <pc:docMk/>
          <pc:sldMk cId="2349133970" sldId="295"/>
        </pc:sldMkLst>
        <pc:spChg chg="mod">
          <ac:chgData name="Singletary, David S." userId="45c19336-5b87-4564-b40a-d17e89ba411b" providerId="ADAL" clId="{EC16B4A5-123C-4353-B035-1967CD48FC71}" dt="2021-11-22T21:31:53.822" v="2083" actId="20577"/>
          <ac:spMkLst>
            <pc:docMk/>
            <pc:sldMk cId="2349133970" sldId="295"/>
            <ac:spMk id="2" creationId="{C00B6E76-B3BF-4129-932A-38B538031F19}"/>
          </ac:spMkLst>
        </pc:spChg>
        <pc:spChg chg="mod">
          <ac:chgData name="Singletary, David S." userId="45c19336-5b87-4564-b40a-d17e89ba411b" providerId="ADAL" clId="{EC16B4A5-123C-4353-B035-1967CD48FC71}" dt="2021-11-22T21:45:13.574" v="2434" actId="20577"/>
          <ac:spMkLst>
            <pc:docMk/>
            <pc:sldMk cId="2349133970" sldId="295"/>
            <ac:spMk id="5" creationId="{D4DF20FB-145A-4EC1-97F1-79766D32EA7E}"/>
          </ac:spMkLst>
        </pc:spChg>
        <pc:picChg chg="add mod">
          <ac:chgData name="Singletary, David S." userId="45c19336-5b87-4564-b40a-d17e89ba411b" providerId="ADAL" clId="{EC16B4A5-123C-4353-B035-1967CD48FC71}" dt="2021-11-22T21:32:41.458" v="2166" actId="1076"/>
          <ac:picMkLst>
            <pc:docMk/>
            <pc:sldMk cId="2349133970" sldId="295"/>
            <ac:picMk id="4" creationId="{135C2C1D-717C-47BB-B492-A63AA30BE142}"/>
          </ac:picMkLst>
        </pc:picChg>
        <pc:picChg chg="del">
          <ac:chgData name="Singletary, David S." userId="45c19336-5b87-4564-b40a-d17e89ba411b" providerId="ADAL" clId="{EC16B4A5-123C-4353-B035-1967CD48FC71}" dt="2021-11-14T00:19:59.602" v="747" actId="478"/>
          <ac:picMkLst>
            <pc:docMk/>
            <pc:sldMk cId="2349133970" sldId="295"/>
            <ac:picMk id="4" creationId="{339073F6-8233-4E27-B212-F337C78FE7F1}"/>
          </ac:picMkLst>
        </pc:picChg>
        <pc:cxnChg chg="del">
          <ac:chgData name="Singletary, David S." userId="45c19336-5b87-4564-b40a-d17e89ba411b" providerId="ADAL" clId="{EC16B4A5-123C-4353-B035-1967CD48FC71}" dt="2021-11-14T00:19:59.602" v="747" actId="478"/>
          <ac:cxnSpMkLst>
            <pc:docMk/>
            <pc:sldMk cId="2349133970" sldId="295"/>
            <ac:cxnSpMk id="10" creationId="{4C7837F2-5AE6-4B00-BF48-57FFAC1E55B3}"/>
          </ac:cxnSpMkLst>
        </pc:cxnChg>
      </pc:sldChg>
      <pc:sldChg chg="modSp add mod">
        <pc:chgData name="Singletary, David S." userId="45c19336-5b87-4564-b40a-d17e89ba411b" providerId="ADAL" clId="{EC16B4A5-123C-4353-B035-1967CD48FC71}" dt="2021-11-24T00:37:56.523" v="2935" actId="20577"/>
        <pc:sldMkLst>
          <pc:docMk/>
          <pc:sldMk cId="1355237502" sldId="296"/>
        </pc:sldMkLst>
        <pc:spChg chg="mod">
          <ac:chgData name="Singletary, David S." userId="45c19336-5b87-4564-b40a-d17e89ba411b" providerId="ADAL" clId="{EC16B4A5-123C-4353-B035-1967CD48FC71}" dt="2021-11-24T00:35:54.908" v="2618" actId="14100"/>
          <ac:spMkLst>
            <pc:docMk/>
            <pc:sldMk cId="1355237502" sldId="296"/>
            <ac:spMk id="2" creationId="{C00B6E76-B3BF-4129-932A-38B538031F19}"/>
          </ac:spMkLst>
        </pc:spChg>
        <pc:spChg chg="mod">
          <ac:chgData name="Singletary, David S." userId="45c19336-5b87-4564-b40a-d17e89ba411b" providerId="ADAL" clId="{EC16B4A5-123C-4353-B035-1967CD48FC71}" dt="2021-11-24T00:37:56.523" v="2935" actId="20577"/>
          <ac:spMkLst>
            <pc:docMk/>
            <pc:sldMk cId="1355237502" sldId="296"/>
            <ac:spMk id="5" creationId="{D4DF20FB-145A-4EC1-97F1-79766D32EA7E}"/>
          </ac:spMkLst>
        </pc:spChg>
      </pc:sldChg>
      <pc:sldChg chg="modSp add mod">
        <pc:chgData name="Singletary, David S." userId="45c19336-5b87-4564-b40a-d17e89ba411b" providerId="ADAL" clId="{EC16B4A5-123C-4353-B035-1967CD48FC71}" dt="2021-11-24T01:12:19.150" v="4362" actId="12"/>
        <pc:sldMkLst>
          <pc:docMk/>
          <pc:sldMk cId="2973000389" sldId="297"/>
        </pc:sldMkLst>
        <pc:spChg chg="mod">
          <ac:chgData name="Singletary, David S." userId="45c19336-5b87-4564-b40a-d17e89ba411b" providerId="ADAL" clId="{EC16B4A5-123C-4353-B035-1967CD48FC71}" dt="2021-11-24T01:10:02.412" v="4126" actId="20577"/>
          <ac:spMkLst>
            <pc:docMk/>
            <pc:sldMk cId="2973000389" sldId="297"/>
            <ac:spMk id="2" creationId="{C00B6E76-B3BF-4129-932A-38B538031F19}"/>
          </ac:spMkLst>
        </pc:spChg>
        <pc:spChg chg="mod">
          <ac:chgData name="Singletary, David S." userId="45c19336-5b87-4564-b40a-d17e89ba411b" providerId="ADAL" clId="{EC16B4A5-123C-4353-B035-1967CD48FC71}" dt="2021-11-24T01:12:19.150" v="4362" actId="12"/>
          <ac:spMkLst>
            <pc:docMk/>
            <pc:sldMk cId="2973000389" sldId="297"/>
            <ac:spMk id="5" creationId="{D4DF20FB-145A-4EC1-97F1-79766D32EA7E}"/>
          </ac:spMkLst>
        </pc:spChg>
      </pc:sldChg>
      <pc:sldChg chg="modSp add mod ord replId">
        <pc:chgData name="Singletary, David S." userId="45c19336-5b87-4564-b40a-d17e89ba411b" providerId="ADAL" clId="{EC16B4A5-123C-4353-B035-1967CD48FC71}" dt="2021-11-24T00:38:36.637" v="2959"/>
        <pc:sldMkLst>
          <pc:docMk/>
          <pc:sldMk cId="993416819" sldId="298"/>
        </pc:sldMkLst>
        <pc:spChg chg="mod">
          <ac:chgData name="Singletary, David S." userId="45c19336-5b87-4564-b40a-d17e89ba411b" providerId="ADAL" clId="{EC16B4A5-123C-4353-B035-1967CD48FC71}" dt="2021-11-24T00:35:38.179" v="2614" actId="404"/>
          <ac:spMkLst>
            <pc:docMk/>
            <pc:sldMk cId="993416819" sldId="298"/>
            <ac:spMk id="2" creationId="{C00B6E76-B3BF-4129-932A-38B538031F19}"/>
          </ac:spMkLst>
        </pc:spChg>
        <pc:spChg chg="mod">
          <ac:chgData name="Singletary, David S." userId="45c19336-5b87-4564-b40a-d17e89ba411b" providerId="ADAL" clId="{EC16B4A5-123C-4353-B035-1967CD48FC71}" dt="2021-11-24T00:38:36.637" v="2959"/>
          <ac:spMkLst>
            <pc:docMk/>
            <pc:sldMk cId="993416819" sldId="298"/>
            <ac:spMk id="5" creationId="{D4DF20FB-145A-4EC1-97F1-79766D32EA7E}"/>
          </ac:spMkLst>
        </pc:spChg>
      </pc:sldChg>
      <pc:sldChg chg="addSp delSp modSp add mod">
        <pc:chgData name="Singletary, David S." userId="45c19336-5b87-4564-b40a-d17e89ba411b" providerId="ADAL" clId="{EC16B4A5-123C-4353-B035-1967CD48FC71}" dt="2021-11-14T00:22:13.844" v="816" actId="14100"/>
        <pc:sldMkLst>
          <pc:docMk/>
          <pc:sldMk cId="1603218070" sldId="299"/>
        </pc:sldMkLst>
        <pc:spChg chg="mod">
          <ac:chgData name="Singletary, David S." userId="45c19336-5b87-4564-b40a-d17e89ba411b" providerId="ADAL" clId="{EC16B4A5-123C-4353-B035-1967CD48FC71}" dt="2021-11-14T00:22:01.082" v="813" actId="20577"/>
          <ac:spMkLst>
            <pc:docMk/>
            <pc:sldMk cId="1603218070" sldId="299"/>
            <ac:spMk id="5" creationId="{D4DF20FB-145A-4EC1-97F1-79766D32EA7E}"/>
          </ac:spMkLst>
        </pc:spChg>
        <pc:picChg chg="del">
          <ac:chgData name="Singletary, David S." userId="45c19336-5b87-4564-b40a-d17e89ba411b" providerId="ADAL" clId="{EC16B4A5-123C-4353-B035-1967CD48FC71}" dt="2021-11-14T00:21:43.122" v="754" actId="478"/>
          <ac:picMkLst>
            <pc:docMk/>
            <pc:sldMk cId="1603218070" sldId="299"/>
            <ac:picMk id="4" creationId="{339073F6-8233-4E27-B212-F337C78FE7F1}"/>
          </ac:picMkLst>
        </pc:picChg>
        <pc:picChg chg="add mod">
          <ac:chgData name="Singletary, David S." userId="45c19336-5b87-4564-b40a-d17e89ba411b" providerId="ADAL" clId="{EC16B4A5-123C-4353-B035-1967CD48FC71}" dt="2021-11-14T00:22:03.694" v="814" actId="1076"/>
          <ac:picMkLst>
            <pc:docMk/>
            <pc:sldMk cId="1603218070" sldId="299"/>
            <ac:picMk id="6" creationId="{5A8ABF07-5066-4BA1-9001-84AE6F2667FB}"/>
          </ac:picMkLst>
        </pc:picChg>
        <pc:cxnChg chg="mod ord">
          <ac:chgData name="Singletary, David S." userId="45c19336-5b87-4564-b40a-d17e89ba411b" providerId="ADAL" clId="{EC16B4A5-123C-4353-B035-1967CD48FC71}" dt="2021-11-14T00:22:13.844" v="816" actId="14100"/>
          <ac:cxnSpMkLst>
            <pc:docMk/>
            <pc:sldMk cId="1603218070" sldId="299"/>
            <ac:cxnSpMk id="10" creationId="{4C7837F2-5AE6-4B00-BF48-57FFAC1E55B3}"/>
          </ac:cxnSpMkLst>
        </pc:cxnChg>
      </pc:sldChg>
      <pc:sldChg chg="addSp delSp modSp add mod">
        <pc:chgData name="Singletary, David S." userId="45c19336-5b87-4564-b40a-d17e89ba411b" providerId="ADAL" clId="{EC16B4A5-123C-4353-B035-1967CD48FC71}" dt="2021-11-14T00:24:36.733" v="908" actId="14100"/>
        <pc:sldMkLst>
          <pc:docMk/>
          <pc:sldMk cId="897226940" sldId="300"/>
        </pc:sldMkLst>
        <pc:spChg chg="mod">
          <ac:chgData name="Singletary, David S." userId="45c19336-5b87-4564-b40a-d17e89ba411b" providerId="ADAL" clId="{EC16B4A5-123C-4353-B035-1967CD48FC71}" dt="2021-11-14T00:23:32.054" v="861" actId="20577"/>
          <ac:spMkLst>
            <pc:docMk/>
            <pc:sldMk cId="897226940" sldId="300"/>
            <ac:spMk id="5" creationId="{D4DF20FB-145A-4EC1-97F1-79766D32EA7E}"/>
          </ac:spMkLst>
        </pc:spChg>
        <pc:picChg chg="add mod ord">
          <ac:chgData name="Singletary, David S." userId="45c19336-5b87-4564-b40a-d17e89ba411b" providerId="ADAL" clId="{EC16B4A5-123C-4353-B035-1967CD48FC71}" dt="2021-11-14T00:24:23.869" v="905" actId="208"/>
          <ac:picMkLst>
            <pc:docMk/>
            <pc:sldMk cId="897226940" sldId="300"/>
            <ac:picMk id="4" creationId="{A7799608-617B-4F4E-A373-50BE60372695}"/>
          </ac:picMkLst>
        </pc:picChg>
        <pc:picChg chg="del">
          <ac:chgData name="Singletary, David S." userId="45c19336-5b87-4564-b40a-d17e89ba411b" providerId="ADAL" clId="{EC16B4A5-123C-4353-B035-1967CD48FC71}" dt="2021-11-14T00:22:44.542" v="818" actId="478"/>
          <ac:picMkLst>
            <pc:docMk/>
            <pc:sldMk cId="897226940" sldId="300"/>
            <ac:picMk id="6" creationId="{5A8ABF07-5066-4BA1-9001-84AE6F2667FB}"/>
          </ac:picMkLst>
        </pc:picChg>
        <pc:picChg chg="add mod">
          <ac:chgData name="Singletary, David S." userId="45c19336-5b87-4564-b40a-d17e89ba411b" providerId="ADAL" clId="{EC16B4A5-123C-4353-B035-1967CD48FC71}" dt="2021-11-14T00:24:26.812" v="906" actId="208"/>
          <ac:picMkLst>
            <pc:docMk/>
            <pc:sldMk cId="897226940" sldId="300"/>
            <ac:picMk id="11" creationId="{215227C9-3E65-4B18-823D-85B61F3144DD}"/>
          </ac:picMkLst>
        </pc:picChg>
        <pc:cxnChg chg="mod ord">
          <ac:chgData name="Singletary, David S." userId="45c19336-5b87-4564-b40a-d17e89ba411b" providerId="ADAL" clId="{EC16B4A5-123C-4353-B035-1967CD48FC71}" dt="2021-11-14T00:24:36.733" v="908" actId="14100"/>
          <ac:cxnSpMkLst>
            <pc:docMk/>
            <pc:sldMk cId="897226940" sldId="300"/>
            <ac:cxnSpMk id="10" creationId="{4C7837F2-5AE6-4B00-BF48-57FFAC1E55B3}"/>
          </ac:cxnSpMkLst>
        </pc:cxnChg>
        <pc:cxnChg chg="add mod">
          <ac:chgData name="Singletary, David S." userId="45c19336-5b87-4564-b40a-d17e89ba411b" providerId="ADAL" clId="{EC16B4A5-123C-4353-B035-1967CD48FC71}" dt="2021-11-14T00:24:31.930" v="907" actId="14100"/>
          <ac:cxnSpMkLst>
            <pc:docMk/>
            <pc:sldMk cId="897226940" sldId="300"/>
            <ac:cxnSpMk id="14" creationId="{DE544B23-F337-4504-92BD-9CAA8E0340DE}"/>
          </ac:cxnSpMkLst>
        </pc:cxnChg>
      </pc:sldChg>
      <pc:sldChg chg="addSp delSp modSp add mod ord">
        <pc:chgData name="Singletary, David S." userId="45c19336-5b87-4564-b40a-d17e89ba411b" providerId="ADAL" clId="{EC16B4A5-123C-4353-B035-1967CD48FC71}" dt="2021-11-14T00:25:47.155" v="966" actId="14100"/>
        <pc:sldMkLst>
          <pc:docMk/>
          <pc:sldMk cId="3537702788" sldId="301"/>
        </pc:sldMkLst>
        <pc:spChg chg="mod">
          <ac:chgData name="Singletary, David S." userId="45c19336-5b87-4564-b40a-d17e89ba411b" providerId="ADAL" clId="{EC16B4A5-123C-4353-B035-1967CD48FC71}" dt="2021-11-14T00:25:31.084" v="962" actId="20577"/>
          <ac:spMkLst>
            <pc:docMk/>
            <pc:sldMk cId="3537702788" sldId="301"/>
            <ac:spMk id="5" creationId="{D4DF20FB-145A-4EC1-97F1-79766D32EA7E}"/>
          </ac:spMkLst>
        </pc:spChg>
        <pc:picChg chg="del">
          <ac:chgData name="Singletary, David S." userId="45c19336-5b87-4564-b40a-d17e89ba411b" providerId="ADAL" clId="{EC16B4A5-123C-4353-B035-1967CD48FC71}" dt="2021-11-14T00:25:10.865" v="912" actId="478"/>
          <ac:picMkLst>
            <pc:docMk/>
            <pc:sldMk cId="3537702788" sldId="301"/>
            <ac:picMk id="4" creationId="{339073F6-8233-4E27-B212-F337C78FE7F1}"/>
          </ac:picMkLst>
        </pc:picChg>
        <pc:picChg chg="add mod">
          <ac:chgData name="Singletary, David S." userId="45c19336-5b87-4564-b40a-d17e89ba411b" providerId="ADAL" clId="{EC16B4A5-123C-4353-B035-1967CD48FC71}" dt="2021-11-14T00:25:37.126" v="963" actId="208"/>
          <ac:picMkLst>
            <pc:docMk/>
            <pc:sldMk cId="3537702788" sldId="301"/>
            <ac:picMk id="6" creationId="{6664EA15-DDA2-4FFE-9DCA-352D67169307}"/>
          </ac:picMkLst>
        </pc:picChg>
        <pc:cxnChg chg="mod ord">
          <ac:chgData name="Singletary, David S." userId="45c19336-5b87-4564-b40a-d17e89ba411b" providerId="ADAL" clId="{EC16B4A5-123C-4353-B035-1967CD48FC71}" dt="2021-11-14T00:25:47.155" v="966" actId="14100"/>
          <ac:cxnSpMkLst>
            <pc:docMk/>
            <pc:sldMk cId="3537702788" sldId="301"/>
            <ac:cxnSpMk id="10" creationId="{4C7837F2-5AE6-4B00-BF48-57FFAC1E55B3}"/>
          </ac:cxnSpMkLst>
        </pc:cxnChg>
      </pc:sldChg>
      <pc:sldChg chg="addSp delSp modSp add mod">
        <pc:chgData name="Singletary, David S." userId="45c19336-5b87-4564-b40a-d17e89ba411b" providerId="ADAL" clId="{EC16B4A5-123C-4353-B035-1967CD48FC71}" dt="2021-11-14T00:30:04.304" v="1239" actId="208"/>
        <pc:sldMkLst>
          <pc:docMk/>
          <pc:sldMk cId="3702126739" sldId="302"/>
        </pc:sldMkLst>
        <pc:spChg chg="mod">
          <ac:chgData name="Singletary, David S." userId="45c19336-5b87-4564-b40a-d17e89ba411b" providerId="ADAL" clId="{EC16B4A5-123C-4353-B035-1967CD48FC71}" dt="2021-11-14T00:29:56.965" v="1238" actId="20577"/>
          <ac:spMkLst>
            <pc:docMk/>
            <pc:sldMk cId="3702126739" sldId="302"/>
            <ac:spMk id="5" creationId="{D4DF20FB-145A-4EC1-97F1-79766D32EA7E}"/>
          </ac:spMkLst>
        </pc:spChg>
        <pc:spChg chg="add mod">
          <ac:chgData name="Singletary, David S." userId="45c19336-5b87-4564-b40a-d17e89ba411b" providerId="ADAL" clId="{EC16B4A5-123C-4353-B035-1967CD48FC71}" dt="2021-11-14T00:27:51.351" v="1192" actId="1582"/>
          <ac:spMkLst>
            <pc:docMk/>
            <pc:sldMk cId="3702126739" sldId="302"/>
            <ac:spMk id="9" creationId="{FCD3E375-A3F0-4466-ABDA-8E0809066303}"/>
          </ac:spMkLst>
        </pc:spChg>
        <pc:picChg chg="add mod">
          <ac:chgData name="Singletary, David S." userId="45c19336-5b87-4564-b40a-d17e89ba411b" providerId="ADAL" clId="{EC16B4A5-123C-4353-B035-1967CD48FC71}" dt="2021-11-14T00:30:04.304" v="1239" actId="208"/>
          <ac:picMkLst>
            <pc:docMk/>
            <pc:sldMk cId="3702126739" sldId="302"/>
            <ac:picMk id="4" creationId="{297C6ABB-A332-4EBF-9D8B-857731BD8EE2}"/>
          </ac:picMkLst>
        </pc:picChg>
        <pc:picChg chg="del mod">
          <ac:chgData name="Singletary, David S." userId="45c19336-5b87-4564-b40a-d17e89ba411b" providerId="ADAL" clId="{EC16B4A5-123C-4353-B035-1967CD48FC71}" dt="2021-11-14T00:26:28.917" v="969" actId="478"/>
          <ac:picMkLst>
            <pc:docMk/>
            <pc:sldMk cId="3702126739" sldId="302"/>
            <ac:picMk id="6" creationId="{6664EA15-DDA2-4FFE-9DCA-352D67169307}"/>
          </ac:picMkLst>
        </pc:picChg>
        <pc:cxnChg chg="del mod">
          <ac:chgData name="Singletary, David S." userId="45c19336-5b87-4564-b40a-d17e89ba411b" providerId="ADAL" clId="{EC16B4A5-123C-4353-B035-1967CD48FC71}" dt="2021-11-14T00:27:25.493" v="1186" actId="478"/>
          <ac:cxnSpMkLst>
            <pc:docMk/>
            <pc:sldMk cId="3702126739" sldId="302"/>
            <ac:cxnSpMk id="10" creationId="{4C7837F2-5AE6-4B00-BF48-57FFAC1E55B3}"/>
          </ac:cxnSpMkLst>
        </pc:cxnChg>
        <pc:cxnChg chg="add mod">
          <ac:chgData name="Singletary, David S." userId="45c19336-5b87-4564-b40a-d17e89ba411b" providerId="ADAL" clId="{EC16B4A5-123C-4353-B035-1967CD48FC71}" dt="2021-11-14T00:28:06.938" v="1196" actId="14100"/>
          <ac:cxnSpMkLst>
            <pc:docMk/>
            <pc:sldMk cId="3702126739" sldId="302"/>
            <ac:cxnSpMk id="12" creationId="{C8D7E23E-E62C-44B5-80B7-EC132B97D72E}"/>
          </ac:cxnSpMkLst>
        </pc:cxnChg>
      </pc:sldChg>
      <pc:sldChg chg="addSp delSp modSp add mod">
        <pc:chgData name="Singletary, David S." userId="45c19336-5b87-4564-b40a-d17e89ba411b" providerId="ADAL" clId="{EC16B4A5-123C-4353-B035-1967CD48FC71}" dt="2021-11-14T00:33:52.745" v="1315" actId="1076"/>
        <pc:sldMkLst>
          <pc:docMk/>
          <pc:sldMk cId="565770595" sldId="303"/>
        </pc:sldMkLst>
        <pc:spChg chg="mod">
          <ac:chgData name="Singletary, David S." userId="45c19336-5b87-4564-b40a-d17e89ba411b" providerId="ADAL" clId="{EC16B4A5-123C-4353-B035-1967CD48FC71}" dt="2021-11-14T00:29:44.672" v="1236" actId="20577"/>
          <ac:spMkLst>
            <pc:docMk/>
            <pc:sldMk cId="565770595" sldId="303"/>
            <ac:spMk id="5" creationId="{D4DF20FB-145A-4EC1-97F1-79766D32EA7E}"/>
          </ac:spMkLst>
        </pc:spChg>
        <pc:spChg chg="del">
          <ac:chgData name="Singletary, David S." userId="45c19336-5b87-4564-b40a-d17e89ba411b" providerId="ADAL" clId="{EC16B4A5-123C-4353-B035-1967CD48FC71}" dt="2021-11-14T00:29:31.305" v="1199" actId="478"/>
          <ac:spMkLst>
            <pc:docMk/>
            <pc:sldMk cId="565770595" sldId="303"/>
            <ac:spMk id="9" creationId="{FCD3E375-A3F0-4466-ABDA-8E0809066303}"/>
          </ac:spMkLst>
        </pc:spChg>
        <pc:picChg chg="del">
          <ac:chgData name="Singletary, David S." userId="45c19336-5b87-4564-b40a-d17e89ba411b" providerId="ADAL" clId="{EC16B4A5-123C-4353-B035-1967CD48FC71}" dt="2021-11-14T00:29:27.584" v="1198" actId="478"/>
          <ac:picMkLst>
            <pc:docMk/>
            <pc:sldMk cId="565770595" sldId="303"/>
            <ac:picMk id="4" creationId="{297C6ABB-A332-4EBF-9D8B-857731BD8EE2}"/>
          </ac:picMkLst>
        </pc:picChg>
        <pc:picChg chg="add mod">
          <ac:chgData name="Singletary, David S." userId="45c19336-5b87-4564-b40a-d17e89ba411b" providerId="ADAL" clId="{EC16B4A5-123C-4353-B035-1967CD48FC71}" dt="2021-11-14T00:33:52.745" v="1315" actId="1076"/>
          <ac:picMkLst>
            <pc:docMk/>
            <pc:sldMk cId="565770595" sldId="303"/>
            <ac:picMk id="6" creationId="{76C79DE5-775B-4B82-9CB6-89170D156128}"/>
          </ac:picMkLst>
        </pc:picChg>
        <pc:cxnChg chg="del mod">
          <ac:chgData name="Singletary, David S." userId="45c19336-5b87-4564-b40a-d17e89ba411b" providerId="ADAL" clId="{EC16B4A5-123C-4353-B035-1967CD48FC71}" dt="2021-11-14T00:29:31.305" v="1199" actId="478"/>
          <ac:cxnSpMkLst>
            <pc:docMk/>
            <pc:sldMk cId="565770595" sldId="303"/>
            <ac:cxnSpMk id="12" creationId="{C8D7E23E-E62C-44B5-80B7-EC132B97D72E}"/>
          </ac:cxnSpMkLst>
        </pc:cxnChg>
      </pc:sldChg>
      <pc:sldChg chg="addSp delSp modSp add mod">
        <pc:chgData name="Singletary, David S." userId="45c19336-5b87-4564-b40a-d17e89ba411b" providerId="ADAL" clId="{EC16B4A5-123C-4353-B035-1967CD48FC71}" dt="2021-11-14T00:33:57.146" v="1316" actId="1076"/>
        <pc:sldMkLst>
          <pc:docMk/>
          <pc:sldMk cId="464371123" sldId="304"/>
        </pc:sldMkLst>
        <pc:spChg chg="mod">
          <ac:chgData name="Singletary, David S." userId="45c19336-5b87-4564-b40a-d17e89ba411b" providerId="ADAL" clId="{EC16B4A5-123C-4353-B035-1967CD48FC71}" dt="2021-11-14T00:31:42.344" v="1309" actId="20577"/>
          <ac:spMkLst>
            <pc:docMk/>
            <pc:sldMk cId="464371123" sldId="304"/>
            <ac:spMk id="5" creationId="{D4DF20FB-145A-4EC1-97F1-79766D32EA7E}"/>
          </ac:spMkLst>
        </pc:spChg>
        <pc:picChg chg="add mod">
          <ac:chgData name="Singletary, David S." userId="45c19336-5b87-4564-b40a-d17e89ba411b" providerId="ADAL" clId="{EC16B4A5-123C-4353-B035-1967CD48FC71}" dt="2021-11-14T00:33:57.146" v="1316" actId="1076"/>
          <ac:picMkLst>
            <pc:docMk/>
            <pc:sldMk cId="464371123" sldId="304"/>
            <ac:picMk id="4" creationId="{8FAB93B3-7710-4E14-9D28-DD272C58754B}"/>
          </ac:picMkLst>
        </pc:picChg>
        <pc:picChg chg="del mod">
          <ac:chgData name="Singletary, David S." userId="45c19336-5b87-4564-b40a-d17e89ba411b" providerId="ADAL" clId="{EC16B4A5-123C-4353-B035-1967CD48FC71}" dt="2021-11-14T00:31:02.769" v="1243" actId="478"/>
          <ac:picMkLst>
            <pc:docMk/>
            <pc:sldMk cId="464371123" sldId="304"/>
            <ac:picMk id="6" creationId="{76C79DE5-775B-4B82-9CB6-89170D156128}"/>
          </ac:picMkLst>
        </pc:picChg>
      </pc:sldChg>
      <pc:sldChg chg="modSp add mod">
        <pc:chgData name="Singletary, David S." userId="45c19336-5b87-4564-b40a-d17e89ba411b" providerId="ADAL" clId="{EC16B4A5-123C-4353-B035-1967CD48FC71}" dt="2021-11-24T00:38:12.278" v="2954" actId="20577"/>
        <pc:sldMkLst>
          <pc:docMk/>
          <pc:sldMk cId="3541273890" sldId="305"/>
        </pc:sldMkLst>
        <pc:spChg chg="mod">
          <ac:chgData name="Singletary, David S." userId="45c19336-5b87-4564-b40a-d17e89ba411b" providerId="ADAL" clId="{EC16B4A5-123C-4353-B035-1967CD48FC71}" dt="2021-11-24T00:35:44.602" v="2616" actId="403"/>
          <ac:spMkLst>
            <pc:docMk/>
            <pc:sldMk cId="3541273890" sldId="305"/>
            <ac:spMk id="2" creationId="{C00B6E76-B3BF-4129-932A-38B538031F19}"/>
          </ac:spMkLst>
        </pc:spChg>
        <pc:spChg chg="mod">
          <ac:chgData name="Singletary, David S." userId="45c19336-5b87-4564-b40a-d17e89ba411b" providerId="ADAL" clId="{EC16B4A5-123C-4353-B035-1967CD48FC71}" dt="2021-11-24T00:38:12.278" v="2954" actId="20577"/>
          <ac:spMkLst>
            <pc:docMk/>
            <pc:sldMk cId="3541273890" sldId="305"/>
            <ac:spMk id="5" creationId="{D4DF20FB-145A-4EC1-97F1-79766D32EA7E}"/>
          </ac:spMkLst>
        </pc:spChg>
      </pc:sldChg>
      <pc:sldChg chg="modSp add mod">
        <pc:chgData name="Singletary, David S." userId="45c19336-5b87-4564-b40a-d17e89ba411b" providerId="ADAL" clId="{EC16B4A5-123C-4353-B035-1967CD48FC71}" dt="2021-11-24T00:37:41.737" v="2901" actId="20577"/>
        <pc:sldMkLst>
          <pc:docMk/>
          <pc:sldMk cId="3378695326" sldId="306"/>
        </pc:sldMkLst>
        <pc:spChg chg="mod">
          <ac:chgData name="Singletary, David S." userId="45c19336-5b87-4564-b40a-d17e89ba411b" providerId="ADAL" clId="{EC16B4A5-123C-4353-B035-1967CD48FC71}" dt="2021-11-24T00:35:41.250" v="2615" actId="403"/>
          <ac:spMkLst>
            <pc:docMk/>
            <pc:sldMk cId="3378695326" sldId="306"/>
            <ac:spMk id="2" creationId="{C00B6E76-B3BF-4129-932A-38B538031F19}"/>
          </ac:spMkLst>
        </pc:spChg>
        <pc:spChg chg="mod">
          <ac:chgData name="Singletary, David S." userId="45c19336-5b87-4564-b40a-d17e89ba411b" providerId="ADAL" clId="{EC16B4A5-123C-4353-B035-1967CD48FC71}" dt="2021-11-24T00:37:41.737" v="2901" actId="20577"/>
          <ac:spMkLst>
            <pc:docMk/>
            <pc:sldMk cId="3378695326" sldId="306"/>
            <ac:spMk id="5" creationId="{D4DF20FB-145A-4EC1-97F1-79766D32EA7E}"/>
          </ac:spMkLst>
        </pc:spChg>
      </pc:sldChg>
      <pc:sldChg chg="modSp add mod">
        <pc:chgData name="Singletary, David S." userId="45c19336-5b87-4564-b40a-d17e89ba411b" providerId="ADAL" clId="{EC16B4A5-123C-4353-B035-1967CD48FC71}" dt="2021-11-24T01:02:26.558" v="3801" actId="20577"/>
        <pc:sldMkLst>
          <pc:docMk/>
          <pc:sldMk cId="3457898317" sldId="307"/>
        </pc:sldMkLst>
        <pc:spChg chg="mod">
          <ac:chgData name="Singletary, David S." userId="45c19336-5b87-4564-b40a-d17e89ba411b" providerId="ADAL" clId="{EC16B4A5-123C-4353-B035-1967CD48FC71}" dt="2021-11-24T01:02:26.558" v="3801" actId="20577"/>
          <ac:spMkLst>
            <pc:docMk/>
            <pc:sldMk cId="3457898317" sldId="307"/>
            <ac:spMk id="2" creationId="{C00B6E76-B3BF-4129-932A-38B538031F19}"/>
          </ac:spMkLst>
        </pc:spChg>
      </pc:sldChg>
      <pc:sldChg chg="modSp add mod">
        <pc:chgData name="Singletary, David S." userId="45c19336-5b87-4564-b40a-d17e89ba411b" providerId="ADAL" clId="{EC16B4A5-123C-4353-B035-1967CD48FC71}" dt="2021-11-24T00:47:40.140" v="3426" actId="20577"/>
        <pc:sldMkLst>
          <pc:docMk/>
          <pc:sldMk cId="1479460687" sldId="308"/>
        </pc:sldMkLst>
        <pc:spChg chg="mod">
          <ac:chgData name="Singletary, David S." userId="45c19336-5b87-4564-b40a-d17e89ba411b" providerId="ADAL" clId="{EC16B4A5-123C-4353-B035-1967CD48FC71}" dt="2021-11-24T00:46:19.212" v="3152" actId="20577"/>
          <ac:spMkLst>
            <pc:docMk/>
            <pc:sldMk cId="1479460687" sldId="308"/>
            <ac:spMk id="2" creationId="{C00B6E76-B3BF-4129-932A-38B538031F19}"/>
          </ac:spMkLst>
        </pc:spChg>
        <pc:spChg chg="mod">
          <ac:chgData name="Singletary, David S." userId="45c19336-5b87-4564-b40a-d17e89ba411b" providerId="ADAL" clId="{EC16B4A5-123C-4353-B035-1967CD48FC71}" dt="2021-11-24T00:47:40.140" v="3426" actId="20577"/>
          <ac:spMkLst>
            <pc:docMk/>
            <pc:sldMk cId="1479460687" sldId="308"/>
            <ac:spMk id="5" creationId="{D4DF20FB-145A-4EC1-97F1-79766D32EA7E}"/>
          </ac:spMkLst>
        </pc:spChg>
      </pc:sldChg>
      <pc:sldChg chg="modSp add mod ord">
        <pc:chgData name="Singletary, David S." userId="45c19336-5b87-4564-b40a-d17e89ba411b" providerId="ADAL" clId="{EC16B4A5-123C-4353-B035-1967CD48FC71}" dt="2021-11-24T01:09:25.341" v="4036" actId="12"/>
        <pc:sldMkLst>
          <pc:docMk/>
          <pc:sldMk cId="3520514090" sldId="309"/>
        </pc:sldMkLst>
        <pc:spChg chg="mod">
          <ac:chgData name="Singletary, David S." userId="45c19336-5b87-4564-b40a-d17e89ba411b" providerId="ADAL" clId="{EC16B4A5-123C-4353-B035-1967CD48FC71}" dt="2021-11-24T01:02:21.014" v="3799" actId="20577"/>
          <ac:spMkLst>
            <pc:docMk/>
            <pc:sldMk cId="3520514090" sldId="309"/>
            <ac:spMk id="2" creationId="{C00B6E76-B3BF-4129-932A-38B538031F19}"/>
          </ac:spMkLst>
        </pc:spChg>
        <pc:spChg chg="mod">
          <ac:chgData name="Singletary, David S." userId="45c19336-5b87-4564-b40a-d17e89ba411b" providerId="ADAL" clId="{EC16B4A5-123C-4353-B035-1967CD48FC71}" dt="2021-11-24T01:09:25.341" v="4036" actId="12"/>
          <ac:spMkLst>
            <pc:docMk/>
            <pc:sldMk cId="3520514090" sldId="309"/>
            <ac:spMk id="5" creationId="{D4DF20FB-145A-4EC1-97F1-79766D32EA7E}"/>
          </ac:spMkLst>
        </pc:spChg>
      </pc:sldChg>
      <pc:sldChg chg="modSp add mod">
        <pc:chgData name="Singletary, David S." userId="45c19336-5b87-4564-b40a-d17e89ba411b" providerId="ADAL" clId="{EC16B4A5-123C-4353-B035-1967CD48FC71}" dt="2021-11-24T01:05:33.354" v="4032" actId="20577"/>
        <pc:sldMkLst>
          <pc:docMk/>
          <pc:sldMk cId="669405399" sldId="310"/>
        </pc:sldMkLst>
        <pc:spChg chg="mod">
          <ac:chgData name="Singletary, David S." userId="45c19336-5b87-4564-b40a-d17e89ba411b" providerId="ADAL" clId="{EC16B4A5-123C-4353-B035-1967CD48FC71}" dt="2021-11-24T01:05:33.354" v="4032" actId="20577"/>
          <ac:spMkLst>
            <pc:docMk/>
            <pc:sldMk cId="669405399" sldId="310"/>
            <ac:spMk id="5" creationId="{D4DF20FB-145A-4EC1-97F1-79766D32EA7E}"/>
          </ac:spMkLst>
        </pc:spChg>
      </pc:sldChg>
      <pc:sldChg chg="add ord">
        <pc:chgData name="Singletary, David S." userId="45c19336-5b87-4564-b40a-d17e89ba411b" providerId="ADAL" clId="{EC16B4A5-123C-4353-B035-1967CD48FC71}" dt="2021-11-24T01:04:36.807" v="3846"/>
        <pc:sldMkLst>
          <pc:docMk/>
          <pc:sldMk cId="1868943424" sldId="311"/>
        </pc:sldMkLst>
      </pc:sldChg>
      <pc:sldChg chg="addSp delSp modSp add mod">
        <pc:chgData name="Singletary, David S." userId="45c19336-5b87-4564-b40a-d17e89ba411b" providerId="ADAL" clId="{EC16B4A5-123C-4353-B035-1967CD48FC71}" dt="2021-11-24T01:10:39.559" v="4207" actId="403"/>
        <pc:sldMkLst>
          <pc:docMk/>
          <pc:sldMk cId="1322604587" sldId="312"/>
        </pc:sldMkLst>
        <pc:spChg chg="del">
          <ac:chgData name="Singletary, David S." userId="45c19336-5b87-4564-b40a-d17e89ba411b" providerId="ADAL" clId="{EC16B4A5-123C-4353-B035-1967CD48FC71}" dt="2021-11-24T01:10:29.889" v="4204" actId="478"/>
          <ac:spMkLst>
            <pc:docMk/>
            <pc:sldMk cId="1322604587" sldId="312"/>
            <ac:spMk id="2" creationId="{C00B6E76-B3BF-4129-932A-38B538031F19}"/>
          </ac:spMkLst>
        </pc:spChg>
        <pc:spChg chg="add del mod">
          <ac:chgData name="Singletary, David S." userId="45c19336-5b87-4564-b40a-d17e89ba411b" providerId="ADAL" clId="{EC16B4A5-123C-4353-B035-1967CD48FC71}" dt="2021-11-24T01:10:32.808" v="4205" actId="478"/>
          <ac:spMkLst>
            <pc:docMk/>
            <pc:sldMk cId="1322604587" sldId="312"/>
            <ac:spMk id="4" creationId="{9D954249-23F3-41CF-AA90-99AEA06DDF31}"/>
          </ac:spMkLst>
        </pc:spChg>
        <pc:spChg chg="mod">
          <ac:chgData name="Singletary, David S." userId="45c19336-5b87-4564-b40a-d17e89ba411b" providerId="ADAL" clId="{EC16B4A5-123C-4353-B035-1967CD48FC71}" dt="2021-11-24T01:10:39.559" v="4207" actId="403"/>
          <ac:spMkLst>
            <pc:docMk/>
            <pc:sldMk cId="1322604587" sldId="312"/>
            <ac:spMk id="5" creationId="{D4DF20FB-145A-4EC1-97F1-79766D32EA7E}"/>
          </ac:spMkLst>
        </pc:spChg>
      </pc:sldChg>
    </pc:docChg>
  </pc:docChgLst>
  <pc:docChgLst>
    <pc:chgData name="Singletary, David S." userId="45c19336-5b87-4564-b40a-d17e89ba411b" providerId="ADAL" clId="{2D4A4DC4-5B60-4004-AD31-4364487B476D}"/>
    <pc:docChg chg="undo custSel addSld delSld modSld sldOrd modMainMaster">
      <pc:chgData name="Singletary, David S." userId="45c19336-5b87-4564-b40a-d17e89ba411b" providerId="ADAL" clId="{2D4A4DC4-5B60-4004-AD31-4364487B476D}" dt="2021-04-01T20:08:59.854" v="3979" actId="20577"/>
      <pc:docMkLst>
        <pc:docMk/>
      </pc:docMkLst>
      <pc:sldChg chg="modSp mod">
        <pc:chgData name="Singletary, David S." userId="45c19336-5b87-4564-b40a-d17e89ba411b" providerId="ADAL" clId="{2D4A4DC4-5B60-4004-AD31-4364487B476D}" dt="2021-04-01T20:08:59.854" v="3979" actId="20577"/>
        <pc:sldMkLst>
          <pc:docMk/>
          <pc:sldMk cId="2317717155" sldId="256"/>
        </pc:sldMkLst>
        <pc:spChg chg="mod">
          <ac:chgData name="Singletary, David S." userId="45c19336-5b87-4564-b40a-d17e89ba411b" providerId="ADAL" clId="{2D4A4DC4-5B60-4004-AD31-4364487B476D}" dt="2021-04-01T20:08:59.854" v="3979" actId="20577"/>
          <ac:spMkLst>
            <pc:docMk/>
            <pc:sldMk cId="2317717155" sldId="256"/>
            <ac:spMk id="2" creationId="{C5E77597-EA9F-431A-83B2-D8409FC018E1}"/>
          </ac:spMkLst>
        </pc:spChg>
      </pc:sldChg>
      <pc:sldChg chg="modSp mod">
        <pc:chgData name="Singletary, David S." userId="45c19336-5b87-4564-b40a-d17e89ba411b" providerId="ADAL" clId="{2D4A4DC4-5B60-4004-AD31-4364487B476D}" dt="2021-03-18T15:32:30.855" v="439" actId="208"/>
        <pc:sldMkLst>
          <pc:docMk/>
          <pc:sldMk cId="2232296266" sldId="257"/>
        </pc:sldMkLst>
        <pc:spChg chg="mod">
          <ac:chgData name="Singletary, David S." userId="45c19336-5b87-4564-b40a-d17e89ba411b" providerId="ADAL" clId="{2D4A4DC4-5B60-4004-AD31-4364487B476D}" dt="2021-03-18T15:25:38.920" v="387" actId="27636"/>
          <ac:spMkLst>
            <pc:docMk/>
            <pc:sldMk cId="2232296266" sldId="257"/>
            <ac:spMk id="2" creationId="{A077FE67-F676-4CC2-9E2A-2A18317BC496}"/>
          </ac:spMkLst>
        </pc:spChg>
        <pc:spChg chg="mod">
          <ac:chgData name="Singletary, David S." userId="45c19336-5b87-4564-b40a-d17e89ba411b" providerId="ADAL" clId="{2D4A4DC4-5B60-4004-AD31-4364487B476D}" dt="2021-03-18T15:32:30.855" v="439" actId="208"/>
          <ac:spMkLst>
            <pc:docMk/>
            <pc:sldMk cId="2232296266" sldId="257"/>
            <ac:spMk id="5" creationId="{14AE212F-55B8-47EC-8846-B5D253DD8EFD}"/>
          </ac:spMkLst>
        </pc:spChg>
        <pc:picChg chg="mod modCrop">
          <ac:chgData name="Singletary, David S." userId="45c19336-5b87-4564-b40a-d17e89ba411b" providerId="ADAL" clId="{2D4A4DC4-5B60-4004-AD31-4364487B476D}" dt="2021-03-18T15:29:51.967" v="424" actId="732"/>
          <ac:picMkLst>
            <pc:docMk/>
            <pc:sldMk cId="2232296266" sldId="257"/>
            <ac:picMk id="4" creationId="{339FBD53-3E42-4158-8053-1211D332083A}"/>
          </ac:picMkLst>
        </pc:picChg>
      </pc:sldChg>
      <pc:sldChg chg="modSp mod">
        <pc:chgData name="Singletary, David S." userId="45c19336-5b87-4564-b40a-d17e89ba411b" providerId="ADAL" clId="{2D4A4DC4-5B60-4004-AD31-4364487B476D}" dt="2021-03-18T15:30:03.927" v="425" actId="732"/>
        <pc:sldMkLst>
          <pc:docMk/>
          <pc:sldMk cId="3712251846" sldId="258"/>
        </pc:sldMkLst>
        <pc:picChg chg="mod modCrop">
          <ac:chgData name="Singletary, David S." userId="45c19336-5b87-4564-b40a-d17e89ba411b" providerId="ADAL" clId="{2D4A4DC4-5B60-4004-AD31-4364487B476D}" dt="2021-03-18T15:30:03.927" v="425" actId="732"/>
          <ac:picMkLst>
            <pc:docMk/>
            <pc:sldMk cId="3712251846" sldId="258"/>
            <ac:picMk id="7" creationId="{AFE29E5D-CC45-43AA-9ABE-AAF0DF65D204}"/>
          </ac:picMkLst>
        </pc:picChg>
      </pc:sldChg>
      <pc:sldChg chg="addSp delSp modSp mod">
        <pc:chgData name="Singletary, David S." userId="45c19336-5b87-4564-b40a-d17e89ba411b" providerId="ADAL" clId="{2D4A4DC4-5B60-4004-AD31-4364487B476D}" dt="2021-03-19T19:25:53.785" v="1835" actId="1076"/>
        <pc:sldMkLst>
          <pc:docMk/>
          <pc:sldMk cId="4290623094" sldId="259"/>
        </pc:sldMkLst>
        <pc:spChg chg="mod">
          <ac:chgData name="Singletary, David S." userId="45c19336-5b87-4564-b40a-d17e89ba411b" providerId="ADAL" clId="{2D4A4DC4-5B60-4004-AD31-4364487B476D}" dt="2021-03-19T19:25:46.380" v="1834" actId="20577"/>
          <ac:spMkLst>
            <pc:docMk/>
            <pc:sldMk cId="4290623094" sldId="259"/>
            <ac:spMk id="2" creationId="{A077FE67-F676-4CC2-9E2A-2A18317BC496}"/>
          </ac:spMkLst>
        </pc:spChg>
        <pc:spChg chg="add mod">
          <ac:chgData name="Singletary, David S." userId="45c19336-5b87-4564-b40a-d17e89ba411b" providerId="ADAL" clId="{2D4A4DC4-5B60-4004-AD31-4364487B476D}" dt="2021-03-19T19:25:53.785" v="1835" actId="1076"/>
          <ac:spMkLst>
            <pc:docMk/>
            <pc:sldMk cId="4290623094" sldId="259"/>
            <ac:spMk id="6" creationId="{12ECD6A0-3E26-478C-ABE9-436A6ED28BFE}"/>
          </ac:spMkLst>
        </pc:spChg>
        <pc:spChg chg="mod">
          <ac:chgData name="Singletary, David S." userId="45c19336-5b87-4564-b40a-d17e89ba411b" providerId="ADAL" clId="{2D4A4DC4-5B60-4004-AD31-4364487B476D}" dt="2021-03-19T19:25:37.684" v="1811" actId="1076"/>
          <ac:spMkLst>
            <pc:docMk/>
            <pc:sldMk cId="4290623094" sldId="259"/>
            <ac:spMk id="8" creationId="{02FF9FA4-6261-43DD-A58A-A13579574FE0}"/>
          </ac:spMkLst>
        </pc:spChg>
        <pc:picChg chg="mod modCrop">
          <ac:chgData name="Singletary, David S." userId="45c19336-5b87-4564-b40a-d17e89ba411b" providerId="ADAL" clId="{2D4A4DC4-5B60-4004-AD31-4364487B476D}" dt="2021-03-18T15:30:19.895" v="427" actId="732"/>
          <ac:picMkLst>
            <pc:docMk/>
            <pc:sldMk cId="4290623094" sldId="259"/>
            <ac:picMk id="5" creationId="{19147F2A-DA47-4D77-82B1-3F0E8D0AFD14}"/>
          </ac:picMkLst>
        </pc:picChg>
        <pc:cxnChg chg="add del">
          <ac:chgData name="Singletary, David S." userId="45c19336-5b87-4564-b40a-d17e89ba411b" providerId="ADAL" clId="{2D4A4DC4-5B60-4004-AD31-4364487B476D}" dt="2021-03-15T20:34:27.653" v="109" actId="11529"/>
          <ac:cxnSpMkLst>
            <pc:docMk/>
            <pc:sldMk cId="4290623094" sldId="259"/>
            <ac:cxnSpMk id="4" creationId="{3D943103-410E-4761-9C5B-C162A65D16E7}"/>
          </ac:cxnSpMkLst>
        </pc:cxnChg>
        <pc:cxnChg chg="add mod">
          <ac:chgData name="Singletary, David S." userId="45c19336-5b87-4564-b40a-d17e89ba411b" providerId="ADAL" clId="{2D4A4DC4-5B60-4004-AD31-4364487B476D}" dt="2021-03-19T19:25:53.785" v="1835" actId="1076"/>
          <ac:cxnSpMkLst>
            <pc:docMk/>
            <pc:sldMk cId="4290623094" sldId="259"/>
            <ac:cxnSpMk id="9" creationId="{3CC0569E-79C2-43FE-9E65-7B868BA7C0ED}"/>
          </ac:cxnSpMkLst>
        </pc:cxnChg>
      </pc:sldChg>
      <pc:sldChg chg="addSp delSp modSp new mod">
        <pc:chgData name="Singletary, David S." userId="45c19336-5b87-4564-b40a-d17e89ba411b" providerId="ADAL" clId="{2D4A4DC4-5B60-4004-AD31-4364487B476D}" dt="2021-03-18T15:25:38.800" v="386"/>
        <pc:sldMkLst>
          <pc:docMk/>
          <pc:sldMk cId="3912213653" sldId="260"/>
        </pc:sldMkLst>
        <pc:spChg chg="mod">
          <ac:chgData name="Singletary, David S." userId="45c19336-5b87-4564-b40a-d17e89ba411b" providerId="ADAL" clId="{2D4A4DC4-5B60-4004-AD31-4364487B476D}" dt="2021-03-18T15:25:38.800" v="386"/>
          <ac:spMkLst>
            <pc:docMk/>
            <pc:sldMk cId="3912213653" sldId="260"/>
            <ac:spMk id="2" creationId="{C00B6E76-B3BF-4129-932A-38B538031F19}"/>
          </ac:spMkLst>
        </pc:spChg>
        <pc:spChg chg="del">
          <ac:chgData name="Singletary, David S." userId="45c19336-5b87-4564-b40a-d17e89ba411b" providerId="ADAL" clId="{2D4A4DC4-5B60-4004-AD31-4364487B476D}" dt="2021-03-15T20:33:03.354" v="76"/>
          <ac:spMkLst>
            <pc:docMk/>
            <pc:sldMk cId="3912213653" sldId="260"/>
            <ac:spMk id="3" creationId="{AF9EA64B-4121-4488-B38C-AD399C124C35}"/>
          </ac:spMkLst>
        </pc:spChg>
        <pc:spChg chg="add mod">
          <ac:chgData name="Singletary, David S." userId="45c19336-5b87-4564-b40a-d17e89ba411b" providerId="ADAL" clId="{2D4A4DC4-5B60-4004-AD31-4364487B476D}" dt="2021-03-18T15:25:38.800" v="386"/>
          <ac:spMkLst>
            <pc:docMk/>
            <pc:sldMk cId="3912213653" sldId="260"/>
            <ac:spMk id="5" creationId="{9A05574B-8937-4007-8E6B-0DF340E2031C}"/>
          </ac:spMkLst>
        </pc:spChg>
        <pc:picChg chg="add del mod">
          <ac:chgData name="Singletary, David S." userId="45c19336-5b87-4564-b40a-d17e89ba411b" providerId="ADAL" clId="{2D4A4DC4-5B60-4004-AD31-4364487B476D}" dt="2021-03-18T15:20:41.471" v="335" actId="478"/>
          <ac:picMkLst>
            <pc:docMk/>
            <pc:sldMk cId="3912213653" sldId="260"/>
            <ac:picMk id="4" creationId="{6DB90200-3E60-429F-A7ED-1CB71F088F8C}"/>
          </ac:picMkLst>
        </pc:picChg>
      </pc:sldChg>
      <pc:sldChg chg="addSp delSp modSp add mod">
        <pc:chgData name="Singletary, David S." userId="45c19336-5b87-4564-b40a-d17e89ba411b" providerId="ADAL" clId="{2D4A4DC4-5B60-4004-AD31-4364487B476D}" dt="2021-03-19T19:24:33.480" v="1802" actId="1076"/>
        <pc:sldMkLst>
          <pc:docMk/>
          <pc:sldMk cId="2837353604" sldId="261"/>
        </pc:sldMkLst>
        <pc:spChg chg="mod">
          <ac:chgData name="Singletary, David S." userId="45c19336-5b87-4564-b40a-d17e89ba411b" providerId="ADAL" clId="{2D4A4DC4-5B60-4004-AD31-4364487B476D}" dt="2021-03-18T15:19:13.220" v="292" actId="14100"/>
          <ac:spMkLst>
            <pc:docMk/>
            <pc:sldMk cId="2837353604" sldId="261"/>
            <ac:spMk id="2" creationId="{A077FE67-F676-4CC2-9E2A-2A18317BC496}"/>
          </ac:spMkLst>
        </pc:spChg>
        <pc:spChg chg="add del mod">
          <ac:chgData name="Singletary, David S." userId="45c19336-5b87-4564-b40a-d17e89ba411b" providerId="ADAL" clId="{2D4A4DC4-5B60-4004-AD31-4364487B476D}" dt="2021-03-18T15:15:21.199" v="201"/>
          <ac:spMkLst>
            <pc:docMk/>
            <pc:sldMk cId="2837353604" sldId="261"/>
            <ac:spMk id="4" creationId="{9D057C19-2A64-473B-A5AC-75554E6DD2DF}"/>
          </ac:spMkLst>
        </pc:spChg>
        <pc:spChg chg="add del mod">
          <ac:chgData name="Singletary, David S." userId="45c19336-5b87-4564-b40a-d17e89ba411b" providerId="ADAL" clId="{2D4A4DC4-5B60-4004-AD31-4364487B476D}" dt="2021-03-19T19:24:13.946" v="1779"/>
          <ac:spMkLst>
            <pc:docMk/>
            <pc:sldMk cId="2837353604" sldId="261"/>
            <ac:spMk id="4" creationId="{E7B90AF0-F953-4C74-A40E-B1B0CC605348}"/>
          </ac:spMkLst>
        </pc:spChg>
        <pc:spChg chg="del">
          <ac:chgData name="Singletary, David S." userId="45c19336-5b87-4564-b40a-d17e89ba411b" providerId="ADAL" clId="{2D4A4DC4-5B60-4004-AD31-4364487B476D}" dt="2021-03-18T15:15:18.072" v="200" actId="478"/>
          <ac:spMkLst>
            <pc:docMk/>
            <pc:sldMk cId="2837353604" sldId="261"/>
            <ac:spMk id="6" creationId="{12ECD6A0-3E26-478C-ABE9-436A6ED28BFE}"/>
          </ac:spMkLst>
        </pc:spChg>
        <pc:spChg chg="del">
          <ac:chgData name="Singletary, David S." userId="45c19336-5b87-4564-b40a-d17e89ba411b" providerId="ADAL" clId="{2D4A4DC4-5B60-4004-AD31-4364487B476D}" dt="2021-03-18T15:15:18.072" v="200" actId="478"/>
          <ac:spMkLst>
            <pc:docMk/>
            <pc:sldMk cId="2837353604" sldId="261"/>
            <ac:spMk id="8" creationId="{02FF9FA4-6261-43DD-A58A-A13579574FE0}"/>
          </ac:spMkLst>
        </pc:spChg>
        <pc:spChg chg="add mod">
          <ac:chgData name="Singletary, David S." userId="45c19336-5b87-4564-b40a-d17e89ba411b" providerId="ADAL" clId="{2D4A4DC4-5B60-4004-AD31-4364487B476D}" dt="2021-03-19T19:24:26.032" v="1798" actId="20577"/>
          <ac:spMkLst>
            <pc:docMk/>
            <pc:sldMk cId="2837353604" sldId="261"/>
            <ac:spMk id="10" creationId="{4DC3A925-1162-4824-B58A-1D6BAC426187}"/>
          </ac:spMkLst>
        </pc:spChg>
        <pc:picChg chg="del">
          <ac:chgData name="Singletary, David S." userId="45c19336-5b87-4564-b40a-d17e89ba411b" providerId="ADAL" clId="{2D4A4DC4-5B60-4004-AD31-4364487B476D}" dt="2021-03-18T15:15:12.738" v="199" actId="478"/>
          <ac:picMkLst>
            <pc:docMk/>
            <pc:sldMk cId="2837353604" sldId="261"/>
            <ac:picMk id="5" creationId="{19147F2A-DA47-4D77-82B1-3F0E8D0AFD14}"/>
          </ac:picMkLst>
        </pc:picChg>
        <pc:picChg chg="add mod">
          <ac:chgData name="Singletary, David S." userId="45c19336-5b87-4564-b40a-d17e89ba411b" providerId="ADAL" clId="{2D4A4DC4-5B60-4004-AD31-4364487B476D}" dt="2021-03-19T19:24:33.480" v="1802" actId="1076"/>
          <ac:picMkLst>
            <pc:docMk/>
            <pc:sldMk cId="2837353604" sldId="261"/>
            <ac:picMk id="5" creationId="{49B1F877-C6E7-49D8-B76E-9111D13E0D7B}"/>
          </ac:picMkLst>
        </pc:picChg>
        <pc:picChg chg="add del mod">
          <ac:chgData name="Singletary, David S." userId="45c19336-5b87-4564-b40a-d17e89ba411b" providerId="ADAL" clId="{2D4A4DC4-5B60-4004-AD31-4364487B476D}" dt="2021-03-19T19:24:10.343" v="1778" actId="478"/>
          <ac:picMkLst>
            <pc:docMk/>
            <pc:sldMk cId="2837353604" sldId="261"/>
            <ac:picMk id="7" creationId="{C4FBA918-3558-46B2-B540-87D6DE97F2B2}"/>
          </ac:picMkLst>
        </pc:picChg>
        <pc:cxnChg chg="del">
          <ac:chgData name="Singletary, David S." userId="45c19336-5b87-4564-b40a-d17e89ba411b" providerId="ADAL" clId="{2D4A4DC4-5B60-4004-AD31-4364487B476D}" dt="2021-03-18T15:15:18.072" v="200" actId="478"/>
          <ac:cxnSpMkLst>
            <pc:docMk/>
            <pc:sldMk cId="2837353604" sldId="261"/>
            <ac:cxnSpMk id="9" creationId="{3CC0569E-79C2-43FE-9E65-7B868BA7C0ED}"/>
          </ac:cxnSpMkLst>
        </pc:cxnChg>
        <pc:cxnChg chg="add del mod">
          <ac:chgData name="Singletary, David S." userId="45c19336-5b87-4564-b40a-d17e89ba411b" providerId="ADAL" clId="{2D4A4DC4-5B60-4004-AD31-4364487B476D}" dt="2021-03-18T15:19:08.867" v="290" actId="478"/>
          <ac:cxnSpMkLst>
            <pc:docMk/>
            <pc:sldMk cId="2837353604" sldId="261"/>
            <ac:cxnSpMk id="11" creationId="{39C8DBE3-E436-4ED6-B77F-5287AA99584E}"/>
          </ac:cxnSpMkLst>
        </pc:cxnChg>
      </pc:sldChg>
      <pc:sldChg chg="modSp add mod">
        <pc:chgData name="Singletary, David S." userId="45c19336-5b87-4564-b40a-d17e89ba411b" providerId="ADAL" clId="{2D4A4DC4-5B60-4004-AD31-4364487B476D}" dt="2021-03-18T15:29:25.324" v="420" actId="1038"/>
        <pc:sldMkLst>
          <pc:docMk/>
          <pc:sldMk cId="3033191393" sldId="262"/>
        </pc:sldMkLst>
        <pc:spChg chg="mod">
          <ac:chgData name="Singletary, David S." userId="45c19336-5b87-4564-b40a-d17e89ba411b" providerId="ADAL" clId="{2D4A4DC4-5B60-4004-AD31-4364487B476D}" dt="2021-03-18T15:29:18.628" v="411" actId="1035"/>
          <ac:spMkLst>
            <pc:docMk/>
            <pc:sldMk cId="3033191393" sldId="262"/>
            <ac:spMk id="2" creationId="{C00B6E76-B3BF-4129-932A-38B538031F19}"/>
          </ac:spMkLst>
        </pc:spChg>
        <pc:picChg chg="mod">
          <ac:chgData name="Singletary, David S." userId="45c19336-5b87-4564-b40a-d17e89ba411b" providerId="ADAL" clId="{2D4A4DC4-5B60-4004-AD31-4364487B476D}" dt="2021-03-18T15:29:25.324" v="420" actId="1038"/>
          <ac:picMkLst>
            <pc:docMk/>
            <pc:sldMk cId="3033191393" sldId="262"/>
            <ac:picMk id="4" creationId="{6DB90200-3E60-429F-A7ED-1CB71F088F8C}"/>
          </ac:picMkLst>
        </pc:picChg>
      </pc:sldChg>
      <pc:sldChg chg="addSp delSp modSp add mod">
        <pc:chgData name="Singletary, David S." userId="45c19336-5b87-4564-b40a-d17e89ba411b" providerId="ADAL" clId="{2D4A4DC4-5B60-4004-AD31-4364487B476D}" dt="2021-03-19T19:26:04.849" v="1837" actId="14100"/>
        <pc:sldMkLst>
          <pc:docMk/>
          <pc:sldMk cId="2605089656" sldId="263"/>
        </pc:sldMkLst>
        <pc:spChg chg="mod">
          <ac:chgData name="Singletary, David S." userId="45c19336-5b87-4564-b40a-d17e89ba411b" providerId="ADAL" clId="{2D4A4DC4-5B60-4004-AD31-4364487B476D}" dt="2021-03-19T19:26:04.849" v="1837" actId="14100"/>
          <ac:spMkLst>
            <pc:docMk/>
            <pc:sldMk cId="2605089656" sldId="263"/>
            <ac:spMk id="2" creationId="{A077FE67-F676-4CC2-9E2A-2A18317BC496}"/>
          </ac:spMkLst>
        </pc:spChg>
        <pc:spChg chg="add del mod">
          <ac:chgData name="Singletary, David S." userId="45c19336-5b87-4564-b40a-d17e89ba411b" providerId="ADAL" clId="{2D4A4DC4-5B60-4004-AD31-4364487B476D}" dt="2021-03-18T15:34:35.511" v="475"/>
          <ac:spMkLst>
            <pc:docMk/>
            <pc:sldMk cId="2605089656" sldId="263"/>
            <ac:spMk id="4" creationId="{1579F028-9847-40A6-B2F0-E12B5D8D14BE}"/>
          </ac:spMkLst>
        </pc:spChg>
        <pc:spChg chg="add del mod">
          <ac:chgData name="Singletary, David S." userId="45c19336-5b87-4564-b40a-d17e89ba411b" providerId="ADAL" clId="{2D4A4DC4-5B60-4004-AD31-4364487B476D}" dt="2021-03-19T19:25:20.930" v="1806"/>
          <ac:spMkLst>
            <pc:docMk/>
            <pc:sldMk cId="2605089656" sldId="263"/>
            <ac:spMk id="8" creationId="{7D72E6D3-CF59-4909-8044-8EED3C9F69F4}"/>
          </ac:spMkLst>
        </pc:spChg>
        <pc:spChg chg="del">
          <ac:chgData name="Singletary, David S." userId="45c19336-5b87-4564-b40a-d17e89ba411b" providerId="ADAL" clId="{2D4A4DC4-5B60-4004-AD31-4364487B476D}" dt="2021-03-18T15:33:38.987" v="442" actId="478"/>
          <ac:spMkLst>
            <pc:docMk/>
            <pc:sldMk cId="2605089656" sldId="263"/>
            <ac:spMk id="10" creationId="{4DC3A925-1162-4824-B58A-1D6BAC426187}"/>
          </ac:spMkLst>
        </pc:spChg>
        <pc:picChg chg="add del mod">
          <ac:chgData name="Singletary, David S." userId="45c19336-5b87-4564-b40a-d17e89ba411b" providerId="ADAL" clId="{2D4A4DC4-5B60-4004-AD31-4364487B476D}" dt="2021-03-19T19:25:17.202" v="1803" actId="478"/>
          <ac:picMkLst>
            <pc:docMk/>
            <pc:sldMk cId="2605089656" sldId="263"/>
            <ac:picMk id="5" creationId="{E4A5B51B-8411-465D-821F-28946594AFAA}"/>
          </ac:picMkLst>
        </pc:picChg>
        <pc:picChg chg="del">
          <ac:chgData name="Singletary, David S." userId="45c19336-5b87-4564-b40a-d17e89ba411b" providerId="ADAL" clId="{2D4A4DC4-5B60-4004-AD31-4364487B476D}" dt="2021-03-18T15:33:34.690" v="441" actId="478"/>
          <ac:picMkLst>
            <pc:docMk/>
            <pc:sldMk cId="2605089656" sldId="263"/>
            <ac:picMk id="7" creationId="{C4FBA918-3558-46B2-B540-87D6DE97F2B2}"/>
          </ac:picMkLst>
        </pc:picChg>
        <pc:picChg chg="add del">
          <ac:chgData name="Singletary, David S." userId="45c19336-5b87-4564-b40a-d17e89ba411b" providerId="ADAL" clId="{2D4A4DC4-5B60-4004-AD31-4364487B476D}" dt="2021-03-19T19:25:18.942" v="1805"/>
          <ac:picMkLst>
            <pc:docMk/>
            <pc:sldMk cId="2605089656" sldId="263"/>
            <ac:picMk id="9" creationId="{9D6766F7-677D-4019-8866-9C655D2D8136}"/>
          </ac:picMkLst>
        </pc:picChg>
        <pc:picChg chg="add mod">
          <ac:chgData name="Singletary, David S." userId="45c19336-5b87-4564-b40a-d17e89ba411b" providerId="ADAL" clId="{2D4A4DC4-5B60-4004-AD31-4364487B476D}" dt="2021-03-19T19:26:01.852" v="1836" actId="1076"/>
          <ac:picMkLst>
            <pc:docMk/>
            <pc:sldMk cId="2605089656" sldId="263"/>
            <ac:picMk id="11" creationId="{1FDC1313-5E64-491C-A93B-A43B434D864A}"/>
          </ac:picMkLst>
        </pc:picChg>
      </pc:sldChg>
      <pc:sldChg chg="addSp delSp modSp add mod">
        <pc:chgData name="Singletary, David S." userId="45c19336-5b87-4564-b40a-d17e89ba411b" providerId="ADAL" clId="{2D4A4DC4-5B60-4004-AD31-4364487B476D}" dt="2021-03-18T15:37:24.796" v="545" actId="208"/>
        <pc:sldMkLst>
          <pc:docMk/>
          <pc:sldMk cId="2493980362" sldId="264"/>
        </pc:sldMkLst>
        <pc:spChg chg="mod">
          <ac:chgData name="Singletary, David S." userId="45c19336-5b87-4564-b40a-d17e89ba411b" providerId="ADAL" clId="{2D4A4DC4-5B60-4004-AD31-4364487B476D}" dt="2021-03-18T15:35:29.496" v="533" actId="20577"/>
          <ac:spMkLst>
            <pc:docMk/>
            <pc:sldMk cId="2493980362" sldId="264"/>
            <ac:spMk id="2" creationId="{A077FE67-F676-4CC2-9E2A-2A18317BC496}"/>
          </ac:spMkLst>
        </pc:spChg>
        <pc:spChg chg="add del mod">
          <ac:chgData name="Singletary, David S." userId="45c19336-5b87-4564-b40a-d17e89ba411b" providerId="ADAL" clId="{2D4A4DC4-5B60-4004-AD31-4364487B476D}" dt="2021-03-18T15:36:06.851" v="534"/>
          <ac:spMkLst>
            <pc:docMk/>
            <pc:sldMk cId="2493980362" sldId="264"/>
            <ac:spMk id="4" creationId="{4A786973-51B7-418A-A4F5-6494351063CE}"/>
          </ac:spMkLst>
        </pc:spChg>
        <pc:spChg chg="add mod">
          <ac:chgData name="Singletary, David S." userId="45c19336-5b87-4564-b40a-d17e89ba411b" providerId="ADAL" clId="{2D4A4DC4-5B60-4004-AD31-4364487B476D}" dt="2021-03-18T15:37:24.796" v="545" actId="208"/>
          <ac:spMkLst>
            <pc:docMk/>
            <pc:sldMk cId="2493980362" sldId="264"/>
            <ac:spMk id="7" creationId="{1B6E1504-8424-4562-9D45-67EE934C70F0}"/>
          </ac:spMkLst>
        </pc:spChg>
        <pc:picChg chg="del">
          <ac:chgData name="Singletary, David S." userId="45c19336-5b87-4564-b40a-d17e89ba411b" providerId="ADAL" clId="{2D4A4DC4-5B60-4004-AD31-4364487B476D}" dt="2021-03-18T15:35:08.571" v="506" actId="478"/>
          <ac:picMkLst>
            <pc:docMk/>
            <pc:sldMk cId="2493980362" sldId="264"/>
            <ac:picMk id="5" creationId="{E4A5B51B-8411-465D-821F-28946594AFAA}"/>
          </ac:picMkLst>
        </pc:picChg>
        <pc:picChg chg="add mod">
          <ac:chgData name="Singletary, David S." userId="45c19336-5b87-4564-b40a-d17e89ba411b" providerId="ADAL" clId="{2D4A4DC4-5B60-4004-AD31-4364487B476D}" dt="2021-03-18T15:36:55.730" v="541" actId="1076"/>
          <ac:picMkLst>
            <pc:docMk/>
            <pc:sldMk cId="2493980362" sldId="264"/>
            <ac:picMk id="6" creationId="{62461BC9-08D3-40D4-A972-0B55698A489A}"/>
          </ac:picMkLst>
        </pc:picChg>
      </pc:sldChg>
      <pc:sldChg chg="addSp delSp modSp add mod">
        <pc:chgData name="Singletary, David S." userId="45c19336-5b87-4564-b40a-d17e89ba411b" providerId="ADAL" clId="{2D4A4DC4-5B60-4004-AD31-4364487B476D}" dt="2021-03-18T15:40:07.125" v="640" actId="1582"/>
        <pc:sldMkLst>
          <pc:docMk/>
          <pc:sldMk cId="47288736" sldId="265"/>
        </pc:sldMkLst>
        <pc:spChg chg="mod">
          <ac:chgData name="Singletary, David S." userId="45c19336-5b87-4564-b40a-d17e89ba411b" providerId="ADAL" clId="{2D4A4DC4-5B60-4004-AD31-4364487B476D}" dt="2021-03-18T15:39:03.855" v="607" actId="20577"/>
          <ac:spMkLst>
            <pc:docMk/>
            <pc:sldMk cId="47288736" sldId="265"/>
            <ac:spMk id="2" creationId="{A077FE67-F676-4CC2-9E2A-2A18317BC496}"/>
          </ac:spMkLst>
        </pc:spChg>
        <pc:spChg chg="add mod">
          <ac:chgData name="Singletary, David S." userId="45c19336-5b87-4564-b40a-d17e89ba411b" providerId="ADAL" clId="{2D4A4DC4-5B60-4004-AD31-4364487B476D}" dt="2021-03-18T15:37:58.265" v="547" actId="478"/>
          <ac:spMkLst>
            <pc:docMk/>
            <pc:sldMk cId="47288736" sldId="265"/>
            <ac:spMk id="4" creationId="{C2E8C24D-E3CC-46B6-943A-C17E7A125381}"/>
          </ac:spMkLst>
        </pc:spChg>
        <pc:spChg chg="del">
          <ac:chgData name="Singletary, David S." userId="45c19336-5b87-4564-b40a-d17e89ba411b" providerId="ADAL" clId="{2D4A4DC4-5B60-4004-AD31-4364487B476D}" dt="2021-03-18T15:38:00.855" v="548" actId="478"/>
          <ac:spMkLst>
            <pc:docMk/>
            <pc:sldMk cId="47288736" sldId="265"/>
            <ac:spMk id="7" creationId="{1B6E1504-8424-4562-9D45-67EE934C70F0}"/>
          </ac:spMkLst>
        </pc:spChg>
        <pc:spChg chg="add mod">
          <ac:chgData name="Singletary, David S." userId="45c19336-5b87-4564-b40a-d17e89ba411b" providerId="ADAL" clId="{2D4A4DC4-5B60-4004-AD31-4364487B476D}" dt="2021-03-18T15:38:39.991" v="572" actId="14100"/>
          <ac:spMkLst>
            <pc:docMk/>
            <pc:sldMk cId="47288736" sldId="265"/>
            <ac:spMk id="8" creationId="{83197DA0-719F-4352-8A84-5068B8141622}"/>
          </ac:spMkLst>
        </pc:spChg>
        <pc:picChg chg="add mod">
          <ac:chgData name="Singletary, David S." userId="45c19336-5b87-4564-b40a-d17e89ba411b" providerId="ADAL" clId="{2D4A4DC4-5B60-4004-AD31-4364487B476D}" dt="2021-03-18T15:38:31.735" v="570" actId="1076"/>
          <ac:picMkLst>
            <pc:docMk/>
            <pc:sldMk cId="47288736" sldId="265"/>
            <ac:picMk id="5" creationId="{CF1B7D4D-5BB2-4A51-A130-B994CB86E5AB}"/>
          </ac:picMkLst>
        </pc:picChg>
        <pc:picChg chg="del">
          <ac:chgData name="Singletary, David S." userId="45c19336-5b87-4564-b40a-d17e89ba411b" providerId="ADAL" clId="{2D4A4DC4-5B60-4004-AD31-4364487B476D}" dt="2021-03-18T15:37:58.265" v="547" actId="478"/>
          <ac:picMkLst>
            <pc:docMk/>
            <pc:sldMk cId="47288736" sldId="265"/>
            <ac:picMk id="6" creationId="{62461BC9-08D3-40D4-A972-0B55698A489A}"/>
          </ac:picMkLst>
        </pc:picChg>
        <pc:picChg chg="add mod">
          <ac:chgData name="Singletary, David S." userId="45c19336-5b87-4564-b40a-d17e89ba411b" providerId="ADAL" clId="{2D4A4DC4-5B60-4004-AD31-4364487B476D}" dt="2021-03-18T15:39:52.318" v="637" actId="1076"/>
          <ac:picMkLst>
            <pc:docMk/>
            <pc:sldMk cId="47288736" sldId="265"/>
            <ac:picMk id="9" creationId="{D57C9A1B-C733-435E-8510-E8C029DF2DB1}"/>
          </ac:picMkLst>
        </pc:picChg>
        <pc:cxnChg chg="add mod">
          <ac:chgData name="Singletary, David S." userId="45c19336-5b87-4564-b40a-d17e89ba411b" providerId="ADAL" clId="{2D4A4DC4-5B60-4004-AD31-4364487B476D}" dt="2021-03-18T15:40:07.125" v="640" actId="1582"/>
          <ac:cxnSpMkLst>
            <pc:docMk/>
            <pc:sldMk cId="47288736" sldId="265"/>
            <ac:cxnSpMk id="11" creationId="{5CBD0CEE-89EB-4378-95ED-3E844231D858}"/>
          </ac:cxnSpMkLst>
        </pc:cxnChg>
      </pc:sldChg>
      <pc:sldChg chg="addSp delSp modSp add mod">
        <pc:chgData name="Singletary, David S." userId="45c19336-5b87-4564-b40a-d17e89ba411b" providerId="ADAL" clId="{2D4A4DC4-5B60-4004-AD31-4364487B476D}" dt="2021-03-19T15:51:54.270" v="1456" actId="14100"/>
        <pc:sldMkLst>
          <pc:docMk/>
          <pc:sldMk cId="712664355" sldId="266"/>
        </pc:sldMkLst>
        <pc:spChg chg="mod">
          <ac:chgData name="Singletary, David S." userId="45c19336-5b87-4564-b40a-d17e89ba411b" providerId="ADAL" clId="{2D4A4DC4-5B60-4004-AD31-4364487B476D}" dt="2021-03-18T15:48:02.219" v="837" actId="20577"/>
          <ac:spMkLst>
            <pc:docMk/>
            <pc:sldMk cId="712664355" sldId="266"/>
            <ac:spMk id="2" creationId="{A077FE67-F676-4CC2-9E2A-2A18317BC496}"/>
          </ac:spMkLst>
        </pc:spChg>
        <pc:spChg chg="del">
          <ac:chgData name="Singletary, David S." userId="45c19336-5b87-4564-b40a-d17e89ba411b" providerId="ADAL" clId="{2D4A4DC4-5B60-4004-AD31-4364487B476D}" dt="2021-03-18T15:42:44.556" v="659"/>
          <ac:spMkLst>
            <pc:docMk/>
            <pc:sldMk cId="712664355" sldId="266"/>
            <ac:spMk id="4" creationId="{C2E8C24D-E3CC-46B6-943A-C17E7A125381}"/>
          </ac:spMkLst>
        </pc:spChg>
        <pc:spChg chg="del">
          <ac:chgData name="Singletary, David S." userId="45c19336-5b87-4564-b40a-d17e89ba411b" providerId="ADAL" clId="{2D4A4DC4-5B60-4004-AD31-4364487B476D}" dt="2021-03-18T15:42:40.223" v="656" actId="478"/>
          <ac:spMkLst>
            <pc:docMk/>
            <pc:sldMk cId="712664355" sldId="266"/>
            <ac:spMk id="8" creationId="{83197DA0-719F-4352-8A84-5068B8141622}"/>
          </ac:spMkLst>
        </pc:spChg>
        <pc:spChg chg="add mod">
          <ac:chgData name="Singletary, David S." userId="45c19336-5b87-4564-b40a-d17e89ba411b" providerId="ADAL" clId="{2D4A4DC4-5B60-4004-AD31-4364487B476D}" dt="2021-03-19T15:51:54.270" v="1456" actId="14100"/>
          <ac:spMkLst>
            <pc:docMk/>
            <pc:sldMk cId="712664355" sldId="266"/>
            <ac:spMk id="10" creationId="{B1682200-1637-482E-B70A-56886CADDFB8}"/>
          </ac:spMkLst>
        </pc:spChg>
        <pc:picChg chg="add mod">
          <ac:chgData name="Singletary, David S." userId="45c19336-5b87-4564-b40a-d17e89ba411b" providerId="ADAL" clId="{2D4A4DC4-5B60-4004-AD31-4364487B476D}" dt="2021-03-18T15:46:06.664" v="778" actId="1076"/>
          <ac:picMkLst>
            <pc:docMk/>
            <pc:sldMk cId="712664355" sldId="266"/>
            <ac:picMk id="3" creationId="{FC87F381-A9FC-40CA-B87D-AB3D0A77D174}"/>
          </ac:picMkLst>
        </pc:picChg>
        <pc:picChg chg="del">
          <ac:chgData name="Singletary, David S." userId="45c19336-5b87-4564-b40a-d17e89ba411b" providerId="ADAL" clId="{2D4A4DC4-5B60-4004-AD31-4364487B476D}" dt="2021-03-18T15:42:35.839" v="655" actId="478"/>
          <ac:picMkLst>
            <pc:docMk/>
            <pc:sldMk cId="712664355" sldId="266"/>
            <ac:picMk id="5" creationId="{CF1B7D4D-5BB2-4A51-A130-B994CB86E5AB}"/>
          </ac:picMkLst>
        </pc:picChg>
        <pc:picChg chg="del">
          <ac:chgData name="Singletary, David S." userId="45c19336-5b87-4564-b40a-d17e89ba411b" providerId="ADAL" clId="{2D4A4DC4-5B60-4004-AD31-4364487B476D}" dt="2021-03-18T15:42:42.312" v="658" actId="478"/>
          <ac:picMkLst>
            <pc:docMk/>
            <pc:sldMk cId="712664355" sldId="266"/>
            <ac:picMk id="9" creationId="{D57C9A1B-C733-435E-8510-E8C029DF2DB1}"/>
          </ac:picMkLst>
        </pc:picChg>
        <pc:cxnChg chg="del">
          <ac:chgData name="Singletary, David S." userId="45c19336-5b87-4564-b40a-d17e89ba411b" providerId="ADAL" clId="{2D4A4DC4-5B60-4004-AD31-4364487B476D}" dt="2021-03-18T15:42:41.843" v="657" actId="478"/>
          <ac:cxnSpMkLst>
            <pc:docMk/>
            <pc:sldMk cId="712664355" sldId="266"/>
            <ac:cxnSpMk id="11" creationId="{5CBD0CEE-89EB-4378-95ED-3E844231D858}"/>
          </ac:cxnSpMkLst>
        </pc:cxnChg>
      </pc:sldChg>
      <pc:sldChg chg="new del">
        <pc:chgData name="Singletary, David S." userId="45c19336-5b87-4564-b40a-d17e89ba411b" providerId="ADAL" clId="{2D4A4DC4-5B60-4004-AD31-4364487B476D}" dt="2021-03-18T15:42:23.099" v="642" actId="680"/>
        <pc:sldMkLst>
          <pc:docMk/>
          <pc:sldMk cId="3183743637" sldId="266"/>
        </pc:sldMkLst>
      </pc:sldChg>
      <pc:sldChg chg="addSp delSp modSp add mod">
        <pc:chgData name="Singletary, David S." userId="45c19336-5b87-4564-b40a-d17e89ba411b" providerId="ADAL" clId="{2D4A4DC4-5B60-4004-AD31-4364487B476D}" dt="2021-03-19T15:57:42.081" v="1719"/>
        <pc:sldMkLst>
          <pc:docMk/>
          <pc:sldMk cId="1777755947" sldId="267"/>
        </pc:sldMkLst>
        <pc:spChg chg="mod">
          <ac:chgData name="Singletary, David S." userId="45c19336-5b87-4564-b40a-d17e89ba411b" providerId="ADAL" clId="{2D4A4DC4-5B60-4004-AD31-4364487B476D}" dt="2021-03-18T15:53:02.599" v="861" actId="313"/>
          <ac:spMkLst>
            <pc:docMk/>
            <pc:sldMk cId="1777755947" sldId="267"/>
            <ac:spMk id="2" creationId="{A077FE67-F676-4CC2-9E2A-2A18317BC496}"/>
          </ac:spMkLst>
        </pc:spChg>
        <pc:spChg chg="add del mod">
          <ac:chgData name="Singletary, David S." userId="45c19336-5b87-4564-b40a-d17e89ba411b" providerId="ADAL" clId="{2D4A4DC4-5B60-4004-AD31-4364487B476D}" dt="2021-03-18T15:47:53.381" v="817"/>
          <ac:spMkLst>
            <pc:docMk/>
            <pc:sldMk cId="1777755947" sldId="267"/>
            <ac:spMk id="5" creationId="{B81961CF-5841-4307-B12B-98EFE3991CD0}"/>
          </ac:spMkLst>
        </pc:spChg>
        <pc:spChg chg="del">
          <ac:chgData name="Singletary, David S." userId="45c19336-5b87-4564-b40a-d17e89ba411b" providerId="ADAL" clId="{2D4A4DC4-5B60-4004-AD31-4364487B476D}" dt="2021-03-18T15:47:48.174" v="813" actId="478"/>
          <ac:spMkLst>
            <pc:docMk/>
            <pc:sldMk cId="1777755947" sldId="267"/>
            <ac:spMk id="10" creationId="{B1682200-1637-482E-B70A-56886CADDFB8}"/>
          </ac:spMkLst>
        </pc:spChg>
        <pc:spChg chg="add mod">
          <ac:chgData name="Singletary, David S." userId="45c19336-5b87-4564-b40a-d17e89ba411b" providerId="ADAL" clId="{2D4A4DC4-5B60-4004-AD31-4364487B476D}" dt="2021-03-19T15:56:48.738" v="1709" actId="20577"/>
          <ac:spMkLst>
            <pc:docMk/>
            <pc:sldMk cId="1777755947" sldId="267"/>
            <ac:spMk id="11" creationId="{8A667127-D4FE-4E0E-9F35-FABFC3973C81}"/>
          </ac:spMkLst>
        </pc:spChg>
        <pc:spChg chg="add mod">
          <ac:chgData name="Singletary, David S." userId="45c19336-5b87-4564-b40a-d17e89ba411b" providerId="ADAL" clId="{2D4A4DC4-5B60-4004-AD31-4364487B476D}" dt="2021-03-19T15:57:42.081" v="1719"/>
          <ac:spMkLst>
            <pc:docMk/>
            <pc:sldMk cId="1777755947" sldId="267"/>
            <ac:spMk id="12" creationId="{09B46229-4A53-4827-BA47-44A0B95B7186}"/>
          </ac:spMkLst>
        </pc:spChg>
        <pc:picChg chg="del">
          <ac:chgData name="Singletary, David S." userId="45c19336-5b87-4564-b40a-d17e89ba411b" providerId="ADAL" clId="{2D4A4DC4-5B60-4004-AD31-4364487B476D}" dt="2021-03-18T15:47:49.695" v="814" actId="478"/>
          <ac:picMkLst>
            <pc:docMk/>
            <pc:sldMk cId="1777755947" sldId="267"/>
            <ac:picMk id="3" creationId="{FC87F381-A9FC-40CA-B87D-AB3D0A77D174}"/>
          </ac:picMkLst>
        </pc:picChg>
        <pc:picChg chg="add del">
          <ac:chgData name="Singletary, David S." userId="45c19336-5b87-4564-b40a-d17e89ba411b" providerId="ADAL" clId="{2D4A4DC4-5B60-4004-AD31-4364487B476D}" dt="2021-03-18T15:47:51.079" v="816"/>
          <ac:picMkLst>
            <pc:docMk/>
            <pc:sldMk cId="1777755947" sldId="267"/>
            <ac:picMk id="6" creationId="{E953BC76-1AB6-44DB-81A7-52F4D236109F}"/>
          </ac:picMkLst>
        </pc:picChg>
        <pc:picChg chg="add mod">
          <ac:chgData name="Singletary, David S." userId="45c19336-5b87-4564-b40a-d17e89ba411b" providerId="ADAL" clId="{2D4A4DC4-5B60-4004-AD31-4364487B476D}" dt="2021-03-19T15:57:21.427" v="1714" actId="14100"/>
          <ac:picMkLst>
            <pc:docMk/>
            <pc:sldMk cId="1777755947" sldId="267"/>
            <ac:picMk id="7" creationId="{32ABA2A8-BF6D-45D8-8CB7-A90DBE4993FE}"/>
          </ac:picMkLst>
        </pc:picChg>
        <pc:picChg chg="add mod">
          <ac:chgData name="Singletary, David S." userId="45c19336-5b87-4564-b40a-d17e89ba411b" providerId="ADAL" clId="{2D4A4DC4-5B60-4004-AD31-4364487B476D}" dt="2021-03-19T15:57:26.158" v="1717" actId="1076"/>
          <ac:picMkLst>
            <pc:docMk/>
            <pc:sldMk cId="1777755947" sldId="267"/>
            <ac:picMk id="8" creationId="{05866CEA-14F5-4EB6-B759-AD0ADDF20E07}"/>
          </ac:picMkLst>
        </pc:picChg>
      </pc:sldChg>
      <pc:sldChg chg="addSp delSp modSp add mod ord">
        <pc:chgData name="Singletary, David S." userId="45c19336-5b87-4564-b40a-d17e89ba411b" providerId="ADAL" clId="{2D4A4DC4-5B60-4004-AD31-4364487B476D}" dt="2021-03-20T17:33:50.515" v="2033" actId="20577"/>
        <pc:sldMkLst>
          <pc:docMk/>
          <pc:sldMk cId="1852075656" sldId="268"/>
        </pc:sldMkLst>
        <pc:spChg chg="mod">
          <ac:chgData name="Singletary, David S." userId="45c19336-5b87-4564-b40a-d17e89ba411b" providerId="ADAL" clId="{2D4A4DC4-5B60-4004-AD31-4364487B476D}" dt="2021-03-20T17:33:50.515" v="2033" actId="20577"/>
          <ac:spMkLst>
            <pc:docMk/>
            <pc:sldMk cId="1852075656" sldId="268"/>
            <ac:spMk id="2" creationId="{A077FE67-F676-4CC2-9E2A-2A18317BC496}"/>
          </ac:spMkLst>
        </pc:spChg>
        <pc:spChg chg="add mod">
          <ac:chgData name="Singletary, David S." userId="45c19336-5b87-4564-b40a-d17e89ba411b" providerId="ADAL" clId="{2D4A4DC4-5B60-4004-AD31-4364487B476D}" dt="2021-03-19T19:27:11.956" v="1844" actId="1076"/>
          <ac:spMkLst>
            <pc:docMk/>
            <pc:sldMk cId="1852075656" sldId="268"/>
            <ac:spMk id="4" creationId="{A1EA023D-B13D-4981-BB7C-B0B870C47918}"/>
          </ac:spMkLst>
        </pc:spChg>
        <pc:spChg chg="add mod">
          <ac:chgData name="Singletary, David S." userId="45c19336-5b87-4564-b40a-d17e89ba411b" providerId="ADAL" clId="{2D4A4DC4-5B60-4004-AD31-4364487B476D}" dt="2021-03-19T19:27:39.897" v="1864" actId="14100"/>
          <ac:spMkLst>
            <pc:docMk/>
            <pc:sldMk cId="1852075656" sldId="268"/>
            <ac:spMk id="7" creationId="{1427EE17-6AC3-4B9C-B096-8FC541639895}"/>
          </ac:spMkLst>
        </pc:spChg>
        <pc:spChg chg="add mod ord">
          <ac:chgData name="Singletary, David S." userId="45c19336-5b87-4564-b40a-d17e89ba411b" providerId="ADAL" clId="{2D4A4DC4-5B60-4004-AD31-4364487B476D}" dt="2021-03-20T17:33:22.957" v="2007" actId="5793"/>
          <ac:spMkLst>
            <pc:docMk/>
            <pc:sldMk cId="1852075656" sldId="268"/>
            <ac:spMk id="8" creationId="{BDF65D7B-336E-4802-9691-7FF0E4ED627C}"/>
          </ac:spMkLst>
        </pc:spChg>
        <pc:picChg chg="del mod">
          <ac:chgData name="Singletary, David S." userId="45c19336-5b87-4564-b40a-d17e89ba411b" providerId="ADAL" clId="{2D4A4DC4-5B60-4004-AD31-4364487B476D}" dt="2021-03-19T19:26:40.286" v="1838" actId="478"/>
          <ac:picMkLst>
            <pc:docMk/>
            <pc:sldMk cId="1852075656" sldId="268"/>
            <ac:picMk id="5" creationId="{E4A5B51B-8411-465D-821F-28946594AFAA}"/>
          </ac:picMkLst>
        </pc:picChg>
        <pc:picChg chg="add mod">
          <ac:chgData name="Singletary, David S." userId="45c19336-5b87-4564-b40a-d17e89ba411b" providerId="ADAL" clId="{2D4A4DC4-5B60-4004-AD31-4364487B476D}" dt="2021-03-18T17:44:13.928" v="901" actId="571"/>
          <ac:picMkLst>
            <pc:docMk/>
            <pc:sldMk cId="1852075656" sldId="268"/>
            <ac:picMk id="6" creationId="{C42C39C3-B682-449B-9DCB-1BA4F5D8DC73}"/>
          </ac:picMkLst>
        </pc:picChg>
        <pc:picChg chg="add del mod">
          <ac:chgData name="Singletary, David S." userId="45c19336-5b87-4564-b40a-d17e89ba411b" providerId="ADAL" clId="{2D4A4DC4-5B60-4004-AD31-4364487B476D}" dt="2021-03-19T19:26:46.350" v="1840"/>
          <ac:picMkLst>
            <pc:docMk/>
            <pc:sldMk cId="1852075656" sldId="268"/>
            <ac:picMk id="9" creationId="{FA123296-E2E0-4BE6-9712-7807E81996DD}"/>
          </ac:picMkLst>
        </pc:picChg>
        <pc:picChg chg="add mod ord">
          <ac:chgData name="Singletary, David S." userId="45c19336-5b87-4564-b40a-d17e89ba411b" providerId="ADAL" clId="{2D4A4DC4-5B60-4004-AD31-4364487B476D}" dt="2021-03-19T19:26:57.607" v="1842" actId="167"/>
          <ac:picMkLst>
            <pc:docMk/>
            <pc:sldMk cId="1852075656" sldId="268"/>
            <ac:picMk id="10" creationId="{94792D41-5177-4C93-8414-9893A59EAB80}"/>
          </ac:picMkLst>
        </pc:picChg>
      </pc:sldChg>
      <pc:sldChg chg="addSp delSp modSp add mod">
        <pc:chgData name="Singletary, David S." userId="45c19336-5b87-4564-b40a-d17e89ba411b" providerId="ADAL" clId="{2D4A4DC4-5B60-4004-AD31-4364487B476D}" dt="2021-03-20T17:32:59.324" v="2004" actId="20577"/>
        <pc:sldMkLst>
          <pc:docMk/>
          <pc:sldMk cId="2281925506" sldId="269"/>
        </pc:sldMkLst>
        <pc:spChg chg="mod">
          <ac:chgData name="Singletary, David S." userId="45c19336-5b87-4564-b40a-d17e89ba411b" providerId="ADAL" clId="{2D4A4DC4-5B60-4004-AD31-4364487B476D}" dt="2021-03-20T17:32:59.324" v="2004" actId="20577"/>
          <ac:spMkLst>
            <pc:docMk/>
            <pc:sldMk cId="2281925506" sldId="269"/>
            <ac:spMk id="2" creationId="{A077FE67-F676-4CC2-9E2A-2A18317BC496}"/>
          </ac:spMkLst>
        </pc:spChg>
        <pc:spChg chg="del">
          <ac:chgData name="Singletary, David S." userId="45c19336-5b87-4564-b40a-d17e89ba411b" providerId="ADAL" clId="{2D4A4DC4-5B60-4004-AD31-4364487B476D}" dt="2021-03-18T17:48:10.666" v="954" actId="478"/>
          <ac:spMkLst>
            <pc:docMk/>
            <pc:sldMk cId="2281925506" sldId="269"/>
            <ac:spMk id="4" creationId="{A1EA023D-B13D-4981-BB7C-B0B870C47918}"/>
          </ac:spMkLst>
        </pc:spChg>
        <pc:spChg chg="add del mod ord">
          <ac:chgData name="Singletary, David S." userId="45c19336-5b87-4564-b40a-d17e89ba411b" providerId="ADAL" clId="{2D4A4DC4-5B60-4004-AD31-4364487B476D}" dt="2021-03-18T17:49:12.393" v="955" actId="478"/>
          <ac:spMkLst>
            <pc:docMk/>
            <pc:sldMk cId="2281925506" sldId="269"/>
            <ac:spMk id="6" creationId="{A2C7F190-B00A-4349-95AC-7521BCAD87F1}"/>
          </ac:spMkLst>
        </pc:spChg>
        <pc:spChg chg="del">
          <ac:chgData name="Singletary, David S." userId="45c19336-5b87-4564-b40a-d17e89ba411b" providerId="ADAL" clId="{2D4A4DC4-5B60-4004-AD31-4364487B476D}" dt="2021-03-18T17:48:10.666" v="954" actId="478"/>
          <ac:spMkLst>
            <pc:docMk/>
            <pc:sldMk cId="2281925506" sldId="269"/>
            <ac:spMk id="7" creationId="{1427EE17-6AC3-4B9C-B096-8FC541639895}"/>
          </ac:spMkLst>
        </pc:spChg>
        <pc:spChg chg="add mod ord">
          <ac:chgData name="Singletary, David S." userId="45c19336-5b87-4564-b40a-d17e89ba411b" providerId="ADAL" clId="{2D4A4DC4-5B60-4004-AD31-4364487B476D}" dt="2021-03-19T19:28:23.728" v="1868" actId="1076"/>
          <ac:spMkLst>
            <pc:docMk/>
            <pc:sldMk cId="2281925506" sldId="269"/>
            <ac:spMk id="8" creationId="{1459F4E8-8E77-49EB-AEA7-D8A011CD7274}"/>
          </ac:spMkLst>
        </pc:spChg>
        <pc:spChg chg="add mod">
          <ac:chgData name="Singletary, David S." userId="45c19336-5b87-4564-b40a-d17e89ba411b" providerId="ADAL" clId="{2D4A4DC4-5B60-4004-AD31-4364487B476D}" dt="2021-03-19T19:28:57.344" v="1880" actId="1076"/>
          <ac:spMkLst>
            <pc:docMk/>
            <pc:sldMk cId="2281925506" sldId="269"/>
            <ac:spMk id="10" creationId="{FB279AED-CEDF-44B5-B7B8-71A98DAD43AE}"/>
          </ac:spMkLst>
        </pc:spChg>
        <pc:picChg chg="del">
          <ac:chgData name="Singletary, David S." userId="45c19336-5b87-4564-b40a-d17e89ba411b" providerId="ADAL" clId="{2D4A4DC4-5B60-4004-AD31-4364487B476D}" dt="2021-03-18T17:47:45.748" v="950" actId="478"/>
          <ac:picMkLst>
            <pc:docMk/>
            <pc:sldMk cId="2281925506" sldId="269"/>
            <ac:picMk id="5" creationId="{E4A5B51B-8411-465D-821F-28946594AFAA}"/>
          </ac:picMkLst>
        </pc:picChg>
        <pc:picChg chg="add del mod">
          <ac:chgData name="Singletary, David S." userId="45c19336-5b87-4564-b40a-d17e89ba411b" providerId="ADAL" clId="{2D4A4DC4-5B60-4004-AD31-4364487B476D}" dt="2021-03-19T19:28:16.337" v="1865" actId="478"/>
          <ac:picMkLst>
            <pc:docMk/>
            <pc:sldMk cId="2281925506" sldId="269"/>
            <ac:picMk id="9" creationId="{A897C05E-0A3F-4A98-9F43-A79614538319}"/>
          </ac:picMkLst>
        </pc:picChg>
        <pc:picChg chg="add mod ord">
          <ac:chgData name="Singletary, David S." userId="45c19336-5b87-4564-b40a-d17e89ba411b" providerId="ADAL" clId="{2D4A4DC4-5B60-4004-AD31-4364487B476D}" dt="2021-03-19T19:28:54.614" v="1879" actId="1076"/>
          <ac:picMkLst>
            <pc:docMk/>
            <pc:sldMk cId="2281925506" sldId="269"/>
            <ac:picMk id="11" creationId="{7B9FC2A0-B0C8-4C26-8BF7-76CD4F3EB65C}"/>
          </ac:picMkLst>
        </pc:picChg>
        <pc:picChg chg="add mod">
          <ac:chgData name="Singletary, David S." userId="45c19336-5b87-4564-b40a-d17e89ba411b" providerId="ADAL" clId="{2D4A4DC4-5B60-4004-AD31-4364487B476D}" dt="2021-03-19T19:28:34.427" v="1872" actId="571"/>
          <ac:picMkLst>
            <pc:docMk/>
            <pc:sldMk cId="2281925506" sldId="269"/>
            <ac:picMk id="12" creationId="{412D012F-D44D-48D2-9E88-7818BCA86035}"/>
          </ac:picMkLst>
        </pc:picChg>
      </pc:sldChg>
      <pc:sldChg chg="addSp delSp modSp add mod ord">
        <pc:chgData name="Singletary, David S." userId="45c19336-5b87-4564-b40a-d17e89ba411b" providerId="ADAL" clId="{2D4A4DC4-5B60-4004-AD31-4364487B476D}" dt="2021-03-19T19:31:13.908" v="1888" actId="14100"/>
        <pc:sldMkLst>
          <pc:docMk/>
          <pc:sldMk cId="620642605" sldId="270"/>
        </pc:sldMkLst>
        <pc:spChg chg="mod">
          <ac:chgData name="Singletary, David S." userId="45c19336-5b87-4564-b40a-d17e89ba411b" providerId="ADAL" clId="{2D4A4DC4-5B60-4004-AD31-4364487B476D}" dt="2021-03-19T19:31:09.993" v="1886" actId="1076"/>
          <ac:spMkLst>
            <pc:docMk/>
            <pc:sldMk cId="620642605" sldId="270"/>
            <ac:spMk id="2" creationId="{A077FE67-F676-4CC2-9E2A-2A18317BC496}"/>
          </ac:spMkLst>
        </pc:spChg>
        <pc:spChg chg="del">
          <ac:chgData name="Singletary, David S." userId="45c19336-5b87-4564-b40a-d17e89ba411b" providerId="ADAL" clId="{2D4A4DC4-5B60-4004-AD31-4364487B476D}" dt="2021-03-18T17:52:57.490" v="1038" actId="478"/>
          <ac:spMkLst>
            <pc:docMk/>
            <pc:sldMk cId="620642605" sldId="270"/>
            <ac:spMk id="4" creationId="{A1EA023D-B13D-4981-BB7C-B0B870C47918}"/>
          </ac:spMkLst>
        </pc:spChg>
        <pc:spChg chg="add del mod">
          <ac:chgData name="Singletary, David S." userId="45c19336-5b87-4564-b40a-d17e89ba411b" providerId="ADAL" clId="{2D4A4DC4-5B60-4004-AD31-4364487B476D}" dt="2021-03-18T17:53:00.267" v="1039"/>
          <ac:spMkLst>
            <pc:docMk/>
            <pc:sldMk cId="620642605" sldId="270"/>
            <ac:spMk id="6" creationId="{12AD652E-E39B-436D-9758-37D8DE3ADF7E}"/>
          </ac:spMkLst>
        </pc:spChg>
        <pc:spChg chg="del">
          <ac:chgData name="Singletary, David S." userId="45c19336-5b87-4564-b40a-d17e89ba411b" providerId="ADAL" clId="{2D4A4DC4-5B60-4004-AD31-4364487B476D}" dt="2021-03-18T17:52:57.490" v="1038" actId="478"/>
          <ac:spMkLst>
            <pc:docMk/>
            <pc:sldMk cId="620642605" sldId="270"/>
            <ac:spMk id="7" creationId="{1427EE17-6AC3-4B9C-B096-8FC541639895}"/>
          </ac:spMkLst>
        </pc:spChg>
        <pc:spChg chg="add del mod">
          <ac:chgData name="Singletary, David S." userId="45c19336-5b87-4564-b40a-d17e89ba411b" providerId="ADAL" clId="{2D4A4DC4-5B60-4004-AD31-4364487B476D}" dt="2021-03-19T19:30:51.336" v="1882"/>
          <ac:spMkLst>
            <pc:docMk/>
            <pc:sldMk cId="620642605" sldId="270"/>
            <ac:spMk id="10" creationId="{3E0B6425-3FEE-49BE-81D6-5AB322D2CE87}"/>
          </ac:spMkLst>
        </pc:spChg>
        <pc:picChg chg="del">
          <ac:chgData name="Singletary, David S." userId="45c19336-5b87-4564-b40a-d17e89ba411b" providerId="ADAL" clId="{2D4A4DC4-5B60-4004-AD31-4364487B476D}" dt="2021-03-18T17:52:54.120" v="1037" actId="478"/>
          <ac:picMkLst>
            <pc:docMk/>
            <pc:sldMk cId="620642605" sldId="270"/>
            <ac:picMk id="5" creationId="{E4A5B51B-8411-465D-821F-28946594AFAA}"/>
          </ac:picMkLst>
        </pc:picChg>
        <pc:picChg chg="add del mod">
          <ac:chgData name="Singletary, David S." userId="45c19336-5b87-4564-b40a-d17e89ba411b" providerId="ADAL" clId="{2D4A4DC4-5B60-4004-AD31-4364487B476D}" dt="2021-03-19T19:30:46.964" v="1881" actId="478"/>
          <ac:picMkLst>
            <pc:docMk/>
            <pc:sldMk cId="620642605" sldId="270"/>
            <ac:picMk id="8" creationId="{858512EA-42E9-4851-8449-6D2E4C19F48A}"/>
          </ac:picMkLst>
        </pc:picChg>
        <pc:picChg chg="add mod">
          <ac:chgData name="Singletary, David S." userId="45c19336-5b87-4564-b40a-d17e89ba411b" providerId="ADAL" clId="{2D4A4DC4-5B60-4004-AD31-4364487B476D}" dt="2021-03-19T19:31:13.908" v="1888" actId="14100"/>
          <ac:picMkLst>
            <pc:docMk/>
            <pc:sldMk cId="620642605" sldId="270"/>
            <ac:picMk id="11" creationId="{8FE0C066-667B-4F71-B772-9A8C6BA71C7C}"/>
          </ac:picMkLst>
        </pc:picChg>
      </pc:sldChg>
      <pc:sldChg chg="addSp delSp modSp add mod">
        <pc:chgData name="Singletary, David S." userId="45c19336-5b87-4564-b40a-d17e89ba411b" providerId="ADAL" clId="{2D4A4DC4-5B60-4004-AD31-4364487B476D}" dt="2021-03-19T15:43:44.613" v="1373" actId="20577"/>
        <pc:sldMkLst>
          <pc:docMk/>
          <pc:sldMk cId="11323635" sldId="271"/>
        </pc:sldMkLst>
        <pc:spChg chg="mod">
          <ac:chgData name="Singletary, David S." userId="45c19336-5b87-4564-b40a-d17e89ba411b" providerId="ADAL" clId="{2D4A4DC4-5B60-4004-AD31-4364487B476D}" dt="2021-03-19T15:42:42.606" v="1122" actId="20577"/>
          <ac:spMkLst>
            <pc:docMk/>
            <pc:sldMk cId="11323635" sldId="271"/>
            <ac:spMk id="2" creationId="{A077FE67-F676-4CC2-9E2A-2A18317BC496}"/>
          </ac:spMkLst>
        </pc:spChg>
        <pc:spChg chg="add mod">
          <ac:chgData name="Singletary, David S." userId="45c19336-5b87-4564-b40a-d17e89ba411b" providerId="ADAL" clId="{2D4A4DC4-5B60-4004-AD31-4364487B476D}" dt="2021-03-19T15:43:44.613" v="1373" actId="20577"/>
          <ac:spMkLst>
            <pc:docMk/>
            <pc:sldMk cId="11323635" sldId="271"/>
            <ac:spMk id="4" creationId="{39AB7A4D-6C1E-4F9F-8554-F50AE8B6F5B1}"/>
          </ac:spMkLst>
        </pc:spChg>
        <pc:picChg chg="del">
          <ac:chgData name="Singletary, David S." userId="45c19336-5b87-4564-b40a-d17e89ba411b" providerId="ADAL" clId="{2D4A4DC4-5B60-4004-AD31-4364487B476D}" dt="2021-03-19T15:42:26.147" v="1059" actId="478"/>
          <ac:picMkLst>
            <pc:docMk/>
            <pc:sldMk cId="11323635" sldId="271"/>
            <ac:picMk id="8" creationId="{858512EA-42E9-4851-8449-6D2E4C19F48A}"/>
          </ac:picMkLst>
        </pc:picChg>
      </pc:sldChg>
      <pc:sldChg chg="new del">
        <pc:chgData name="Singletary, David S." userId="45c19336-5b87-4564-b40a-d17e89ba411b" providerId="ADAL" clId="{2D4A4DC4-5B60-4004-AD31-4364487B476D}" dt="2021-03-19T15:42:17.619" v="1057" actId="680"/>
        <pc:sldMkLst>
          <pc:docMk/>
          <pc:sldMk cId="971898505" sldId="271"/>
        </pc:sldMkLst>
      </pc:sldChg>
      <pc:sldChg chg="addSp delSp modSp add mod">
        <pc:chgData name="Singletary, David S." userId="45c19336-5b87-4564-b40a-d17e89ba411b" providerId="ADAL" clId="{2D4A4DC4-5B60-4004-AD31-4364487B476D}" dt="2021-03-19T19:34:23.468" v="1962" actId="14100"/>
        <pc:sldMkLst>
          <pc:docMk/>
          <pc:sldMk cId="414726924" sldId="272"/>
        </pc:sldMkLst>
        <pc:spChg chg="mod">
          <ac:chgData name="Singletary, David S." userId="45c19336-5b87-4564-b40a-d17e89ba411b" providerId="ADAL" clId="{2D4A4DC4-5B60-4004-AD31-4364487B476D}" dt="2021-03-19T19:34:23.468" v="1962" actId="14100"/>
          <ac:spMkLst>
            <pc:docMk/>
            <pc:sldMk cId="414726924" sldId="272"/>
            <ac:spMk id="2" creationId="{A077FE67-F676-4CC2-9E2A-2A18317BC496}"/>
          </ac:spMkLst>
        </pc:spChg>
        <pc:spChg chg="del mod">
          <ac:chgData name="Singletary, David S." userId="45c19336-5b87-4564-b40a-d17e89ba411b" providerId="ADAL" clId="{2D4A4DC4-5B60-4004-AD31-4364487B476D}" dt="2021-03-19T16:29:35.205" v="1720"/>
          <ac:spMkLst>
            <pc:docMk/>
            <pc:sldMk cId="414726924" sldId="272"/>
            <ac:spMk id="4" creationId="{39AB7A4D-6C1E-4F9F-8554-F50AE8B6F5B1}"/>
          </ac:spMkLst>
        </pc:spChg>
        <pc:spChg chg="add mod">
          <ac:chgData name="Singletary, David S." userId="45c19336-5b87-4564-b40a-d17e89ba411b" providerId="ADAL" clId="{2D4A4DC4-5B60-4004-AD31-4364487B476D}" dt="2021-03-19T16:30:03.702" v="1728" actId="1076"/>
          <ac:spMkLst>
            <pc:docMk/>
            <pc:sldMk cId="414726924" sldId="272"/>
            <ac:spMk id="5" creationId="{B301CFD6-6466-4F45-8F96-7A8844ED28FD}"/>
          </ac:spMkLst>
        </pc:spChg>
        <pc:spChg chg="add del mod">
          <ac:chgData name="Singletary, David S." userId="45c19336-5b87-4564-b40a-d17e89ba411b" providerId="ADAL" clId="{2D4A4DC4-5B60-4004-AD31-4364487B476D}" dt="2021-03-19T19:33:12.019" v="1895"/>
          <ac:spMkLst>
            <pc:docMk/>
            <pc:sldMk cId="414726924" sldId="272"/>
            <ac:spMk id="7" creationId="{5CB46C8C-CBFA-425D-BB17-4419DFC322ED}"/>
          </ac:spMkLst>
        </pc:spChg>
        <pc:spChg chg="add mod">
          <ac:chgData name="Singletary, David S." userId="45c19336-5b87-4564-b40a-d17e89ba411b" providerId="ADAL" clId="{2D4A4DC4-5B60-4004-AD31-4364487B476D}" dt="2021-03-19T19:34:13.376" v="1945" actId="14100"/>
          <ac:spMkLst>
            <pc:docMk/>
            <pc:sldMk cId="414726924" sldId="272"/>
            <ac:spMk id="9" creationId="{3F4F54B9-EBE1-43AE-9928-01F077108E77}"/>
          </ac:spMkLst>
        </pc:spChg>
        <pc:picChg chg="add del mod">
          <ac:chgData name="Singletary, David S." userId="45c19336-5b87-4564-b40a-d17e89ba411b" providerId="ADAL" clId="{2D4A4DC4-5B60-4004-AD31-4364487B476D}" dt="2021-03-19T19:32:09.130" v="1894" actId="478"/>
          <ac:picMkLst>
            <pc:docMk/>
            <pc:sldMk cId="414726924" sldId="272"/>
            <ac:picMk id="3" creationId="{161F9A81-C913-4D86-8083-D796F084883F}"/>
          </ac:picMkLst>
        </pc:picChg>
        <pc:picChg chg="add mod">
          <ac:chgData name="Singletary, David S." userId="45c19336-5b87-4564-b40a-d17e89ba411b" providerId="ADAL" clId="{2D4A4DC4-5B60-4004-AD31-4364487B476D}" dt="2021-03-19T19:33:16.744" v="1898" actId="1076"/>
          <ac:picMkLst>
            <pc:docMk/>
            <pc:sldMk cId="414726924" sldId="272"/>
            <ac:picMk id="8" creationId="{CC08BDB0-11A1-48B4-A18B-70E24757B096}"/>
          </ac:picMkLst>
        </pc:picChg>
      </pc:sldChg>
      <pc:sldChg chg="addSp delSp modSp add mod ord">
        <pc:chgData name="Singletary, David S." userId="45c19336-5b87-4564-b40a-d17e89ba411b" providerId="ADAL" clId="{2D4A4DC4-5B60-4004-AD31-4364487B476D}" dt="2021-03-20T17:33:56.816" v="2040" actId="20577"/>
        <pc:sldMkLst>
          <pc:docMk/>
          <pc:sldMk cId="2531250485" sldId="273"/>
        </pc:sldMkLst>
        <pc:spChg chg="mod">
          <ac:chgData name="Singletary, David S." userId="45c19336-5b87-4564-b40a-d17e89ba411b" providerId="ADAL" clId="{2D4A4DC4-5B60-4004-AD31-4364487B476D}" dt="2021-03-20T17:33:56.816" v="2040" actId="20577"/>
          <ac:spMkLst>
            <pc:docMk/>
            <pc:sldMk cId="2531250485" sldId="273"/>
            <ac:spMk id="2" creationId="{A077FE67-F676-4CC2-9E2A-2A18317BC496}"/>
          </ac:spMkLst>
        </pc:spChg>
        <pc:spChg chg="add del mod">
          <ac:chgData name="Singletary, David S." userId="45c19336-5b87-4564-b40a-d17e89ba411b" providerId="ADAL" clId="{2D4A4DC4-5B60-4004-AD31-4364487B476D}" dt="2021-03-19T18:37:06.741" v="1731"/>
          <ac:spMkLst>
            <pc:docMk/>
            <pc:sldMk cId="2531250485" sldId="273"/>
            <ac:spMk id="6" creationId="{4F95BCD8-1268-4A88-81B8-D7420B85DBF0}"/>
          </ac:spMkLst>
        </pc:spChg>
        <pc:picChg chg="del">
          <ac:chgData name="Singletary, David S." userId="45c19336-5b87-4564-b40a-d17e89ba411b" providerId="ADAL" clId="{2D4A4DC4-5B60-4004-AD31-4364487B476D}" dt="2021-03-19T18:37:02.114" v="1730" actId="478"/>
          <ac:picMkLst>
            <pc:docMk/>
            <pc:sldMk cId="2531250485" sldId="273"/>
            <ac:picMk id="3" creationId="{161F9A81-C913-4D86-8083-D796F084883F}"/>
          </ac:picMkLst>
        </pc:picChg>
        <pc:picChg chg="add mod">
          <ac:chgData name="Singletary, David S." userId="45c19336-5b87-4564-b40a-d17e89ba411b" providerId="ADAL" clId="{2D4A4DC4-5B60-4004-AD31-4364487B476D}" dt="2021-03-19T18:37:12.717" v="1734" actId="1076"/>
          <ac:picMkLst>
            <pc:docMk/>
            <pc:sldMk cId="2531250485" sldId="273"/>
            <ac:picMk id="7" creationId="{F9982F42-629B-4FDA-85AE-3A29D50FB3AE}"/>
          </ac:picMkLst>
        </pc:picChg>
      </pc:sldChg>
      <pc:sldChg chg="addSp delSp modSp add mod">
        <pc:chgData name="Singletary, David S." userId="45c19336-5b87-4564-b40a-d17e89ba411b" providerId="ADAL" clId="{2D4A4DC4-5B60-4004-AD31-4364487B476D}" dt="2021-03-20T17:50:20.957" v="2248" actId="313"/>
        <pc:sldMkLst>
          <pc:docMk/>
          <pc:sldMk cId="1824412141" sldId="274"/>
        </pc:sldMkLst>
        <pc:spChg chg="mod">
          <ac:chgData name="Singletary, David S." userId="45c19336-5b87-4564-b40a-d17e89ba411b" providerId="ADAL" clId="{2D4A4DC4-5B60-4004-AD31-4364487B476D}" dt="2021-03-20T17:50:20.957" v="2248" actId="313"/>
          <ac:spMkLst>
            <pc:docMk/>
            <pc:sldMk cId="1824412141" sldId="274"/>
            <ac:spMk id="2" creationId="{A077FE67-F676-4CC2-9E2A-2A18317BC496}"/>
          </ac:spMkLst>
        </pc:spChg>
        <pc:spChg chg="add del mod">
          <ac:chgData name="Singletary, David S." userId="45c19336-5b87-4564-b40a-d17e89ba411b" providerId="ADAL" clId="{2D4A4DC4-5B60-4004-AD31-4364487B476D}" dt="2021-03-19T19:32:01.848" v="1891"/>
          <ac:spMkLst>
            <pc:docMk/>
            <pc:sldMk cId="1824412141" sldId="274"/>
            <ac:spMk id="6" creationId="{27957F09-A5B1-48FC-8713-97436DD8A4D0}"/>
          </ac:spMkLst>
        </pc:spChg>
        <pc:spChg chg="add mod">
          <ac:chgData name="Singletary, David S." userId="45c19336-5b87-4564-b40a-d17e89ba411b" providerId="ADAL" clId="{2D4A4DC4-5B60-4004-AD31-4364487B476D}" dt="2021-03-20T17:39:24.040" v="2071" actId="14100"/>
          <ac:spMkLst>
            <pc:docMk/>
            <pc:sldMk cId="1824412141" sldId="274"/>
            <ac:spMk id="8" creationId="{A59F55B3-FE1E-4058-BDB2-1563CE927480}"/>
          </ac:spMkLst>
        </pc:spChg>
        <pc:picChg chg="del">
          <ac:chgData name="Singletary, David S." userId="45c19336-5b87-4564-b40a-d17e89ba411b" providerId="ADAL" clId="{2D4A4DC4-5B60-4004-AD31-4364487B476D}" dt="2021-03-19T19:31:58.674" v="1890" actId="478"/>
          <ac:picMkLst>
            <pc:docMk/>
            <pc:sldMk cId="1824412141" sldId="274"/>
            <ac:picMk id="3" creationId="{161F9A81-C913-4D86-8083-D796F084883F}"/>
          </ac:picMkLst>
        </pc:picChg>
        <pc:picChg chg="add mod">
          <ac:chgData name="Singletary, David S." userId="45c19336-5b87-4564-b40a-d17e89ba411b" providerId="ADAL" clId="{2D4A4DC4-5B60-4004-AD31-4364487B476D}" dt="2021-03-20T17:38:59.964" v="2046" actId="1076"/>
          <ac:picMkLst>
            <pc:docMk/>
            <pc:sldMk cId="1824412141" sldId="274"/>
            <ac:picMk id="7" creationId="{74F54884-C3F0-4E7F-BF70-9D6B26DEA84A}"/>
          </ac:picMkLst>
        </pc:picChg>
      </pc:sldChg>
      <pc:sldChg chg="addSp delSp modSp add mod">
        <pc:chgData name="Singletary, David S." userId="45c19336-5b87-4564-b40a-d17e89ba411b" providerId="ADAL" clId="{2D4A4DC4-5B60-4004-AD31-4364487B476D}" dt="2021-03-20T17:49:06.516" v="2224" actId="27636"/>
        <pc:sldMkLst>
          <pc:docMk/>
          <pc:sldMk cId="1369743242" sldId="275"/>
        </pc:sldMkLst>
        <pc:spChg chg="mod">
          <ac:chgData name="Singletary, David S." userId="45c19336-5b87-4564-b40a-d17e89ba411b" providerId="ADAL" clId="{2D4A4DC4-5B60-4004-AD31-4364487B476D}" dt="2021-03-20T17:49:06.516" v="2224" actId="27636"/>
          <ac:spMkLst>
            <pc:docMk/>
            <pc:sldMk cId="1369743242" sldId="275"/>
            <ac:spMk id="2" creationId="{A077FE67-F676-4CC2-9E2A-2A18317BC496}"/>
          </ac:spMkLst>
        </pc:spChg>
        <pc:spChg chg="add del mod">
          <ac:chgData name="Singletary, David S." userId="45c19336-5b87-4564-b40a-d17e89ba411b" providerId="ADAL" clId="{2D4A4DC4-5B60-4004-AD31-4364487B476D}" dt="2021-03-20T17:39:57.893" v="2073"/>
          <ac:spMkLst>
            <pc:docMk/>
            <pc:sldMk cId="1369743242" sldId="275"/>
            <ac:spMk id="4" creationId="{3939202B-9537-4063-902A-005B75804A7E}"/>
          </ac:spMkLst>
        </pc:spChg>
        <pc:spChg chg="add mod">
          <ac:chgData name="Singletary, David S." userId="45c19336-5b87-4564-b40a-d17e89ba411b" providerId="ADAL" clId="{2D4A4DC4-5B60-4004-AD31-4364487B476D}" dt="2021-03-20T17:40:43.843" v="2147" actId="14100"/>
          <ac:spMkLst>
            <pc:docMk/>
            <pc:sldMk cId="1369743242" sldId="275"/>
            <ac:spMk id="8" creationId="{33A2956C-9D18-4C4B-BDAA-090A7EF2764D}"/>
          </ac:spMkLst>
        </pc:spChg>
        <pc:picChg chg="add mod">
          <ac:chgData name="Singletary, David S." userId="45c19336-5b87-4564-b40a-d17e89ba411b" providerId="ADAL" clId="{2D4A4DC4-5B60-4004-AD31-4364487B476D}" dt="2021-03-20T17:40:37.469" v="2145" actId="1076"/>
          <ac:picMkLst>
            <pc:docMk/>
            <pc:sldMk cId="1369743242" sldId="275"/>
            <ac:picMk id="6" creationId="{C1CE010F-8E0E-4A1E-AB4D-13A6AA34F6C0}"/>
          </ac:picMkLst>
        </pc:picChg>
        <pc:picChg chg="del">
          <ac:chgData name="Singletary, David S." userId="45c19336-5b87-4564-b40a-d17e89ba411b" providerId="ADAL" clId="{2D4A4DC4-5B60-4004-AD31-4364487B476D}" dt="2021-03-20T17:39:54.507" v="2072" actId="478"/>
          <ac:picMkLst>
            <pc:docMk/>
            <pc:sldMk cId="1369743242" sldId="275"/>
            <ac:picMk id="7" creationId="{74F54884-C3F0-4E7F-BF70-9D6B26DEA84A}"/>
          </ac:picMkLst>
        </pc:picChg>
      </pc:sldChg>
      <pc:sldChg chg="addSp delSp modSp add mod">
        <pc:chgData name="Singletary, David S." userId="45c19336-5b87-4564-b40a-d17e89ba411b" providerId="ADAL" clId="{2D4A4DC4-5B60-4004-AD31-4364487B476D}" dt="2021-03-20T17:48:51.423" v="2212" actId="14100"/>
        <pc:sldMkLst>
          <pc:docMk/>
          <pc:sldMk cId="3460932835" sldId="276"/>
        </pc:sldMkLst>
        <pc:spChg chg="mod">
          <ac:chgData name="Singletary, David S." userId="45c19336-5b87-4564-b40a-d17e89ba411b" providerId="ADAL" clId="{2D4A4DC4-5B60-4004-AD31-4364487B476D}" dt="2021-03-20T17:48:40.370" v="2208" actId="313"/>
          <ac:spMkLst>
            <pc:docMk/>
            <pc:sldMk cId="3460932835" sldId="276"/>
            <ac:spMk id="2" creationId="{A077FE67-F676-4CC2-9E2A-2A18317BC496}"/>
          </ac:spMkLst>
        </pc:spChg>
        <pc:spChg chg="add del mod">
          <ac:chgData name="Singletary, David S." userId="45c19336-5b87-4564-b40a-d17e89ba411b" providerId="ADAL" clId="{2D4A4DC4-5B60-4004-AD31-4364487B476D}" dt="2021-03-20T17:47:13.030" v="2152"/>
          <ac:spMkLst>
            <pc:docMk/>
            <pc:sldMk cId="3460932835" sldId="276"/>
            <ac:spMk id="4" creationId="{AEC74E19-F411-4916-B727-4609407A1F45}"/>
          </ac:spMkLst>
        </pc:spChg>
        <pc:spChg chg="mod">
          <ac:chgData name="Singletary, David S." userId="45c19336-5b87-4564-b40a-d17e89ba411b" providerId="ADAL" clId="{2D4A4DC4-5B60-4004-AD31-4364487B476D}" dt="2021-03-20T17:47:29.432" v="2156" actId="1076"/>
          <ac:spMkLst>
            <pc:docMk/>
            <pc:sldMk cId="3460932835" sldId="276"/>
            <ac:spMk id="8" creationId="{33A2956C-9D18-4C4B-BDAA-090A7EF2764D}"/>
          </ac:spMkLst>
        </pc:spChg>
        <pc:spChg chg="add mod">
          <ac:chgData name="Singletary, David S." userId="45c19336-5b87-4564-b40a-d17e89ba411b" providerId="ADAL" clId="{2D4A4DC4-5B60-4004-AD31-4364487B476D}" dt="2021-03-20T17:48:51.423" v="2212" actId="14100"/>
          <ac:spMkLst>
            <pc:docMk/>
            <pc:sldMk cId="3460932835" sldId="276"/>
            <ac:spMk id="10" creationId="{11FDC2B9-7A64-41C6-B0D8-5A00437A678E}"/>
          </ac:spMkLst>
        </pc:spChg>
        <pc:picChg chg="del">
          <ac:chgData name="Singletary, David S." userId="45c19336-5b87-4564-b40a-d17e89ba411b" providerId="ADAL" clId="{2D4A4DC4-5B60-4004-AD31-4364487B476D}" dt="2021-03-20T17:47:06.909" v="2149" actId="478"/>
          <ac:picMkLst>
            <pc:docMk/>
            <pc:sldMk cId="3460932835" sldId="276"/>
            <ac:picMk id="6" creationId="{C1CE010F-8E0E-4A1E-AB4D-13A6AA34F6C0}"/>
          </ac:picMkLst>
        </pc:picChg>
        <pc:picChg chg="add del">
          <ac:chgData name="Singletary, David S." userId="45c19336-5b87-4564-b40a-d17e89ba411b" providerId="ADAL" clId="{2D4A4DC4-5B60-4004-AD31-4364487B476D}" dt="2021-03-20T17:47:10.803" v="2151" actId="21"/>
          <ac:picMkLst>
            <pc:docMk/>
            <pc:sldMk cId="3460932835" sldId="276"/>
            <ac:picMk id="7" creationId="{D884ECD3-A13A-44DE-A8D3-5BC8A83AC170}"/>
          </ac:picMkLst>
        </pc:picChg>
        <pc:picChg chg="add mod ord">
          <ac:chgData name="Singletary, David S." userId="45c19336-5b87-4564-b40a-d17e89ba411b" providerId="ADAL" clId="{2D4A4DC4-5B60-4004-AD31-4364487B476D}" dt="2021-03-20T17:47:20.042" v="2154" actId="171"/>
          <ac:picMkLst>
            <pc:docMk/>
            <pc:sldMk cId="3460932835" sldId="276"/>
            <ac:picMk id="9" creationId="{B2AA57E2-D23E-4E58-9A31-72FFD49DE6E5}"/>
          </ac:picMkLst>
        </pc:picChg>
      </pc:sldChg>
      <pc:sldChg chg="modSp add mod ord">
        <pc:chgData name="Singletary, David S." userId="45c19336-5b87-4564-b40a-d17e89ba411b" providerId="ADAL" clId="{2D4A4DC4-5B60-4004-AD31-4364487B476D}" dt="2021-03-20T17:50:13.620" v="2244" actId="14100"/>
        <pc:sldMkLst>
          <pc:docMk/>
          <pc:sldMk cId="1724887848" sldId="277"/>
        </pc:sldMkLst>
        <pc:spChg chg="mod">
          <ac:chgData name="Singletary, David S." userId="45c19336-5b87-4564-b40a-d17e89ba411b" providerId="ADAL" clId="{2D4A4DC4-5B60-4004-AD31-4364487B476D}" dt="2021-03-20T17:50:06.189" v="2242" actId="313"/>
          <ac:spMkLst>
            <pc:docMk/>
            <pc:sldMk cId="1724887848" sldId="277"/>
            <ac:spMk id="2" creationId="{A077FE67-F676-4CC2-9E2A-2A18317BC496}"/>
          </ac:spMkLst>
        </pc:spChg>
        <pc:spChg chg="mod">
          <ac:chgData name="Singletary, David S." userId="45c19336-5b87-4564-b40a-d17e89ba411b" providerId="ADAL" clId="{2D4A4DC4-5B60-4004-AD31-4364487B476D}" dt="2021-03-20T17:50:13.620" v="2244" actId="14100"/>
          <ac:spMkLst>
            <pc:docMk/>
            <pc:sldMk cId="1724887848" sldId="277"/>
            <ac:spMk id="8" creationId="{33A2956C-9D18-4C4B-BDAA-090A7EF2764D}"/>
          </ac:spMkLst>
        </pc:spChg>
      </pc:sldChg>
      <pc:sldChg chg="addSp delSp modSp new mod">
        <pc:chgData name="Singletary, David S." userId="45c19336-5b87-4564-b40a-d17e89ba411b" providerId="ADAL" clId="{2D4A4DC4-5B60-4004-AD31-4364487B476D}" dt="2021-03-20T17:53:08.971" v="2323" actId="20577"/>
        <pc:sldMkLst>
          <pc:docMk/>
          <pc:sldMk cId="1655666731" sldId="278"/>
        </pc:sldMkLst>
        <pc:spChg chg="mod">
          <ac:chgData name="Singletary, David S." userId="45c19336-5b87-4564-b40a-d17e89ba411b" providerId="ADAL" clId="{2D4A4DC4-5B60-4004-AD31-4364487B476D}" dt="2021-03-20T17:53:08.971" v="2323" actId="20577"/>
          <ac:spMkLst>
            <pc:docMk/>
            <pc:sldMk cId="1655666731" sldId="278"/>
            <ac:spMk id="2" creationId="{9511C6EA-6F92-4DD6-9563-F1AEBB1E32F3}"/>
          </ac:spMkLst>
        </pc:spChg>
        <pc:spChg chg="del">
          <ac:chgData name="Singletary, David S." userId="45c19336-5b87-4564-b40a-d17e89ba411b" providerId="ADAL" clId="{2D4A4DC4-5B60-4004-AD31-4364487B476D}" dt="2021-03-20T17:52:16.437" v="2250"/>
          <ac:spMkLst>
            <pc:docMk/>
            <pc:sldMk cId="1655666731" sldId="278"/>
            <ac:spMk id="3" creationId="{CF829CFE-F7F1-47BF-8AA0-AB58752BA94C}"/>
          </ac:spMkLst>
        </pc:spChg>
        <pc:spChg chg="add mod">
          <ac:chgData name="Singletary, David S." userId="45c19336-5b87-4564-b40a-d17e89ba411b" providerId="ADAL" clId="{2D4A4DC4-5B60-4004-AD31-4364487B476D}" dt="2021-03-20T17:52:59.683" v="2319" actId="14100"/>
          <ac:spMkLst>
            <pc:docMk/>
            <pc:sldMk cId="1655666731" sldId="278"/>
            <ac:spMk id="5" creationId="{3FA9BDA9-E9C8-4E26-9858-F6947981DA95}"/>
          </ac:spMkLst>
        </pc:spChg>
        <pc:picChg chg="add mod">
          <ac:chgData name="Singletary, David S." userId="45c19336-5b87-4564-b40a-d17e89ba411b" providerId="ADAL" clId="{2D4A4DC4-5B60-4004-AD31-4364487B476D}" dt="2021-03-20T17:52:46.484" v="2316" actId="1076"/>
          <ac:picMkLst>
            <pc:docMk/>
            <pc:sldMk cId="1655666731" sldId="278"/>
            <ac:picMk id="4" creationId="{38D9AEDA-3350-45B6-BE92-B18FC791058F}"/>
          </ac:picMkLst>
        </pc:picChg>
      </pc:sldChg>
      <pc:sldChg chg="addSp delSp modSp add mod">
        <pc:chgData name="Singletary, David S." userId="45c19336-5b87-4564-b40a-d17e89ba411b" providerId="ADAL" clId="{2D4A4DC4-5B60-4004-AD31-4364487B476D}" dt="2021-03-20T17:54:40.949" v="2363" actId="313"/>
        <pc:sldMkLst>
          <pc:docMk/>
          <pc:sldMk cId="880059374" sldId="279"/>
        </pc:sldMkLst>
        <pc:spChg chg="mod">
          <ac:chgData name="Singletary, David S." userId="45c19336-5b87-4564-b40a-d17e89ba411b" providerId="ADAL" clId="{2D4A4DC4-5B60-4004-AD31-4364487B476D}" dt="2021-03-20T17:54:40.949" v="2363" actId="313"/>
          <ac:spMkLst>
            <pc:docMk/>
            <pc:sldMk cId="880059374" sldId="279"/>
            <ac:spMk id="2" creationId="{9511C6EA-6F92-4DD6-9563-F1AEBB1E32F3}"/>
          </ac:spMkLst>
        </pc:spChg>
        <pc:spChg chg="mod ord">
          <ac:chgData name="Singletary, David S." userId="45c19336-5b87-4564-b40a-d17e89ba411b" providerId="ADAL" clId="{2D4A4DC4-5B60-4004-AD31-4364487B476D}" dt="2021-03-20T17:54:32.395" v="2333" actId="14100"/>
          <ac:spMkLst>
            <pc:docMk/>
            <pc:sldMk cId="880059374" sldId="279"/>
            <ac:spMk id="5" creationId="{3FA9BDA9-E9C8-4E26-9858-F6947981DA95}"/>
          </ac:spMkLst>
        </pc:spChg>
        <pc:spChg chg="add del mod">
          <ac:chgData name="Singletary, David S." userId="45c19336-5b87-4564-b40a-d17e89ba411b" providerId="ADAL" clId="{2D4A4DC4-5B60-4004-AD31-4364487B476D}" dt="2021-03-20T17:54:10.601" v="2326"/>
          <ac:spMkLst>
            <pc:docMk/>
            <pc:sldMk cId="880059374" sldId="279"/>
            <ac:spMk id="6" creationId="{EABFAB4E-0128-49AD-BA07-9C028A034CA9}"/>
          </ac:spMkLst>
        </pc:spChg>
        <pc:picChg chg="del">
          <ac:chgData name="Singletary, David S." userId="45c19336-5b87-4564-b40a-d17e89ba411b" providerId="ADAL" clId="{2D4A4DC4-5B60-4004-AD31-4364487B476D}" dt="2021-03-20T17:54:07.701" v="2325" actId="478"/>
          <ac:picMkLst>
            <pc:docMk/>
            <pc:sldMk cId="880059374" sldId="279"/>
            <ac:picMk id="4" creationId="{38D9AEDA-3350-45B6-BE92-B18FC791058F}"/>
          </ac:picMkLst>
        </pc:picChg>
        <pc:picChg chg="add mod">
          <ac:chgData name="Singletary, David S." userId="45c19336-5b87-4564-b40a-d17e89ba411b" providerId="ADAL" clId="{2D4A4DC4-5B60-4004-AD31-4364487B476D}" dt="2021-03-20T17:54:14.267" v="2328" actId="14100"/>
          <ac:picMkLst>
            <pc:docMk/>
            <pc:sldMk cId="880059374" sldId="279"/>
            <ac:picMk id="7" creationId="{CE8109F8-123C-4D52-8BBF-11171209BEDA}"/>
          </ac:picMkLst>
        </pc:picChg>
      </pc:sldChg>
      <pc:sldChg chg="addSp delSp modSp add mod">
        <pc:chgData name="Singletary, David S." userId="45c19336-5b87-4564-b40a-d17e89ba411b" providerId="ADAL" clId="{2D4A4DC4-5B60-4004-AD31-4364487B476D}" dt="2021-03-20T17:57:33.028" v="2463" actId="14100"/>
        <pc:sldMkLst>
          <pc:docMk/>
          <pc:sldMk cId="3890514525" sldId="280"/>
        </pc:sldMkLst>
        <pc:spChg chg="mod">
          <ac:chgData name="Singletary, David S." userId="45c19336-5b87-4564-b40a-d17e89ba411b" providerId="ADAL" clId="{2D4A4DC4-5B60-4004-AD31-4364487B476D}" dt="2021-03-20T17:56:38.355" v="2451" actId="14100"/>
          <ac:spMkLst>
            <pc:docMk/>
            <pc:sldMk cId="3890514525" sldId="280"/>
            <ac:spMk id="2" creationId="{9511C6EA-6F92-4DD6-9563-F1AEBB1E32F3}"/>
          </ac:spMkLst>
        </pc:spChg>
        <pc:spChg chg="add del mod">
          <ac:chgData name="Singletary, David S." userId="45c19336-5b87-4564-b40a-d17e89ba411b" providerId="ADAL" clId="{2D4A4DC4-5B60-4004-AD31-4364487B476D}" dt="2021-03-20T17:55:50.282" v="2368"/>
          <ac:spMkLst>
            <pc:docMk/>
            <pc:sldMk cId="3890514525" sldId="280"/>
            <ac:spMk id="4" creationId="{05D5FA61-AF41-41D3-86A4-0F3F0A1C1FD6}"/>
          </ac:spMkLst>
        </pc:spChg>
        <pc:spChg chg="mod ord">
          <ac:chgData name="Singletary, David S." userId="45c19336-5b87-4564-b40a-d17e89ba411b" providerId="ADAL" clId="{2D4A4DC4-5B60-4004-AD31-4364487B476D}" dt="2021-03-20T17:57:33.028" v="2463" actId="14100"/>
          <ac:spMkLst>
            <pc:docMk/>
            <pc:sldMk cId="3890514525" sldId="280"/>
            <ac:spMk id="5" creationId="{3FA9BDA9-E9C8-4E26-9858-F6947981DA95}"/>
          </ac:spMkLst>
        </pc:spChg>
        <pc:spChg chg="add del mod">
          <ac:chgData name="Singletary, David S." userId="45c19336-5b87-4564-b40a-d17e89ba411b" providerId="ADAL" clId="{2D4A4DC4-5B60-4004-AD31-4364487B476D}" dt="2021-03-20T17:57:17.003" v="2457"/>
          <ac:spMkLst>
            <pc:docMk/>
            <pc:sldMk cId="3890514525" sldId="280"/>
            <ac:spMk id="10" creationId="{F2836F99-BD3F-4385-A2B8-47BBAE2B86D7}"/>
          </ac:spMkLst>
        </pc:spChg>
        <pc:picChg chg="add del">
          <ac:chgData name="Singletary, David S." userId="45c19336-5b87-4564-b40a-d17e89ba411b" providerId="ADAL" clId="{2D4A4DC4-5B60-4004-AD31-4364487B476D}" dt="2021-03-20T17:55:48.490" v="2367"/>
          <ac:picMkLst>
            <pc:docMk/>
            <pc:sldMk cId="3890514525" sldId="280"/>
            <ac:picMk id="6" creationId="{DB439DE1-06C0-47CE-BD78-1D0EFBD785D0}"/>
          </ac:picMkLst>
        </pc:picChg>
        <pc:picChg chg="del">
          <ac:chgData name="Singletary, David S." userId="45c19336-5b87-4564-b40a-d17e89ba411b" providerId="ADAL" clId="{2D4A4DC4-5B60-4004-AD31-4364487B476D}" dt="2021-03-20T17:55:46.926" v="2365" actId="478"/>
          <ac:picMkLst>
            <pc:docMk/>
            <pc:sldMk cId="3890514525" sldId="280"/>
            <ac:picMk id="7" creationId="{CE8109F8-123C-4D52-8BBF-11171209BEDA}"/>
          </ac:picMkLst>
        </pc:picChg>
        <pc:picChg chg="add del mod">
          <ac:chgData name="Singletary, David S." userId="45c19336-5b87-4564-b40a-d17e89ba411b" providerId="ADAL" clId="{2D4A4DC4-5B60-4004-AD31-4364487B476D}" dt="2021-03-20T17:57:13.769" v="2456" actId="478"/>
          <ac:picMkLst>
            <pc:docMk/>
            <pc:sldMk cId="3890514525" sldId="280"/>
            <ac:picMk id="8" creationId="{44C331A4-A437-4D5E-9110-819ED65C60FC}"/>
          </ac:picMkLst>
        </pc:picChg>
        <pc:picChg chg="add mod">
          <ac:chgData name="Singletary, David S." userId="45c19336-5b87-4564-b40a-d17e89ba411b" providerId="ADAL" clId="{2D4A4DC4-5B60-4004-AD31-4364487B476D}" dt="2021-03-20T17:57:21.964" v="2459" actId="14100"/>
          <ac:picMkLst>
            <pc:docMk/>
            <pc:sldMk cId="3890514525" sldId="280"/>
            <ac:picMk id="11" creationId="{309752C9-DFD4-4AB6-A342-6674C3AA9D0B}"/>
          </ac:picMkLst>
        </pc:picChg>
      </pc:sldChg>
      <pc:sldChg chg="modSp add mod">
        <pc:chgData name="Singletary, David S." userId="45c19336-5b87-4564-b40a-d17e89ba411b" providerId="ADAL" clId="{2D4A4DC4-5B60-4004-AD31-4364487B476D}" dt="2021-03-20T18:00:07.251" v="2528" actId="14100"/>
        <pc:sldMkLst>
          <pc:docMk/>
          <pc:sldMk cId="1256760430" sldId="281"/>
        </pc:sldMkLst>
        <pc:spChg chg="mod">
          <ac:chgData name="Singletary, David S." userId="45c19336-5b87-4564-b40a-d17e89ba411b" providerId="ADAL" clId="{2D4A4DC4-5B60-4004-AD31-4364487B476D}" dt="2021-03-20T18:00:07.251" v="2528" actId="14100"/>
          <ac:spMkLst>
            <pc:docMk/>
            <pc:sldMk cId="1256760430" sldId="281"/>
            <ac:spMk id="2" creationId="{9511C6EA-6F92-4DD6-9563-F1AEBB1E32F3}"/>
          </ac:spMkLst>
        </pc:spChg>
        <pc:spChg chg="mod">
          <ac:chgData name="Singletary, David S." userId="45c19336-5b87-4564-b40a-d17e89ba411b" providerId="ADAL" clId="{2D4A4DC4-5B60-4004-AD31-4364487B476D}" dt="2021-03-20T17:58:45.361" v="2467" actId="1076"/>
          <ac:spMkLst>
            <pc:docMk/>
            <pc:sldMk cId="1256760430" sldId="281"/>
            <ac:spMk id="5" creationId="{3FA9BDA9-E9C8-4E26-9858-F6947981DA95}"/>
          </ac:spMkLst>
        </pc:spChg>
      </pc:sldChg>
      <pc:sldChg chg="addSp delSp modSp add mod">
        <pc:chgData name="Singletary, David S." userId="45c19336-5b87-4564-b40a-d17e89ba411b" providerId="ADAL" clId="{2D4A4DC4-5B60-4004-AD31-4364487B476D}" dt="2021-03-22T19:59:39.664" v="3165" actId="208"/>
        <pc:sldMkLst>
          <pc:docMk/>
          <pc:sldMk cId="1583925290" sldId="282"/>
        </pc:sldMkLst>
        <pc:spChg chg="mod">
          <ac:chgData name="Singletary, David S." userId="45c19336-5b87-4564-b40a-d17e89ba411b" providerId="ADAL" clId="{2D4A4DC4-5B60-4004-AD31-4364487B476D}" dt="2021-03-20T18:00:03.559" v="2527" actId="14100"/>
          <ac:spMkLst>
            <pc:docMk/>
            <pc:sldMk cId="1583925290" sldId="282"/>
            <ac:spMk id="2" creationId="{9511C6EA-6F92-4DD6-9563-F1AEBB1E32F3}"/>
          </ac:spMkLst>
        </pc:spChg>
        <pc:spChg chg="add del mod">
          <ac:chgData name="Singletary, David S." userId="45c19336-5b87-4564-b40a-d17e89ba411b" providerId="ADAL" clId="{2D4A4DC4-5B60-4004-AD31-4364487B476D}" dt="2021-03-20T17:59:39.615" v="2490"/>
          <ac:spMkLst>
            <pc:docMk/>
            <pc:sldMk cId="1583925290" sldId="282"/>
            <ac:spMk id="4" creationId="{69E97907-15C5-4A50-9F6D-66C50619444B}"/>
          </ac:spMkLst>
        </pc:spChg>
        <pc:spChg chg="del">
          <ac:chgData name="Singletary, David S." userId="45c19336-5b87-4564-b40a-d17e89ba411b" providerId="ADAL" clId="{2D4A4DC4-5B60-4004-AD31-4364487B476D}" dt="2021-03-20T17:59:43.016" v="2492" actId="478"/>
          <ac:spMkLst>
            <pc:docMk/>
            <pc:sldMk cId="1583925290" sldId="282"/>
            <ac:spMk id="5" creationId="{3FA9BDA9-E9C8-4E26-9858-F6947981DA95}"/>
          </ac:spMkLst>
        </pc:spChg>
        <pc:picChg chg="add mod">
          <ac:chgData name="Singletary, David S." userId="45c19336-5b87-4564-b40a-d17e89ba411b" providerId="ADAL" clId="{2D4A4DC4-5B60-4004-AD31-4364487B476D}" dt="2021-03-22T19:59:39.664" v="3165" actId="208"/>
          <ac:picMkLst>
            <pc:docMk/>
            <pc:sldMk cId="1583925290" sldId="282"/>
            <ac:picMk id="6" creationId="{BAE2A3EF-D37A-40CF-A099-12F81F181BDD}"/>
          </ac:picMkLst>
        </pc:picChg>
        <pc:picChg chg="del">
          <ac:chgData name="Singletary, David S." userId="45c19336-5b87-4564-b40a-d17e89ba411b" providerId="ADAL" clId="{2D4A4DC4-5B60-4004-AD31-4364487B476D}" dt="2021-03-20T17:59:36.993" v="2489" actId="478"/>
          <ac:picMkLst>
            <pc:docMk/>
            <pc:sldMk cId="1583925290" sldId="282"/>
            <ac:picMk id="11" creationId="{309752C9-DFD4-4AB6-A342-6674C3AA9D0B}"/>
          </ac:picMkLst>
        </pc:picChg>
      </pc:sldChg>
      <pc:sldChg chg="addSp delSp modSp add mod">
        <pc:chgData name="Singletary, David S." userId="45c19336-5b87-4564-b40a-d17e89ba411b" providerId="ADAL" clId="{2D4A4DC4-5B60-4004-AD31-4364487B476D}" dt="2021-03-22T19:59:36.125" v="3164" actId="208"/>
        <pc:sldMkLst>
          <pc:docMk/>
          <pc:sldMk cId="1727945023" sldId="283"/>
        </pc:sldMkLst>
        <pc:spChg chg="mod">
          <ac:chgData name="Singletary, David S." userId="45c19336-5b87-4564-b40a-d17e89ba411b" providerId="ADAL" clId="{2D4A4DC4-5B60-4004-AD31-4364487B476D}" dt="2021-03-20T18:01:50.924" v="2578" actId="20577"/>
          <ac:spMkLst>
            <pc:docMk/>
            <pc:sldMk cId="1727945023" sldId="283"/>
            <ac:spMk id="2" creationId="{9511C6EA-6F92-4DD6-9563-F1AEBB1E32F3}"/>
          </ac:spMkLst>
        </pc:spChg>
        <pc:spChg chg="add del mod">
          <ac:chgData name="Singletary, David S." userId="45c19336-5b87-4564-b40a-d17e89ba411b" providerId="ADAL" clId="{2D4A4DC4-5B60-4004-AD31-4364487B476D}" dt="2021-03-20T18:01:32.205" v="2533"/>
          <ac:spMkLst>
            <pc:docMk/>
            <pc:sldMk cId="1727945023" sldId="283"/>
            <ac:spMk id="4" creationId="{C53BE680-0E14-412D-9E90-7F00FAC3DA4A}"/>
          </ac:spMkLst>
        </pc:spChg>
        <pc:spChg chg="add mod">
          <ac:chgData name="Singletary, David S." userId="45c19336-5b87-4564-b40a-d17e89ba411b" providerId="ADAL" clId="{2D4A4DC4-5B60-4004-AD31-4364487B476D}" dt="2021-03-20T18:02:08.679" v="2583" actId="14100"/>
          <ac:spMkLst>
            <pc:docMk/>
            <pc:sldMk cId="1727945023" sldId="283"/>
            <ac:spMk id="8" creationId="{196E0AE0-B338-480E-B574-FA74DD260205}"/>
          </ac:spMkLst>
        </pc:spChg>
        <pc:spChg chg="add mod">
          <ac:chgData name="Singletary, David S." userId="45c19336-5b87-4564-b40a-d17e89ba411b" providerId="ADAL" clId="{2D4A4DC4-5B60-4004-AD31-4364487B476D}" dt="2021-03-20T18:02:16.515" v="2586" actId="14100"/>
          <ac:spMkLst>
            <pc:docMk/>
            <pc:sldMk cId="1727945023" sldId="283"/>
            <ac:spMk id="9" creationId="{DA787176-8D30-4B92-A8C6-7E39DA32F465}"/>
          </ac:spMkLst>
        </pc:spChg>
        <pc:picChg chg="add del">
          <ac:chgData name="Singletary, David S." userId="45c19336-5b87-4564-b40a-d17e89ba411b" providerId="ADAL" clId="{2D4A4DC4-5B60-4004-AD31-4364487B476D}" dt="2021-03-20T18:01:29.714" v="2532"/>
          <ac:picMkLst>
            <pc:docMk/>
            <pc:sldMk cId="1727945023" sldId="283"/>
            <ac:picMk id="5" creationId="{E45DA6CF-6DB2-4652-B199-9CC62CAF5383}"/>
          </ac:picMkLst>
        </pc:picChg>
        <pc:picChg chg="del">
          <ac:chgData name="Singletary, David S." userId="45c19336-5b87-4564-b40a-d17e89ba411b" providerId="ADAL" clId="{2D4A4DC4-5B60-4004-AD31-4364487B476D}" dt="2021-03-20T18:01:28.125" v="2530" actId="478"/>
          <ac:picMkLst>
            <pc:docMk/>
            <pc:sldMk cId="1727945023" sldId="283"/>
            <ac:picMk id="6" creationId="{BAE2A3EF-D37A-40CF-A099-12F81F181BDD}"/>
          </ac:picMkLst>
        </pc:picChg>
        <pc:picChg chg="add mod">
          <ac:chgData name="Singletary, David S." userId="45c19336-5b87-4564-b40a-d17e89ba411b" providerId="ADAL" clId="{2D4A4DC4-5B60-4004-AD31-4364487B476D}" dt="2021-03-22T19:59:36.125" v="3164" actId="208"/>
          <ac:picMkLst>
            <pc:docMk/>
            <pc:sldMk cId="1727945023" sldId="283"/>
            <ac:picMk id="7" creationId="{3598F0EC-F11E-4843-9728-8BEEF386D4A6}"/>
          </ac:picMkLst>
        </pc:picChg>
        <pc:cxnChg chg="add mod">
          <ac:chgData name="Singletary, David S." userId="45c19336-5b87-4564-b40a-d17e89ba411b" providerId="ADAL" clId="{2D4A4DC4-5B60-4004-AD31-4364487B476D}" dt="2021-03-20T18:02:30.030" v="2589" actId="1582"/>
          <ac:cxnSpMkLst>
            <pc:docMk/>
            <pc:sldMk cId="1727945023" sldId="283"/>
            <ac:cxnSpMk id="11" creationId="{805DD03E-10F0-49B6-AE60-8776A51FEF59}"/>
          </ac:cxnSpMkLst>
        </pc:cxnChg>
      </pc:sldChg>
      <pc:sldChg chg="addSp delSp modSp add mod">
        <pc:chgData name="Singletary, David S." userId="45c19336-5b87-4564-b40a-d17e89ba411b" providerId="ADAL" clId="{2D4A4DC4-5B60-4004-AD31-4364487B476D}" dt="2021-03-22T19:59:31.373" v="3163" actId="208"/>
        <pc:sldMkLst>
          <pc:docMk/>
          <pc:sldMk cId="3768633762" sldId="284"/>
        </pc:sldMkLst>
        <pc:spChg chg="mod">
          <ac:chgData name="Singletary, David S." userId="45c19336-5b87-4564-b40a-d17e89ba411b" providerId="ADAL" clId="{2D4A4DC4-5B60-4004-AD31-4364487B476D}" dt="2021-03-22T19:45:37.079" v="2697" actId="14100"/>
          <ac:spMkLst>
            <pc:docMk/>
            <pc:sldMk cId="3768633762" sldId="284"/>
            <ac:spMk id="2" creationId="{9511C6EA-6F92-4DD6-9563-F1AEBB1E32F3}"/>
          </ac:spMkLst>
        </pc:spChg>
        <pc:spChg chg="add del mod">
          <ac:chgData name="Singletary, David S." userId="45c19336-5b87-4564-b40a-d17e89ba411b" providerId="ADAL" clId="{2D4A4DC4-5B60-4004-AD31-4364487B476D}" dt="2021-03-22T19:43:51.060" v="2593"/>
          <ac:spMkLst>
            <pc:docMk/>
            <pc:sldMk cId="3768633762" sldId="284"/>
            <ac:spMk id="4" creationId="{FD91E016-DB66-4F6E-BB57-D30DC4CDD4F6}"/>
          </ac:spMkLst>
        </pc:spChg>
        <pc:spChg chg="del">
          <ac:chgData name="Singletary, David S." userId="45c19336-5b87-4564-b40a-d17e89ba411b" providerId="ADAL" clId="{2D4A4DC4-5B60-4004-AD31-4364487B476D}" dt="2021-03-22T19:43:48.111" v="2592" actId="478"/>
          <ac:spMkLst>
            <pc:docMk/>
            <pc:sldMk cId="3768633762" sldId="284"/>
            <ac:spMk id="8" creationId="{196E0AE0-B338-480E-B574-FA74DD260205}"/>
          </ac:spMkLst>
        </pc:spChg>
        <pc:spChg chg="del">
          <ac:chgData name="Singletary, David S." userId="45c19336-5b87-4564-b40a-d17e89ba411b" providerId="ADAL" clId="{2D4A4DC4-5B60-4004-AD31-4364487B476D}" dt="2021-03-22T19:43:48.111" v="2592" actId="478"/>
          <ac:spMkLst>
            <pc:docMk/>
            <pc:sldMk cId="3768633762" sldId="284"/>
            <ac:spMk id="9" creationId="{DA787176-8D30-4B92-A8C6-7E39DA32F465}"/>
          </ac:spMkLst>
        </pc:spChg>
        <pc:spChg chg="add mod">
          <ac:chgData name="Singletary, David S." userId="45c19336-5b87-4564-b40a-d17e89ba411b" providerId="ADAL" clId="{2D4A4DC4-5B60-4004-AD31-4364487B476D}" dt="2021-03-22T19:50:13.784" v="2861" actId="1076"/>
          <ac:spMkLst>
            <pc:docMk/>
            <pc:sldMk cId="3768633762" sldId="284"/>
            <ac:spMk id="12" creationId="{0E844FEC-FA43-45F4-A529-21EA4895BE68}"/>
          </ac:spMkLst>
        </pc:spChg>
        <pc:picChg chg="add mod">
          <ac:chgData name="Singletary, David S." userId="45c19336-5b87-4564-b40a-d17e89ba411b" providerId="ADAL" clId="{2D4A4DC4-5B60-4004-AD31-4364487B476D}" dt="2021-03-22T19:59:31.373" v="3163" actId="208"/>
          <ac:picMkLst>
            <pc:docMk/>
            <pc:sldMk cId="3768633762" sldId="284"/>
            <ac:picMk id="5" creationId="{0298A016-6230-4416-83AD-588E0E9AB2E5}"/>
          </ac:picMkLst>
        </pc:picChg>
        <pc:picChg chg="del">
          <ac:chgData name="Singletary, David S." userId="45c19336-5b87-4564-b40a-d17e89ba411b" providerId="ADAL" clId="{2D4A4DC4-5B60-4004-AD31-4364487B476D}" dt="2021-03-22T19:43:39.669" v="2591" actId="478"/>
          <ac:picMkLst>
            <pc:docMk/>
            <pc:sldMk cId="3768633762" sldId="284"/>
            <ac:picMk id="7" creationId="{3598F0EC-F11E-4843-9728-8BEEF386D4A6}"/>
          </ac:picMkLst>
        </pc:picChg>
        <pc:picChg chg="add del mod">
          <ac:chgData name="Singletary, David S." userId="45c19336-5b87-4564-b40a-d17e89ba411b" providerId="ADAL" clId="{2D4A4DC4-5B60-4004-AD31-4364487B476D}" dt="2021-03-22T19:50:03.964" v="2859"/>
          <ac:picMkLst>
            <pc:docMk/>
            <pc:sldMk cId="3768633762" sldId="284"/>
            <ac:picMk id="10" creationId="{3BCE90C6-FFD9-4871-9C29-EBEB76CFC039}"/>
          </ac:picMkLst>
        </pc:picChg>
        <pc:cxnChg chg="del mod">
          <ac:chgData name="Singletary, David S." userId="45c19336-5b87-4564-b40a-d17e89ba411b" providerId="ADAL" clId="{2D4A4DC4-5B60-4004-AD31-4364487B476D}" dt="2021-03-22T19:43:48.111" v="2592" actId="478"/>
          <ac:cxnSpMkLst>
            <pc:docMk/>
            <pc:sldMk cId="3768633762" sldId="284"/>
            <ac:cxnSpMk id="11" creationId="{805DD03E-10F0-49B6-AE60-8776A51FEF59}"/>
          </ac:cxnSpMkLst>
        </pc:cxnChg>
      </pc:sldChg>
      <pc:sldChg chg="addSp delSp modSp add mod">
        <pc:chgData name="Singletary, David S." userId="45c19336-5b87-4564-b40a-d17e89ba411b" providerId="ADAL" clId="{2D4A4DC4-5B60-4004-AD31-4364487B476D}" dt="2021-03-22T19:59:25.522" v="3162" actId="208"/>
        <pc:sldMkLst>
          <pc:docMk/>
          <pc:sldMk cId="1769141551" sldId="285"/>
        </pc:sldMkLst>
        <pc:spChg chg="mod">
          <ac:chgData name="Singletary, David S." userId="45c19336-5b87-4564-b40a-d17e89ba411b" providerId="ADAL" clId="{2D4A4DC4-5B60-4004-AD31-4364487B476D}" dt="2021-03-22T19:49:22.106" v="2849" actId="20577"/>
          <ac:spMkLst>
            <pc:docMk/>
            <pc:sldMk cId="1769141551" sldId="285"/>
            <ac:spMk id="2" creationId="{9511C6EA-6F92-4DD6-9563-F1AEBB1E32F3}"/>
          </ac:spMkLst>
        </pc:spChg>
        <pc:spChg chg="add del mod">
          <ac:chgData name="Singletary, David S." userId="45c19336-5b87-4564-b40a-d17e89ba411b" providerId="ADAL" clId="{2D4A4DC4-5B60-4004-AD31-4364487B476D}" dt="2021-03-22T19:47:54.810" v="2700"/>
          <ac:spMkLst>
            <pc:docMk/>
            <pc:sldMk cId="1769141551" sldId="285"/>
            <ac:spMk id="4" creationId="{3E80E209-BE9B-4CFE-8B82-B60C3339F98D}"/>
          </ac:spMkLst>
        </pc:spChg>
        <pc:spChg chg="add mod">
          <ac:chgData name="Singletary, David S." userId="45c19336-5b87-4564-b40a-d17e89ba411b" providerId="ADAL" clId="{2D4A4DC4-5B60-4004-AD31-4364487B476D}" dt="2021-03-22T19:49:46.758" v="2854" actId="14100"/>
          <ac:spMkLst>
            <pc:docMk/>
            <pc:sldMk cId="1769141551" sldId="285"/>
            <ac:spMk id="7" creationId="{528FF2A9-1D9E-4E47-872E-86AB056A8F17}"/>
          </ac:spMkLst>
        </pc:spChg>
        <pc:spChg chg="add mod">
          <ac:chgData name="Singletary, David S." userId="45c19336-5b87-4564-b40a-d17e89ba411b" providerId="ADAL" clId="{2D4A4DC4-5B60-4004-AD31-4364487B476D}" dt="2021-03-22T19:49:55.206" v="2857" actId="14100"/>
          <ac:spMkLst>
            <pc:docMk/>
            <pc:sldMk cId="1769141551" sldId="285"/>
            <ac:spMk id="8" creationId="{F376A2DA-1597-43A7-854E-63756AC2BCCD}"/>
          </ac:spMkLst>
        </pc:spChg>
        <pc:picChg chg="del">
          <ac:chgData name="Singletary, David S." userId="45c19336-5b87-4564-b40a-d17e89ba411b" providerId="ADAL" clId="{2D4A4DC4-5B60-4004-AD31-4364487B476D}" dt="2021-03-22T19:47:52.225" v="2699" actId="478"/>
          <ac:picMkLst>
            <pc:docMk/>
            <pc:sldMk cId="1769141551" sldId="285"/>
            <ac:picMk id="5" creationId="{0298A016-6230-4416-83AD-588E0E9AB2E5}"/>
          </ac:picMkLst>
        </pc:picChg>
        <pc:picChg chg="add mod">
          <ac:chgData name="Singletary, David S." userId="45c19336-5b87-4564-b40a-d17e89ba411b" providerId="ADAL" clId="{2D4A4DC4-5B60-4004-AD31-4364487B476D}" dt="2021-03-22T19:59:25.522" v="3162" actId="208"/>
          <ac:picMkLst>
            <pc:docMk/>
            <pc:sldMk cId="1769141551" sldId="285"/>
            <ac:picMk id="6" creationId="{13CE1642-CE5B-4FBB-A533-77B352931962}"/>
          </ac:picMkLst>
        </pc:picChg>
      </pc:sldChg>
      <pc:sldChg chg="addSp delSp modSp add mod ord">
        <pc:chgData name="Singletary, David S." userId="45c19336-5b87-4564-b40a-d17e89ba411b" providerId="ADAL" clId="{2D4A4DC4-5B60-4004-AD31-4364487B476D}" dt="2021-03-22T20:22:03.811" v="3857" actId="14100"/>
        <pc:sldMkLst>
          <pc:docMk/>
          <pc:sldMk cId="1739839233" sldId="286"/>
        </pc:sldMkLst>
        <pc:spChg chg="mod">
          <ac:chgData name="Singletary, David S." userId="45c19336-5b87-4564-b40a-d17e89ba411b" providerId="ADAL" clId="{2D4A4DC4-5B60-4004-AD31-4364487B476D}" dt="2021-03-22T20:22:03.811" v="3857" actId="14100"/>
          <ac:spMkLst>
            <pc:docMk/>
            <pc:sldMk cId="1739839233" sldId="286"/>
            <ac:spMk id="2" creationId="{9511C6EA-6F92-4DD6-9563-F1AEBB1E32F3}"/>
          </ac:spMkLst>
        </pc:spChg>
        <pc:spChg chg="add mod">
          <ac:chgData name="Singletary, David S." userId="45c19336-5b87-4564-b40a-d17e89ba411b" providerId="ADAL" clId="{2D4A4DC4-5B60-4004-AD31-4364487B476D}" dt="2021-03-22T19:59:47.622" v="3166" actId="14100"/>
          <ac:spMkLst>
            <pc:docMk/>
            <pc:sldMk cId="1739839233" sldId="286"/>
            <ac:spMk id="4" creationId="{C35A7838-4A14-41DD-84DA-539DF04EF7D4}"/>
          </ac:spMkLst>
        </pc:spChg>
        <pc:picChg chg="add mod">
          <ac:chgData name="Singletary, David S." userId="45c19336-5b87-4564-b40a-d17e89ba411b" providerId="ADAL" clId="{2D4A4DC4-5B60-4004-AD31-4364487B476D}" dt="2021-03-22T19:59:21.125" v="3161" actId="208"/>
          <ac:picMkLst>
            <pc:docMk/>
            <pc:sldMk cId="1739839233" sldId="286"/>
            <ac:picMk id="5" creationId="{989FF4A8-EEC5-41D9-8831-523C7DBAD481}"/>
          </ac:picMkLst>
        </pc:picChg>
        <pc:picChg chg="del">
          <ac:chgData name="Singletary, David S." userId="45c19336-5b87-4564-b40a-d17e89ba411b" providerId="ADAL" clId="{2D4A4DC4-5B60-4004-AD31-4364487B476D}" dt="2021-03-22T19:54:03.576" v="2904" actId="478"/>
          <ac:picMkLst>
            <pc:docMk/>
            <pc:sldMk cId="1739839233" sldId="286"/>
            <ac:picMk id="6" creationId="{BAE2A3EF-D37A-40CF-A099-12F81F181BDD}"/>
          </ac:picMkLst>
        </pc:picChg>
        <pc:picChg chg="add mod modCrop">
          <ac:chgData name="Singletary, David S." userId="45c19336-5b87-4564-b40a-d17e89ba411b" providerId="ADAL" clId="{2D4A4DC4-5B60-4004-AD31-4364487B476D}" dt="2021-03-22T19:59:53.222" v="3184" actId="1035"/>
          <ac:picMkLst>
            <pc:docMk/>
            <pc:sldMk cId="1739839233" sldId="286"/>
            <ac:picMk id="7" creationId="{66105353-2133-417E-9AC1-7C4251898F79}"/>
          </ac:picMkLst>
        </pc:picChg>
        <pc:picChg chg="add mod modCrop">
          <ac:chgData name="Singletary, David S." userId="45c19336-5b87-4564-b40a-d17e89ba411b" providerId="ADAL" clId="{2D4A4DC4-5B60-4004-AD31-4364487B476D}" dt="2021-03-22T20:00:00.649" v="3185" actId="1076"/>
          <ac:picMkLst>
            <pc:docMk/>
            <pc:sldMk cId="1739839233" sldId="286"/>
            <ac:picMk id="8" creationId="{0124E9E7-6047-4E57-B328-D17B05668600}"/>
          </ac:picMkLst>
        </pc:picChg>
      </pc:sldChg>
      <pc:sldChg chg="addSp delSp modSp add mod">
        <pc:chgData name="Singletary, David S." userId="45c19336-5b87-4564-b40a-d17e89ba411b" providerId="ADAL" clId="{2D4A4DC4-5B60-4004-AD31-4364487B476D}" dt="2021-03-22T20:04:55.105" v="3257" actId="14100"/>
        <pc:sldMkLst>
          <pc:docMk/>
          <pc:sldMk cId="224406835" sldId="287"/>
        </pc:sldMkLst>
        <pc:spChg chg="mod">
          <ac:chgData name="Singletary, David S." userId="45c19336-5b87-4564-b40a-d17e89ba411b" providerId="ADAL" clId="{2D4A4DC4-5B60-4004-AD31-4364487B476D}" dt="2021-03-22T20:04:13.113" v="3245" actId="1076"/>
          <ac:spMkLst>
            <pc:docMk/>
            <pc:sldMk cId="224406835" sldId="287"/>
            <ac:spMk id="2" creationId="{9511C6EA-6F92-4DD6-9563-F1AEBB1E32F3}"/>
          </ac:spMkLst>
        </pc:spChg>
        <pc:spChg chg="del mod">
          <ac:chgData name="Singletary, David S." userId="45c19336-5b87-4564-b40a-d17e89ba411b" providerId="ADAL" clId="{2D4A4DC4-5B60-4004-AD31-4364487B476D}" dt="2021-03-22T20:03:20.445" v="3193"/>
          <ac:spMkLst>
            <pc:docMk/>
            <pc:sldMk cId="224406835" sldId="287"/>
            <ac:spMk id="4" creationId="{C35A7838-4A14-41DD-84DA-539DF04EF7D4}"/>
          </ac:spMkLst>
        </pc:spChg>
        <pc:spChg chg="add mod">
          <ac:chgData name="Singletary, David S." userId="45c19336-5b87-4564-b40a-d17e89ba411b" providerId="ADAL" clId="{2D4A4DC4-5B60-4004-AD31-4364487B476D}" dt="2021-03-22T20:04:34.273" v="3253" actId="14100"/>
          <ac:spMkLst>
            <pc:docMk/>
            <pc:sldMk cId="224406835" sldId="287"/>
            <ac:spMk id="9" creationId="{7900B910-63B7-4727-8BFA-B7AD61CC04A6}"/>
          </ac:spMkLst>
        </pc:spChg>
        <pc:spChg chg="add mod">
          <ac:chgData name="Singletary, David S." userId="45c19336-5b87-4564-b40a-d17e89ba411b" providerId="ADAL" clId="{2D4A4DC4-5B60-4004-AD31-4364487B476D}" dt="2021-03-22T20:04:55.105" v="3257" actId="14100"/>
          <ac:spMkLst>
            <pc:docMk/>
            <pc:sldMk cId="224406835" sldId="287"/>
            <ac:spMk id="10" creationId="{112B73DC-FE6B-4145-9395-D5C10BEC7BD0}"/>
          </ac:spMkLst>
        </pc:spChg>
        <pc:picChg chg="add mod">
          <ac:chgData name="Singletary, David S." userId="45c19336-5b87-4564-b40a-d17e89ba411b" providerId="ADAL" clId="{2D4A4DC4-5B60-4004-AD31-4364487B476D}" dt="2021-03-22T20:04:23.170" v="3248" actId="1076"/>
          <ac:picMkLst>
            <pc:docMk/>
            <pc:sldMk cId="224406835" sldId="287"/>
            <ac:picMk id="3" creationId="{B1E1E448-2D95-40D9-8AE1-0542B8BACB72}"/>
          </ac:picMkLst>
        </pc:picChg>
        <pc:picChg chg="del">
          <ac:chgData name="Singletary, David S." userId="45c19336-5b87-4564-b40a-d17e89ba411b" providerId="ADAL" clId="{2D4A4DC4-5B60-4004-AD31-4364487B476D}" dt="2021-03-22T20:03:09.093" v="3189" actId="478"/>
          <ac:picMkLst>
            <pc:docMk/>
            <pc:sldMk cId="224406835" sldId="287"/>
            <ac:picMk id="5" creationId="{989FF4A8-EEC5-41D9-8831-523C7DBAD481}"/>
          </ac:picMkLst>
        </pc:picChg>
        <pc:picChg chg="del">
          <ac:chgData name="Singletary, David S." userId="45c19336-5b87-4564-b40a-d17e89ba411b" providerId="ADAL" clId="{2D4A4DC4-5B60-4004-AD31-4364487B476D}" dt="2021-03-22T20:03:11.785" v="3191" actId="478"/>
          <ac:picMkLst>
            <pc:docMk/>
            <pc:sldMk cId="224406835" sldId="287"/>
            <ac:picMk id="7" creationId="{66105353-2133-417E-9AC1-7C4251898F79}"/>
          </ac:picMkLst>
        </pc:picChg>
        <pc:picChg chg="del">
          <ac:chgData name="Singletary, David S." userId="45c19336-5b87-4564-b40a-d17e89ba411b" providerId="ADAL" clId="{2D4A4DC4-5B60-4004-AD31-4364487B476D}" dt="2021-03-22T20:03:08.057" v="3188" actId="478"/>
          <ac:picMkLst>
            <pc:docMk/>
            <pc:sldMk cId="224406835" sldId="287"/>
            <ac:picMk id="8" creationId="{0124E9E7-6047-4E57-B328-D17B05668600}"/>
          </ac:picMkLst>
        </pc:picChg>
      </pc:sldChg>
      <pc:sldChg chg="addSp delSp modSp add mod">
        <pc:chgData name="Singletary, David S." userId="45c19336-5b87-4564-b40a-d17e89ba411b" providerId="ADAL" clId="{2D4A4DC4-5B60-4004-AD31-4364487B476D}" dt="2021-03-22T20:10:06.913" v="3491" actId="14100"/>
        <pc:sldMkLst>
          <pc:docMk/>
          <pc:sldMk cId="389150547" sldId="288"/>
        </pc:sldMkLst>
        <pc:spChg chg="mod">
          <ac:chgData name="Singletary, David S." userId="45c19336-5b87-4564-b40a-d17e89ba411b" providerId="ADAL" clId="{2D4A4DC4-5B60-4004-AD31-4364487B476D}" dt="2021-03-22T20:08:07.905" v="3274" actId="14100"/>
          <ac:spMkLst>
            <pc:docMk/>
            <pc:sldMk cId="389150547" sldId="288"/>
            <ac:spMk id="2" creationId="{9511C6EA-6F92-4DD6-9563-F1AEBB1E32F3}"/>
          </ac:spMkLst>
        </pc:spChg>
        <pc:spChg chg="add del mod">
          <ac:chgData name="Singletary, David S." userId="45c19336-5b87-4564-b40a-d17e89ba411b" providerId="ADAL" clId="{2D4A4DC4-5B60-4004-AD31-4364487B476D}" dt="2021-03-22T20:07:46.960" v="3260"/>
          <ac:spMkLst>
            <pc:docMk/>
            <pc:sldMk cId="389150547" sldId="288"/>
            <ac:spMk id="5" creationId="{96D013B3-31FB-4DCB-8C44-B52F5365B5B2}"/>
          </ac:spMkLst>
        </pc:spChg>
        <pc:spChg chg="add mod">
          <ac:chgData name="Singletary, David S." userId="45c19336-5b87-4564-b40a-d17e89ba411b" providerId="ADAL" clId="{2D4A4DC4-5B60-4004-AD31-4364487B476D}" dt="2021-03-22T20:09:59.917" v="3490" actId="20577"/>
          <ac:spMkLst>
            <pc:docMk/>
            <pc:sldMk cId="389150547" sldId="288"/>
            <ac:spMk id="7" creationId="{37ACAB9A-1C33-4D68-84C2-D1A6C5343993}"/>
          </ac:spMkLst>
        </pc:spChg>
        <pc:spChg chg="del mod">
          <ac:chgData name="Singletary, David S." userId="45c19336-5b87-4564-b40a-d17e89ba411b" providerId="ADAL" clId="{2D4A4DC4-5B60-4004-AD31-4364487B476D}" dt="2021-03-22T20:07:52.073" v="3263" actId="478"/>
          <ac:spMkLst>
            <pc:docMk/>
            <pc:sldMk cId="389150547" sldId="288"/>
            <ac:spMk id="9" creationId="{7900B910-63B7-4727-8BFA-B7AD61CC04A6}"/>
          </ac:spMkLst>
        </pc:spChg>
        <pc:spChg chg="mod ord">
          <ac:chgData name="Singletary, David S." userId="45c19336-5b87-4564-b40a-d17e89ba411b" providerId="ADAL" clId="{2D4A4DC4-5B60-4004-AD31-4364487B476D}" dt="2021-03-22T20:10:06.913" v="3491" actId="14100"/>
          <ac:spMkLst>
            <pc:docMk/>
            <pc:sldMk cId="389150547" sldId="288"/>
            <ac:spMk id="10" creationId="{112B73DC-FE6B-4145-9395-D5C10BEC7BD0}"/>
          </ac:spMkLst>
        </pc:spChg>
        <pc:picChg chg="del">
          <ac:chgData name="Singletary, David S." userId="45c19336-5b87-4564-b40a-d17e89ba411b" providerId="ADAL" clId="{2D4A4DC4-5B60-4004-AD31-4364487B476D}" dt="2021-03-22T20:07:42.187" v="3259" actId="478"/>
          <ac:picMkLst>
            <pc:docMk/>
            <pc:sldMk cId="389150547" sldId="288"/>
            <ac:picMk id="3" creationId="{B1E1E448-2D95-40D9-8AE1-0542B8BACB72}"/>
          </ac:picMkLst>
        </pc:picChg>
        <pc:picChg chg="add mod">
          <ac:chgData name="Singletary, David S." userId="45c19336-5b87-4564-b40a-d17e89ba411b" providerId="ADAL" clId="{2D4A4DC4-5B60-4004-AD31-4364487B476D}" dt="2021-03-22T20:08:13.476" v="3276" actId="14100"/>
          <ac:picMkLst>
            <pc:docMk/>
            <pc:sldMk cId="389150547" sldId="288"/>
            <ac:picMk id="6" creationId="{230B8303-744B-415C-A55E-CBD4C0297B56}"/>
          </ac:picMkLst>
        </pc:picChg>
      </pc:sldChg>
      <pc:sldChg chg="addSp delSp modSp add mod">
        <pc:chgData name="Singletary, David S." userId="45c19336-5b87-4564-b40a-d17e89ba411b" providerId="ADAL" clId="{2D4A4DC4-5B60-4004-AD31-4364487B476D}" dt="2021-03-22T20:11:15.497" v="3528" actId="1076"/>
        <pc:sldMkLst>
          <pc:docMk/>
          <pc:sldMk cId="2987615960" sldId="289"/>
        </pc:sldMkLst>
        <pc:spChg chg="mod">
          <ac:chgData name="Singletary, David S." userId="45c19336-5b87-4564-b40a-d17e89ba411b" providerId="ADAL" clId="{2D4A4DC4-5B60-4004-AD31-4364487B476D}" dt="2021-03-22T20:10:26.970" v="3518" actId="20577"/>
          <ac:spMkLst>
            <pc:docMk/>
            <pc:sldMk cId="2987615960" sldId="289"/>
            <ac:spMk id="2" creationId="{9511C6EA-6F92-4DD6-9563-F1AEBB1E32F3}"/>
          </ac:spMkLst>
        </pc:spChg>
        <pc:spChg chg="add del mod">
          <ac:chgData name="Singletary, David S." userId="45c19336-5b87-4564-b40a-d17e89ba411b" providerId="ADAL" clId="{2D4A4DC4-5B60-4004-AD31-4364487B476D}" dt="2021-03-22T20:10:58.575" v="3524"/>
          <ac:spMkLst>
            <pc:docMk/>
            <pc:sldMk cId="2987615960" sldId="289"/>
            <ac:spMk id="4" creationId="{F9161EAD-5C28-46D8-85DD-D44989715901}"/>
          </ac:spMkLst>
        </pc:spChg>
        <pc:spChg chg="del">
          <ac:chgData name="Singletary, David S." userId="45c19336-5b87-4564-b40a-d17e89ba411b" providerId="ADAL" clId="{2D4A4DC4-5B60-4004-AD31-4364487B476D}" dt="2021-03-22T20:10:39.537" v="3523" actId="478"/>
          <ac:spMkLst>
            <pc:docMk/>
            <pc:sldMk cId="2987615960" sldId="289"/>
            <ac:spMk id="7" creationId="{37ACAB9A-1C33-4D68-84C2-D1A6C5343993}"/>
          </ac:spMkLst>
        </pc:spChg>
        <pc:spChg chg="add mod">
          <ac:chgData name="Singletary, David S." userId="45c19336-5b87-4564-b40a-d17e89ba411b" providerId="ADAL" clId="{2D4A4DC4-5B60-4004-AD31-4364487B476D}" dt="2021-03-22T20:11:15.497" v="3528" actId="1076"/>
          <ac:spMkLst>
            <pc:docMk/>
            <pc:sldMk cId="2987615960" sldId="289"/>
            <ac:spMk id="9" creationId="{B3B71AF7-7F98-45F3-91B3-CD8DCA41F6CD}"/>
          </ac:spMkLst>
        </pc:spChg>
        <pc:spChg chg="del">
          <ac:chgData name="Singletary, David S." userId="45c19336-5b87-4564-b40a-d17e89ba411b" providerId="ADAL" clId="{2D4A4DC4-5B60-4004-AD31-4364487B476D}" dt="2021-03-22T20:10:30.578" v="3519" actId="478"/>
          <ac:spMkLst>
            <pc:docMk/>
            <pc:sldMk cId="2987615960" sldId="289"/>
            <ac:spMk id="10" creationId="{112B73DC-FE6B-4145-9395-D5C10BEC7BD0}"/>
          </ac:spMkLst>
        </pc:spChg>
        <pc:picChg chg="add mod">
          <ac:chgData name="Singletary, David S." userId="45c19336-5b87-4564-b40a-d17e89ba411b" providerId="ADAL" clId="{2D4A4DC4-5B60-4004-AD31-4364487B476D}" dt="2021-03-22T20:11:00.804" v="3525" actId="1076"/>
          <ac:picMkLst>
            <pc:docMk/>
            <pc:sldMk cId="2987615960" sldId="289"/>
            <ac:picMk id="5" creationId="{66C6159F-CFD1-406A-B92F-5B55A64B514E}"/>
          </ac:picMkLst>
        </pc:picChg>
        <pc:picChg chg="del">
          <ac:chgData name="Singletary, David S." userId="45c19336-5b87-4564-b40a-d17e89ba411b" providerId="ADAL" clId="{2D4A4DC4-5B60-4004-AD31-4364487B476D}" dt="2021-03-22T20:10:31.466" v="3520" actId="478"/>
          <ac:picMkLst>
            <pc:docMk/>
            <pc:sldMk cId="2987615960" sldId="289"/>
            <ac:picMk id="6" creationId="{230B8303-744B-415C-A55E-CBD4C0297B56}"/>
          </ac:picMkLst>
        </pc:picChg>
      </pc:sldChg>
      <pc:sldChg chg="addSp delSp modSp add mod">
        <pc:chgData name="Singletary, David S." userId="45c19336-5b87-4564-b40a-d17e89ba411b" providerId="ADAL" clId="{2D4A4DC4-5B60-4004-AD31-4364487B476D}" dt="2021-03-22T20:17:26.312" v="3723" actId="1076"/>
        <pc:sldMkLst>
          <pc:docMk/>
          <pc:sldMk cId="655900291" sldId="290"/>
        </pc:sldMkLst>
        <pc:spChg chg="mod">
          <ac:chgData name="Singletary, David S." userId="45c19336-5b87-4564-b40a-d17e89ba411b" providerId="ADAL" clId="{2D4A4DC4-5B60-4004-AD31-4364487B476D}" dt="2021-03-22T20:15:27.877" v="3605" actId="20577"/>
          <ac:spMkLst>
            <pc:docMk/>
            <pc:sldMk cId="655900291" sldId="290"/>
            <ac:spMk id="2" creationId="{9511C6EA-6F92-4DD6-9563-F1AEBB1E32F3}"/>
          </ac:spMkLst>
        </pc:spChg>
        <pc:spChg chg="add del mod">
          <ac:chgData name="Singletary, David S." userId="45c19336-5b87-4564-b40a-d17e89ba411b" providerId="ADAL" clId="{2D4A4DC4-5B60-4004-AD31-4364487B476D}" dt="2021-03-22T20:12:46.993" v="3531"/>
          <ac:spMkLst>
            <pc:docMk/>
            <pc:sldMk cId="655900291" sldId="290"/>
            <ac:spMk id="4" creationId="{3E504952-19F6-4E7E-8287-A8619FB5FC87}"/>
          </ac:spMkLst>
        </pc:spChg>
        <pc:spChg chg="mod ord">
          <ac:chgData name="Singletary, David S." userId="45c19336-5b87-4564-b40a-d17e89ba411b" providerId="ADAL" clId="{2D4A4DC4-5B60-4004-AD31-4364487B476D}" dt="2021-03-22T20:13:35.044" v="3565" actId="14100"/>
          <ac:spMkLst>
            <pc:docMk/>
            <pc:sldMk cId="655900291" sldId="290"/>
            <ac:spMk id="9" creationId="{B3B71AF7-7F98-45F3-91B3-CD8DCA41F6CD}"/>
          </ac:spMkLst>
        </pc:spChg>
        <pc:spChg chg="add mod">
          <ac:chgData name="Singletary, David S." userId="45c19336-5b87-4564-b40a-d17e89ba411b" providerId="ADAL" clId="{2D4A4DC4-5B60-4004-AD31-4364487B476D}" dt="2021-03-22T20:17:26.312" v="3723" actId="1076"/>
          <ac:spMkLst>
            <pc:docMk/>
            <pc:sldMk cId="655900291" sldId="290"/>
            <ac:spMk id="16" creationId="{0D30D6D3-7D73-4C8D-BBCE-C4E7153F9F23}"/>
          </ac:spMkLst>
        </pc:spChg>
        <pc:picChg chg="del">
          <ac:chgData name="Singletary, David S." userId="45c19336-5b87-4564-b40a-d17e89ba411b" providerId="ADAL" clId="{2D4A4DC4-5B60-4004-AD31-4364487B476D}" dt="2021-03-22T20:12:45.021" v="3530" actId="478"/>
          <ac:picMkLst>
            <pc:docMk/>
            <pc:sldMk cId="655900291" sldId="290"/>
            <ac:picMk id="5" creationId="{66C6159F-CFD1-406A-B92F-5B55A64B514E}"/>
          </ac:picMkLst>
        </pc:picChg>
        <pc:picChg chg="add mod modCrop">
          <ac:chgData name="Singletary, David S." userId="45c19336-5b87-4564-b40a-d17e89ba411b" providerId="ADAL" clId="{2D4A4DC4-5B60-4004-AD31-4364487B476D}" dt="2021-03-22T20:17:22.916" v="3722" actId="1076"/>
          <ac:picMkLst>
            <pc:docMk/>
            <pc:sldMk cId="655900291" sldId="290"/>
            <ac:picMk id="6" creationId="{2C0EE3AC-2328-460B-B0D3-B246993CD166}"/>
          </ac:picMkLst>
        </pc:picChg>
        <pc:picChg chg="add mod modCrop">
          <ac:chgData name="Singletary, David S." userId="45c19336-5b87-4564-b40a-d17e89ba411b" providerId="ADAL" clId="{2D4A4DC4-5B60-4004-AD31-4364487B476D}" dt="2021-03-22T20:15:16.664" v="3592" actId="732"/>
          <ac:picMkLst>
            <pc:docMk/>
            <pc:sldMk cId="655900291" sldId="290"/>
            <ac:picMk id="15" creationId="{A4C7101E-1A75-4A43-AB4E-B41B30CA8D1D}"/>
          </ac:picMkLst>
        </pc:picChg>
        <pc:cxnChg chg="add mod">
          <ac:chgData name="Singletary, David S." userId="45c19336-5b87-4564-b40a-d17e89ba411b" providerId="ADAL" clId="{2D4A4DC4-5B60-4004-AD31-4364487B476D}" dt="2021-03-22T20:14:19.377" v="3584" actId="1582"/>
          <ac:cxnSpMkLst>
            <pc:docMk/>
            <pc:sldMk cId="655900291" sldId="290"/>
            <ac:cxnSpMk id="8" creationId="{1869B946-E54C-4F47-8196-F4096533B97F}"/>
          </ac:cxnSpMkLst>
        </pc:cxnChg>
        <pc:cxnChg chg="add mod">
          <ac:chgData name="Singletary, David S." userId="45c19336-5b87-4564-b40a-d17e89ba411b" providerId="ADAL" clId="{2D4A4DC4-5B60-4004-AD31-4364487B476D}" dt="2021-03-22T20:14:23.736" v="3585" actId="14100"/>
          <ac:cxnSpMkLst>
            <pc:docMk/>
            <pc:sldMk cId="655900291" sldId="290"/>
            <ac:cxnSpMk id="10" creationId="{2FB7F785-2E09-44DC-B082-55D732D3D689}"/>
          </ac:cxnSpMkLst>
        </pc:cxnChg>
      </pc:sldChg>
      <pc:sldChg chg="addSp delSp modSp add mod ord">
        <pc:chgData name="Singletary, David S." userId="45c19336-5b87-4564-b40a-d17e89ba411b" providerId="ADAL" clId="{2D4A4DC4-5B60-4004-AD31-4364487B476D}" dt="2021-03-22T20:22:18.893" v="3860" actId="1076"/>
        <pc:sldMkLst>
          <pc:docMk/>
          <pc:sldMk cId="3587767446" sldId="291"/>
        </pc:sldMkLst>
        <pc:spChg chg="mod">
          <ac:chgData name="Singletary, David S." userId="45c19336-5b87-4564-b40a-d17e89ba411b" providerId="ADAL" clId="{2D4A4DC4-5B60-4004-AD31-4364487B476D}" dt="2021-03-22T20:20:03.708" v="3833" actId="14100"/>
          <ac:spMkLst>
            <pc:docMk/>
            <pc:sldMk cId="3587767446" sldId="291"/>
            <ac:spMk id="2" creationId="{9511C6EA-6F92-4DD6-9563-F1AEBB1E32F3}"/>
          </ac:spMkLst>
        </pc:spChg>
        <pc:spChg chg="add del mod ord">
          <ac:chgData name="Singletary, David S." userId="45c19336-5b87-4564-b40a-d17e89ba411b" providerId="ADAL" clId="{2D4A4DC4-5B60-4004-AD31-4364487B476D}" dt="2021-03-22T20:20:51.366" v="3842"/>
          <ac:spMkLst>
            <pc:docMk/>
            <pc:sldMk cId="3587767446" sldId="291"/>
            <ac:spMk id="6" creationId="{109DE546-4782-4C41-B559-497B4423DF10}"/>
          </ac:spMkLst>
        </pc:spChg>
        <pc:spChg chg="del mod">
          <ac:chgData name="Singletary, David S." userId="45c19336-5b87-4564-b40a-d17e89ba411b" providerId="ADAL" clId="{2D4A4DC4-5B60-4004-AD31-4364487B476D}" dt="2021-03-22T20:20:27.860" v="3841" actId="478"/>
          <ac:spMkLst>
            <pc:docMk/>
            <pc:sldMk cId="3587767446" sldId="291"/>
            <ac:spMk id="9" creationId="{7900B910-63B7-4727-8BFA-B7AD61CC04A6}"/>
          </ac:spMkLst>
        </pc:spChg>
        <pc:spChg chg="del">
          <ac:chgData name="Singletary, David S." userId="45c19336-5b87-4564-b40a-d17e89ba411b" providerId="ADAL" clId="{2D4A4DC4-5B60-4004-AD31-4364487B476D}" dt="2021-03-22T20:20:18.024" v="3838" actId="478"/>
          <ac:spMkLst>
            <pc:docMk/>
            <pc:sldMk cId="3587767446" sldId="291"/>
            <ac:spMk id="10" creationId="{112B73DC-FE6B-4145-9395-D5C10BEC7BD0}"/>
          </ac:spMkLst>
        </pc:spChg>
        <pc:spChg chg="add mod">
          <ac:chgData name="Singletary, David S." userId="45c19336-5b87-4564-b40a-d17e89ba411b" providerId="ADAL" clId="{2D4A4DC4-5B60-4004-AD31-4364487B476D}" dt="2021-03-22T20:21:09.659" v="3849" actId="14100"/>
          <ac:spMkLst>
            <pc:docMk/>
            <pc:sldMk cId="3587767446" sldId="291"/>
            <ac:spMk id="11" creationId="{04017F3F-F501-4448-B287-EFD6A340E443}"/>
          </ac:spMkLst>
        </pc:spChg>
        <pc:spChg chg="add mod">
          <ac:chgData name="Singletary, David S." userId="45c19336-5b87-4564-b40a-d17e89ba411b" providerId="ADAL" clId="{2D4A4DC4-5B60-4004-AD31-4364487B476D}" dt="2021-03-22T20:22:18.893" v="3860" actId="1076"/>
          <ac:spMkLst>
            <pc:docMk/>
            <pc:sldMk cId="3587767446" sldId="291"/>
            <ac:spMk id="12" creationId="{698BAFF8-90AD-48BB-BA8B-0F6A1B93EC0E}"/>
          </ac:spMkLst>
        </pc:spChg>
        <pc:picChg chg="del">
          <ac:chgData name="Singletary, David S." userId="45c19336-5b87-4564-b40a-d17e89ba411b" providerId="ADAL" clId="{2D4A4DC4-5B60-4004-AD31-4364487B476D}" dt="2021-03-22T20:20:15.282" v="3837" actId="478"/>
          <ac:picMkLst>
            <pc:docMk/>
            <pc:sldMk cId="3587767446" sldId="291"/>
            <ac:picMk id="3" creationId="{B1E1E448-2D95-40D9-8AE1-0542B8BACB72}"/>
          </ac:picMkLst>
        </pc:picChg>
        <pc:picChg chg="add mod">
          <ac:chgData name="Singletary, David S." userId="45c19336-5b87-4564-b40a-d17e89ba411b" providerId="ADAL" clId="{2D4A4DC4-5B60-4004-AD31-4364487B476D}" dt="2021-03-22T20:21:06.532" v="3847" actId="1076"/>
          <ac:picMkLst>
            <pc:docMk/>
            <pc:sldMk cId="3587767446" sldId="291"/>
            <ac:picMk id="4" creationId="{8A43F683-7461-4688-A93A-BA65F22256AF}"/>
          </ac:picMkLst>
        </pc:picChg>
        <pc:picChg chg="add mod">
          <ac:chgData name="Singletary, David S." userId="45c19336-5b87-4564-b40a-d17e89ba411b" providerId="ADAL" clId="{2D4A4DC4-5B60-4004-AD31-4364487B476D}" dt="2021-03-22T20:20:56.483" v="3844" actId="14100"/>
          <ac:picMkLst>
            <pc:docMk/>
            <pc:sldMk cId="3587767446" sldId="291"/>
            <ac:picMk id="7" creationId="{AFA0A5AA-D2AB-49EE-9705-5EB4D4C05A9C}"/>
          </ac:picMkLst>
        </pc:picChg>
        <pc:picChg chg="add mod">
          <ac:chgData name="Singletary, David S." userId="45c19336-5b87-4564-b40a-d17e89ba411b" providerId="ADAL" clId="{2D4A4DC4-5B60-4004-AD31-4364487B476D}" dt="2021-03-22T20:22:13.935" v="3858" actId="208"/>
          <ac:picMkLst>
            <pc:docMk/>
            <pc:sldMk cId="3587767446" sldId="291"/>
            <ac:picMk id="8" creationId="{E9802396-DACB-4A75-BE01-C3EED7D3EC44}"/>
          </ac:picMkLst>
        </pc:picChg>
      </pc:sldChg>
      <pc:sldMasterChg chg="modSp mod">
        <pc:chgData name="Singletary, David S." userId="45c19336-5b87-4564-b40a-d17e89ba411b" providerId="ADAL" clId="{2D4A4DC4-5B60-4004-AD31-4364487B476D}" dt="2021-03-18T15:28:50.180" v="388" actId="14100"/>
        <pc:sldMasterMkLst>
          <pc:docMk/>
          <pc:sldMasterMk cId="2112975419" sldId="2147483660"/>
        </pc:sldMasterMkLst>
        <pc:picChg chg="mod">
          <ac:chgData name="Singletary, David S." userId="45c19336-5b87-4564-b40a-d17e89ba411b" providerId="ADAL" clId="{2D4A4DC4-5B60-4004-AD31-4364487B476D}" dt="2021-03-18T15:28:50.180" v="388" actId="14100"/>
          <ac:picMkLst>
            <pc:docMk/>
            <pc:sldMasterMk cId="2112975419" sldId="2147483660"/>
            <ac:picMk id="9" creationId="{00000000-0000-0000-0000-000000000000}"/>
          </ac:picMkLst>
        </pc:picChg>
      </pc:sldMasterChg>
    </pc:docChg>
  </pc:docChgLst>
  <pc:docChgLst>
    <pc:chgData name="Singletary, David S." userId="45c19336-5b87-4564-b40a-d17e89ba411b" providerId="ADAL" clId="{4CA1EB55-51E7-420D-A205-2F6CDFB06F88}"/>
    <pc:docChg chg="undo custSel addSld delSld modSld">
      <pc:chgData name="Singletary, David S." userId="45c19336-5b87-4564-b40a-d17e89ba411b" providerId="ADAL" clId="{4CA1EB55-51E7-420D-A205-2F6CDFB06F88}" dt="2021-12-02T21:27:13.494" v="1898" actId="20577"/>
      <pc:docMkLst>
        <pc:docMk/>
      </pc:docMkLst>
      <pc:sldChg chg="modSp mod">
        <pc:chgData name="Singletary, David S." userId="45c19336-5b87-4564-b40a-d17e89ba411b" providerId="ADAL" clId="{4CA1EB55-51E7-420D-A205-2F6CDFB06F88}" dt="2021-11-30T15:56:20.712" v="1187" actId="113"/>
        <pc:sldMkLst>
          <pc:docMk/>
          <pc:sldMk cId="3912213653" sldId="260"/>
        </pc:sldMkLst>
        <pc:spChg chg="mod">
          <ac:chgData name="Singletary, David S." userId="45c19336-5b87-4564-b40a-d17e89ba411b" providerId="ADAL" clId="{4CA1EB55-51E7-420D-A205-2F6CDFB06F88}" dt="2021-11-30T15:56:20.712" v="1187" actId="113"/>
          <ac:spMkLst>
            <pc:docMk/>
            <pc:sldMk cId="3912213653" sldId="260"/>
            <ac:spMk id="5" creationId="{9A05574B-8937-4007-8E6B-0DF340E2031C}"/>
          </ac:spMkLst>
        </pc:spChg>
      </pc:sldChg>
      <pc:sldChg chg="modSp mod">
        <pc:chgData name="Singletary, David S." userId="45c19336-5b87-4564-b40a-d17e89ba411b" providerId="ADAL" clId="{4CA1EB55-51E7-420D-A205-2F6CDFB06F88}" dt="2021-11-29T02:22:26.602" v="57" actId="403"/>
        <pc:sldMkLst>
          <pc:docMk/>
          <pc:sldMk cId="2349133970" sldId="295"/>
        </pc:sldMkLst>
        <pc:spChg chg="mod">
          <ac:chgData name="Singletary, David S." userId="45c19336-5b87-4564-b40a-d17e89ba411b" providerId="ADAL" clId="{4CA1EB55-51E7-420D-A205-2F6CDFB06F88}" dt="2021-11-29T02:22:26.602" v="57" actId="403"/>
          <ac:spMkLst>
            <pc:docMk/>
            <pc:sldMk cId="2349133970" sldId="295"/>
            <ac:spMk id="5" creationId="{D4DF20FB-145A-4EC1-97F1-79766D32EA7E}"/>
          </ac:spMkLst>
        </pc:spChg>
      </pc:sldChg>
      <pc:sldChg chg="modSp mod">
        <pc:chgData name="Singletary, David S." userId="45c19336-5b87-4564-b40a-d17e89ba411b" providerId="ADAL" clId="{4CA1EB55-51E7-420D-A205-2F6CDFB06F88}" dt="2021-12-02T21:21:00.850" v="1369" actId="113"/>
        <pc:sldMkLst>
          <pc:docMk/>
          <pc:sldMk cId="2973000389" sldId="297"/>
        </pc:sldMkLst>
        <pc:spChg chg="mod">
          <ac:chgData name="Singletary, David S." userId="45c19336-5b87-4564-b40a-d17e89ba411b" providerId="ADAL" clId="{4CA1EB55-51E7-420D-A205-2F6CDFB06F88}" dt="2021-12-02T21:21:00.850" v="1369" actId="113"/>
          <ac:spMkLst>
            <pc:docMk/>
            <pc:sldMk cId="2973000389" sldId="297"/>
            <ac:spMk id="5" creationId="{D4DF20FB-145A-4EC1-97F1-79766D32EA7E}"/>
          </ac:spMkLst>
        </pc:spChg>
      </pc:sldChg>
      <pc:sldChg chg="modSp mod">
        <pc:chgData name="Singletary, David S." userId="45c19336-5b87-4564-b40a-d17e89ba411b" providerId="ADAL" clId="{4CA1EB55-51E7-420D-A205-2F6CDFB06F88}" dt="2021-11-29T02:45:25.836" v="1150" actId="403"/>
        <pc:sldMkLst>
          <pc:docMk/>
          <pc:sldMk cId="2252249668" sldId="313"/>
        </pc:sldMkLst>
        <pc:spChg chg="mod">
          <ac:chgData name="Singletary, David S." userId="45c19336-5b87-4564-b40a-d17e89ba411b" providerId="ADAL" clId="{4CA1EB55-51E7-420D-A205-2F6CDFB06F88}" dt="2021-11-29T02:45:25.836" v="1150" actId="403"/>
          <ac:spMkLst>
            <pc:docMk/>
            <pc:sldMk cId="2252249668" sldId="313"/>
            <ac:spMk id="5" creationId="{D4DF20FB-145A-4EC1-97F1-79766D32EA7E}"/>
          </ac:spMkLst>
        </pc:spChg>
      </pc:sldChg>
      <pc:sldChg chg="add del">
        <pc:chgData name="Singletary, David S." userId="45c19336-5b87-4564-b40a-d17e89ba411b" providerId="ADAL" clId="{4CA1EB55-51E7-420D-A205-2F6CDFB06F88}" dt="2021-11-29T02:21:24.623" v="6"/>
        <pc:sldMkLst>
          <pc:docMk/>
          <pc:sldMk cId="509774780" sldId="314"/>
        </pc:sldMkLst>
      </pc:sldChg>
      <pc:sldChg chg="modSp add mod">
        <pc:chgData name="Singletary, David S." userId="45c19336-5b87-4564-b40a-d17e89ba411b" providerId="ADAL" clId="{4CA1EB55-51E7-420D-A205-2F6CDFB06F88}" dt="2021-11-29T02:44:39.045" v="1139" actId="20577"/>
        <pc:sldMkLst>
          <pc:docMk/>
          <pc:sldMk cId="3896240405" sldId="314"/>
        </pc:sldMkLst>
        <pc:spChg chg="mod">
          <ac:chgData name="Singletary, David S." userId="45c19336-5b87-4564-b40a-d17e89ba411b" providerId="ADAL" clId="{4CA1EB55-51E7-420D-A205-2F6CDFB06F88}" dt="2021-11-29T02:25:04.470" v="126" actId="20577"/>
          <ac:spMkLst>
            <pc:docMk/>
            <pc:sldMk cId="3896240405" sldId="314"/>
            <ac:spMk id="2" creationId="{C00B6E76-B3BF-4129-932A-38B538031F19}"/>
          </ac:spMkLst>
        </pc:spChg>
        <pc:spChg chg="mod">
          <ac:chgData name="Singletary, David S." userId="45c19336-5b87-4564-b40a-d17e89ba411b" providerId="ADAL" clId="{4CA1EB55-51E7-420D-A205-2F6CDFB06F88}" dt="2021-11-29T02:44:39.045" v="1139" actId="20577"/>
          <ac:spMkLst>
            <pc:docMk/>
            <pc:sldMk cId="3896240405" sldId="314"/>
            <ac:spMk id="5" creationId="{D4DF20FB-145A-4EC1-97F1-79766D32EA7E}"/>
          </ac:spMkLst>
        </pc:spChg>
      </pc:sldChg>
      <pc:sldChg chg="modSp add mod">
        <pc:chgData name="Singletary, David S." userId="45c19336-5b87-4564-b40a-d17e89ba411b" providerId="ADAL" clId="{4CA1EB55-51E7-420D-A205-2F6CDFB06F88}" dt="2021-11-29T02:46:56.966" v="1185" actId="20577"/>
        <pc:sldMkLst>
          <pc:docMk/>
          <pc:sldMk cId="1003335272" sldId="315"/>
        </pc:sldMkLst>
        <pc:spChg chg="mod">
          <ac:chgData name="Singletary, David S." userId="45c19336-5b87-4564-b40a-d17e89ba411b" providerId="ADAL" clId="{4CA1EB55-51E7-420D-A205-2F6CDFB06F88}" dt="2021-11-29T02:29:25.217" v="783" actId="20577"/>
          <ac:spMkLst>
            <pc:docMk/>
            <pc:sldMk cId="1003335272" sldId="315"/>
            <ac:spMk id="2" creationId="{C00B6E76-B3BF-4129-932A-38B538031F19}"/>
          </ac:spMkLst>
        </pc:spChg>
        <pc:spChg chg="mod">
          <ac:chgData name="Singletary, David S." userId="45c19336-5b87-4564-b40a-d17e89ba411b" providerId="ADAL" clId="{4CA1EB55-51E7-420D-A205-2F6CDFB06F88}" dt="2021-11-29T02:46:56.966" v="1185" actId="20577"/>
          <ac:spMkLst>
            <pc:docMk/>
            <pc:sldMk cId="1003335272" sldId="315"/>
            <ac:spMk id="5" creationId="{D4DF20FB-145A-4EC1-97F1-79766D32EA7E}"/>
          </ac:spMkLst>
        </pc:spChg>
      </pc:sldChg>
      <pc:sldChg chg="modSp add mod">
        <pc:chgData name="Singletary, David S." userId="45c19336-5b87-4564-b40a-d17e89ba411b" providerId="ADAL" clId="{4CA1EB55-51E7-420D-A205-2F6CDFB06F88}" dt="2021-12-02T21:26:20.742" v="1842" actId="20577"/>
        <pc:sldMkLst>
          <pc:docMk/>
          <pc:sldMk cId="1534234188" sldId="316"/>
        </pc:sldMkLst>
        <pc:spChg chg="mod">
          <ac:chgData name="Singletary, David S." userId="45c19336-5b87-4564-b40a-d17e89ba411b" providerId="ADAL" clId="{4CA1EB55-51E7-420D-A205-2F6CDFB06F88}" dt="2021-11-29T02:30:24.048" v="835" actId="20577"/>
          <ac:spMkLst>
            <pc:docMk/>
            <pc:sldMk cId="1534234188" sldId="316"/>
            <ac:spMk id="2" creationId="{C00B6E76-B3BF-4129-932A-38B538031F19}"/>
          </ac:spMkLst>
        </pc:spChg>
        <pc:spChg chg="mod">
          <ac:chgData name="Singletary, David S." userId="45c19336-5b87-4564-b40a-d17e89ba411b" providerId="ADAL" clId="{4CA1EB55-51E7-420D-A205-2F6CDFB06F88}" dt="2021-12-02T21:26:20.742" v="1842" actId="20577"/>
          <ac:spMkLst>
            <pc:docMk/>
            <pc:sldMk cId="1534234188" sldId="316"/>
            <ac:spMk id="5" creationId="{D4DF20FB-145A-4EC1-97F1-79766D32EA7E}"/>
          </ac:spMkLst>
        </pc:spChg>
      </pc:sldChg>
      <pc:sldChg chg="modSp add mod">
        <pc:chgData name="Singletary, David S." userId="45c19336-5b87-4564-b40a-d17e89ba411b" providerId="ADAL" clId="{4CA1EB55-51E7-420D-A205-2F6CDFB06F88}" dt="2021-12-02T21:26:51.710" v="1875" actId="20577"/>
        <pc:sldMkLst>
          <pc:docMk/>
          <pc:sldMk cId="582636243" sldId="317"/>
        </pc:sldMkLst>
        <pc:spChg chg="mod">
          <ac:chgData name="Singletary, David S." userId="45c19336-5b87-4564-b40a-d17e89ba411b" providerId="ADAL" clId="{4CA1EB55-51E7-420D-A205-2F6CDFB06F88}" dt="2021-12-02T21:24:43.103" v="1715" actId="27636"/>
          <ac:spMkLst>
            <pc:docMk/>
            <pc:sldMk cId="582636243" sldId="317"/>
            <ac:spMk id="2" creationId="{C00B6E76-B3BF-4129-932A-38B538031F19}"/>
          </ac:spMkLst>
        </pc:spChg>
        <pc:spChg chg="mod">
          <ac:chgData name="Singletary, David S." userId="45c19336-5b87-4564-b40a-d17e89ba411b" providerId="ADAL" clId="{4CA1EB55-51E7-420D-A205-2F6CDFB06F88}" dt="2021-12-02T21:26:51.710" v="1875" actId="20577"/>
          <ac:spMkLst>
            <pc:docMk/>
            <pc:sldMk cId="582636243" sldId="317"/>
            <ac:spMk id="5" creationId="{D4DF20FB-145A-4EC1-97F1-79766D32EA7E}"/>
          </ac:spMkLst>
        </pc:spChg>
      </pc:sldChg>
      <pc:sldChg chg="modSp add mod">
        <pc:chgData name="Singletary, David S." userId="45c19336-5b87-4564-b40a-d17e89ba411b" providerId="ADAL" clId="{4CA1EB55-51E7-420D-A205-2F6CDFB06F88}" dt="2021-12-02T21:27:13.494" v="1898" actId="20577"/>
        <pc:sldMkLst>
          <pc:docMk/>
          <pc:sldMk cId="2917706271" sldId="318"/>
        </pc:sldMkLst>
        <pc:spChg chg="mod">
          <ac:chgData name="Singletary, David S." userId="45c19336-5b87-4564-b40a-d17e89ba411b" providerId="ADAL" clId="{4CA1EB55-51E7-420D-A205-2F6CDFB06F88}" dt="2021-12-02T21:26:58.850" v="1879" actId="27636"/>
          <ac:spMkLst>
            <pc:docMk/>
            <pc:sldMk cId="2917706271" sldId="318"/>
            <ac:spMk id="2" creationId="{C00B6E76-B3BF-4129-932A-38B538031F19}"/>
          </ac:spMkLst>
        </pc:spChg>
        <pc:spChg chg="mod">
          <ac:chgData name="Singletary, David S." userId="45c19336-5b87-4564-b40a-d17e89ba411b" providerId="ADAL" clId="{4CA1EB55-51E7-420D-A205-2F6CDFB06F88}" dt="2021-12-02T21:27:13.494" v="1898" actId="20577"/>
          <ac:spMkLst>
            <pc:docMk/>
            <pc:sldMk cId="2917706271" sldId="318"/>
            <ac:spMk id="5" creationId="{D4DF20FB-145A-4EC1-97F1-79766D32EA7E}"/>
          </ac:spMkLst>
        </pc:spChg>
      </pc:sldChg>
    </pc:docChg>
  </pc:docChgLst>
  <pc:docChgLst>
    <pc:chgData name="Singletary, David S." userId="45c19336-5b87-4564-b40a-d17e89ba411b" providerId="ADAL" clId="{811BFA27-0610-4694-B9A6-CE1C4D95C6EF}"/>
    <pc:docChg chg="modSld">
      <pc:chgData name="Singletary, David S." userId="45c19336-5b87-4564-b40a-d17e89ba411b" providerId="ADAL" clId="{811BFA27-0610-4694-B9A6-CE1C4D95C6EF}" dt="2022-05-05T21:24:58.911" v="7" actId="20577"/>
      <pc:docMkLst>
        <pc:docMk/>
      </pc:docMkLst>
      <pc:sldChg chg="modSp mod">
        <pc:chgData name="Singletary, David S." userId="45c19336-5b87-4564-b40a-d17e89ba411b" providerId="ADAL" clId="{811BFA27-0610-4694-B9A6-CE1C4D95C6EF}" dt="2022-05-05T21:24:44.291" v="3" actId="20577"/>
        <pc:sldMkLst>
          <pc:docMk/>
          <pc:sldMk cId="405375899" sldId="299"/>
        </pc:sldMkLst>
        <pc:spChg chg="mod">
          <ac:chgData name="Singletary, David S." userId="45c19336-5b87-4564-b40a-d17e89ba411b" providerId="ADAL" clId="{811BFA27-0610-4694-B9A6-CE1C4D95C6EF}" dt="2022-05-05T21:24:44.291" v="3" actId="20577"/>
          <ac:spMkLst>
            <pc:docMk/>
            <pc:sldMk cId="405375899" sldId="299"/>
            <ac:spMk id="5" creationId="{D4DF20FB-145A-4EC1-97F1-79766D32EA7E}"/>
          </ac:spMkLst>
        </pc:spChg>
      </pc:sldChg>
      <pc:sldChg chg="modSp mod">
        <pc:chgData name="Singletary, David S." userId="45c19336-5b87-4564-b40a-d17e89ba411b" providerId="ADAL" clId="{811BFA27-0610-4694-B9A6-CE1C4D95C6EF}" dt="2022-05-05T21:24:58.911" v="7" actId="20577"/>
        <pc:sldMkLst>
          <pc:docMk/>
          <pc:sldMk cId="2010607459" sldId="301"/>
        </pc:sldMkLst>
        <pc:spChg chg="mod">
          <ac:chgData name="Singletary, David S." userId="45c19336-5b87-4564-b40a-d17e89ba411b" providerId="ADAL" clId="{811BFA27-0610-4694-B9A6-CE1C4D95C6EF}" dt="2022-05-05T21:24:58.911" v="7" actId="20577"/>
          <ac:spMkLst>
            <pc:docMk/>
            <pc:sldMk cId="2010607459" sldId="301"/>
            <ac:spMk id="5" creationId="{D4DF20FB-145A-4EC1-97F1-79766D32EA7E}"/>
          </ac:spMkLst>
        </pc:spChg>
      </pc:sldChg>
    </pc:docChg>
  </pc:docChgLst>
  <pc:docChgLst>
    <pc:chgData name="Singletary, David S." userId="45c19336-5b87-4564-b40a-d17e89ba411b" providerId="ADAL" clId="{60E6A613-72C8-4713-9589-EF82707BECF5}"/>
    <pc:docChg chg="undo custSel addSld delSld modSld">
      <pc:chgData name="Singletary, David S." userId="45c19336-5b87-4564-b40a-d17e89ba411b" providerId="ADAL" clId="{60E6A613-72C8-4713-9589-EF82707BECF5}" dt="2022-01-03T22:24:20.614" v="3675" actId="20577"/>
      <pc:docMkLst>
        <pc:docMk/>
      </pc:docMkLst>
      <pc:sldChg chg="modSp mod">
        <pc:chgData name="Singletary, David S." userId="45c19336-5b87-4564-b40a-d17e89ba411b" providerId="ADAL" clId="{60E6A613-72C8-4713-9589-EF82707BECF5}" dt="2022-01-03T21:22:56.829" v="9" actId="20577"/>
        <pc:sldMkLst>
          <pc:docMk/>
          <pc:sldMk cId="2317717155" sldId="256"/>
        </pc:sldMkLst>
        <pc:spChg chg="mod">
          <ac:chgData name="Singletary, David S." userId="45c19336-5b87-4564-b40a-d17e89ba411b" providerId="ADAL" clId="{60E6A613-72C8-4713-9589-EF82707BECF5}" dt="2022-01-03T21:22:56.829" v="9" actId="20577"/>
          <ac:spMkLst>
            <pc:docMk/>
            <pc:sldMk cId="2317717155" sldId="256"/>
            <ac:spMk id="2" creationId="{C5E77597-EA9F-431A-83B2-D8409FC018E1}"/>
          </ac:spMkLst>
        </pc:spChg>
      </pc:sldChg>
      <pc:sldChg chg="modSp mod">
        <pc:chgData name="Singletary, David S." userId="45c19336-5b87-4564-b40a-d17e89ba411b" providerId="ADAL" clId="{60E6A613-72C8-4713-9589-EF82707BECF5}" dt="2022-01-03T21:26:40.064" v="676" actId="20577"/>
        <pc:sldMkLst>
          <pc:docMk/>
          <pc:sldMk cId="3912213653" sldId="260"/>
        </pc:sldMkLst>
        <pc:spChg chg="mod">
          <ac:chgData name="Singletary, David S." userId="45c19336-5b87-4564-b40a-d17e89ba411b" providerId="ADAL" clId="{60E6A613-72C8-4713-9589-EF82707BECF5}" dt="2022-01-03T21:26:40.064" v="676" actId="20577"/>
          <ac:spMkLst>
            <pc:docMk/>
            <pc:sldMk cId="3912213653" sldId="260"/>
            <ac:spMk id="5" creationId="{9A05574B-8937-4007-8E6B-0DF340E2031C}"/>
          </ac:spMkLst>
        </pc:spChg>
      </pc:sldChg>
      <pc:sldChg chg="modSp mod">
        <pc:chgData name="Singletary, David S." userId="45c19336-5b87-4564-b40a-d17e89ba411b" providerId="ADAL" clId="{60E6A613-72C8-4713-9589-EF82707BECF5}" dt="2022-01-03T21:57:07.637" v="2057" actId="20577"/>
        <pc:sldMkLst>
          <pc:docMk/>
          <pc:sldMk cId="2973000389" sldId="297"/>
        </pc:sldMkLst>
        <pc:spChg chg="mod">
          <ac:chgData name="Singletary, David S." userId="45c19336-5b87-4564-b40a-d17e89ba411b" providerId="ADAL" clId="{60E6A613-72C8-4713-9589-EF82707BECF5}" dt="2022-01-03T21:46:01.195" v="705" actId="20577"/>
          <ac:spMkLst>
            <pc:docMk/>
            <pc:sldMk cId="2973000389" sldId="297"/>
            <ac:spMk id="2" creationId="{C00B6E76-B3BF-4129-932A-38B538031F19}"/>
          </ac:spMkLst>
        </pc:spChg>
        <pc:spChg chg="mod">
          <ac:chgData name="Singletary, David S." userId="45c19336-5b87-4564-b40a-d17e89ba411b" providerId="ADAL" clId="{60E6A613-72C8-4713-9589-EF82707BECF5}" dt="2022-01-03T21:57:07.637" v="2057" actId="20577"/>
          <ac:spMkLst>
            <pc:docMk/>
            <pc:sldMk cId="2973000389" sldId="297"/>
            <ac:spMk id="5" creationId="{D4DF20FB-145A-4EC1-97F1-79766D32EA7E}"/>
          </ac:spMkLst>
        </pc:spChg>
      </pc:sldChg>
      <pc:sldChg chg="modSp add mod">
        <pc:chgData name="Singletary, David S." userId="45c19336-5b87-4564-b40a-d17e89ba411b" providerId="ADAL" clId="{60E6A613-72C8-4713-9589-EF82707BECF5}" dt="2022-01-03T21:58:06.897" v="2066" actId="20577"/>
        <pc:sldMkLst>
          <pc:docMk/>
          <pc:sldMk cId="2482905637" sldId="298"/>
        </pc:sldMkLst>
        <pc:spChg chg="mod">
          <ac:chgData name="Singletary, David S." userId="45c19336-5b87-4564-b40a-d17e89ba411b" providerId="ADAL" clId="{60E6A613-72C8-4713-9589-EF82707BECF5}" dt="2022-01-03T21:58:06.897" v="2066" actId="20577"/>
          <ac:spMkLst>
            <pc:docMk/>
            <pc:sldMk cId="2482905637" sldId="298"/>
            <ac:spMk id="2" creationId="{C00B6E76-B3BF-4129-932A-38B538031F19}"/>
          </ac:spMkLst>
        </pc:spChg>
        <pc:spChg chg="mod">
          <ac:chgData name="Singletary, David S." userId="45c19336-5b87-4564-b40a-d17e89ba411b" providerId="ADAL" clId="{60E6A613-72C8-4713-9589-EF82707BECF5}" dt="2022-01-03T21:53:27.041" v="2011" actId="20577"/>
          <ac:spMkLst>
            <pc:docMk/>
            <pc:sldMk cId="2482905637" sldId="298"/>
            <ac:spMk id="5" creationId="{D4DF20FB-145A-4EC1-97F1-79766D32EA7E}"/>
          </ac:spMkLst>
        </pc:spChg>
      </pc:sldChg>
      <pc:sldChg chg="modSp add mod">
        <pc:chgData name="Singletary, David S." userId="45c19336-5b87-4564-b40a-d17e89ba411b" providerId="ADAL" clId="{60E6A613-72C8-4713-9589-EF82707BECF5}" dt="2022-01-03T22:18:22.251" v="3144" actId="20577"/>
        <pc:sldMkLst>
          <pc:docMk/>
          <pc:sldMk cId="405375899" sldId="299"/>
        </pc:sldMkLst>
        <pc:spChg chg="mod">
          <ac:chgData name="Singletary, David S." userId="45c19336-5b87-4564-b40a-d17e89ba411b" providerId="ADAL" clId="{60E6A613-72C8-4713-9589-EF82707BECF5}" dt="2022-01-03T21:58:30.199" v="2150" actId="20577"/>
          <ac:spMkLst>
            <pc:docMk/>
            <pc:sldMk cId="405375899" sldId="299"/>
            <ac:spMk id="2" creationId="{C00B6E76-B3BF-4129-932A-38B538031F19}"/>
          </ac:spMkLst>
        </pc:spChg>
        <pc:spChg chg="mod">
          <ac:chgData name="Singletary, David S." userId="45c19336-5b87-4564-b40a-d17e89ba411b" providerId="ADAL" clId="{60E6A613-72C8-4713-9589-EF82707BECF5}" dt="2022-01-03T22:18:22.251" v="3144" actId="20577"/>
          <ac:spMkLst>
            <pc:docMk/>
            <pc:sldMk cId="405375899" sldId="299"/>
            <ac:spMk id="5" creationId="{D4DF20FB-145A-4EC1-97F1-79766D32EA7E}"/>
          </ac:spMkLst>
        </pc:spChg>
      </pc:sldChg>
      <pc:sldChg chg="modSp add del mod">
        <pc:chgData name="Singletary, David S." userId="45c19336-5b87-4564-b40a-d17e89ba411b" providerId="ADAL" clId="{60E6A613-72C8-4713-9589-EF82707BECF5}" dt="2022-01-03T22:14:11.648" v="2778" actId="2696"/>
        <pc:sldMkLst>
          <pc:docMk/>
          <pc:sldMk cId="3341853179" sldId="300"/>
        </pc:sldMkLst>
        <pc:spChg chg="mod">
          <ac:chgData name="Singletary, David S." userId="45c19336-5b87-4564-b40a-d17e89ba411b" providerId="ADAL" clId="{60E6A613-72C8-4713-9589-EF82707BECF5}" dt="2022-01-03T22:13:34.152" v="2746" actId="20577"/>
          <ac:spMkLst>
            <pc:docMk/>
            <pc:sldMk cId="3341853179" sldId="300"/>
            <ac:spMk id="2" creationId="{C00B6E76-B3BF-4129-932A-38B538031F19}"/>
          </ac:spMkLst>
        </pc:spChg>
        <pc:spChg chg="mod">
          <ac:chgData name="Singletary, David S." userId="45c19336-5b87-4564-b40a-d17e89ba411b" providerId="ADAL" clId="{60E6A613-72C8-4713-9589-EF82707BECF5}" dt="2022-01-03T22:10:48.488" v="2725" actId="20577"/>
          <ac:spMkLst>
            <pc:docMk/>
            <pc:sldMk cId="3341853179" sldId="300"/>
            <ac:spMk id="5" creationId="{D4DF20FB-145A-4EC1-97F1-79766D32EA7E}"/>
          </ac:spMkLst>
        </pc:spChg>
      </pc:sldChg>
      <pc:sldChg chg="modSp add mod">
        <pc:chgData name="Singletary, David S." userId="45c19336-5b87-4564-b40a-d17e89ba411b" providerId="ADAL" clId="{60E6A613-72C8-4713-9589-EF82707BECF5}" dt="2022-01-03T22:24:20.614" v="3675" actId="20577"/>
        <pc:sldMkLst>
          <pc:docMk/>
          <pc:sldMk cId="2010607459" sldId="301"/>
        </pc:sldMkLst>
        <pc:spChg chg="mod">
          <ac:chgData name="Singletary, David S." userId="45c19336-5b87-4564-b40a-d17e89ba411b" providerId="ADAL" clId="{60E6A613-72C8-4713-9589-EF82707BECF5}" dt="2022-01-03T22:21:27.163" v="3447" actId="20577"/>
          <ac:spMkLst>
            <pc:docMk/>
            <pc:sldMk cId="2010607459" sldId="301"/>
            <ac:spMk id="2" creationId="{C00B6E76-B3BF-4129-932A-38B538031F19}"/>
          </ac:spMkLst>
        </pc:spChg>
        <pc:spChg chg="mod">
          <ac:chgData name="Singletary, David S." userId="45c19336-5b87-4564-b40a-d17e89ba411b" providerId="ADAL" clId="{60E6A613-72C8-4713-9589-EF82707BECF5}" dt="2022-01-03T22:24:20.614" v="3675" actId="20577"/>
          <ac:spMkLst>
            <pc:docMk/>
            <pc:sldMk cId="2010607459" sldId="301"/>
            <ac:spMk id="5" creationId="{D4DF20FB-145A-4EC1-97F1-79766D32EA7E}"/>
          </ac:spMkLst>
        </pc:spChg>
      </pc:sldChg>
      <pc:sldChg chg="modSp add mod">
        <pc:chgData name="Singletary, David S." userId="45c19336-5b87-4564-b40a-d17e89ba411b" providerId="ADAL" clId="{60E6A613-72C8-4713-9589-EF82707BECF5}" dt="2022-01-03T22:21:22.264" v="3443" actId="20577"/>
        <pc:sldMkLst>
          <pc:docMk/>
          <pc:sldMk cId="3779567065" sldId="302"/>
        </pc:sldMkLst>
        <pc:spChg chg="mod">
          <ac:chgData name="Singletary, David S." userId="45c19336-5b87-4564-b40a-d17e89ba411b" providerId="ADAL" clId="{60E6A613-72C8-4713-9589-EF82707BECF5}" dt="2022-01-03T22:21:22.264" v="3443" actId="20577"/>
          <ac:spMkLst>
            <pc:docMk/>
            <pc:sldMk cId="3779567065" sldId="302"/>
            <ac:spMk id="5" creationId="{D4DF20FB-145A-4EC1-97F1-79766D32EA7E}"/>
          </ac:spMkLst>
        </pc:spChg>
      </pc:sldChg>
      <pc:sldChg chg="del">
        <pc:chgData name="Singletary, David S." userId="45c19336-5b87-4564-b40a-d17e89ba411b" providerId="ADAL" clId="{60E6A613-72C8-4713-9589-EF82707BECF5}" dt="2022-01-03T21:26:58.211" v="679" actId="2696"/>
        <pc:sldMkLst>
          <pc:docMk/>
          <pc:sldMk cId="1322604587" sldId="312"/>
        </pc:sldMkLst>
      </pc:sldChg>
      <pc:sldChg chg="del">
        <pc:chgData name="Singletary, David S." userId="45c19336-5b87-4564-b40a-d17e89ba411b" providerId="ADAL" clId="{60E6A613-72C8-4713-9589-EF82707BECF5}" dt="2022-01-03T21:26:58.211" v="679" actId="2696"/>
        <pc:sldMkLst>
          <pc:docMk/>
          <pc:sldMk cId="2252249668" sldId="313"/>
        </pc:sldMkLst>
      </pc:sldChg>
      <pc:sldChg chg="del">
        <pc:chgData name="Singletary, David S." userId="45c19336-5b87-4564-b40a-d17e89ba411b" providerId="ADAL" clId="{60E6A613-72C8-4713-9589-EF82707BECF5}" dt="2022-01-03T21:26:58.211" v="679" actId="2696"/>
        <pc:sldMkLst>
          <pc:docMk/>
          <pc:sldMk cId="3896240405" sldId="314"/>
        </pc:sldMkLst>
      </pc:sldChg>
      <pc:sldChg chg="del">
        <pc:chgData name="Singletary, David S." userId="45c19336-5b87-4564-b40a-d17e89ba411b" providerId="ADAL" clId="{60E6A613-72C8-4713-9589-EF82707BECF5}" dt="2022-01-03T21:26:58.211" v="679" actId="2696"/>
        <pc:sldMkLst>
          <pc:docMk/>
          <pc:sldMk cId="1003335272" sldId="315"/>
        </pc:sldMkLst>
      </pc:sldChg>
      <pc:sldChg chg="del">
        <pc:chgData name="Singletary, David S." userId="45c19336-5b87-4564-b40a-d17e89ba411b" providerId="ADAL" clId="{60E6A613-72C8-4713-9589-EF82707BECF5}" dt="2022-01-03T21:26:58.211" v="679" actId="2696"/>
        <pc:sldMkLst>
          <pc:docMk/>
          <pc:sldMk cId="1534234188" sldId="316"/>
        </pc:sldMkLst>
      </pc:sldChg>
      <pc:sldChg chg="del">
        <pc:chgData name="Singletary, David S." userId="45c19336-5b87-4564-b40a-d17e89ba411b" providerId="ADAL" clId="{60E6A613-72C8-4713-9589-EF82707BECF5}" dt="2022-01-03T21:26:58.211" v="679" actId="2696"/>
        <pc:sldMkLst>
          <pc:docMk/>
          <pc:sldMk cId="582636243" sldId="317"/>
        </pc:sldMkLst>
      </pc:sldChg>
      <pc:sldChg chg="del">
        <pc:chgData name="Singletary, David S." userId="45c19336-5b87-4564-b40a-d17e89ba411b" providerId="ADAL" clId="{60E6A613-72C8-4713-9589-EF82707BECF5}" dt="2022-01-03T21:26:58.211" v="679" actId="2696"/>
        <pc:sldMkLst>
          <pc:docMk/>
          <pc:sldMk cId="2917706271" sldId="318"/>
        </pc:sldMkLst>
      </pc:sldChg>
    </pc:docChg>
  </pc:docChgLst>
  <pc:docChgLst>
    <pc:chgData name="Singletary, David S." userId="45c19336-5b87-4564-b40a-d17e89ba411b" providerId="ADAL" clId="{539551FD-3C56-4153-83E7-B617F9EFB6CC}"/>
    <pc:docChg chg="custSel modSld">
      <pc:chgData name="Singletary, David S." userId="45c19336-5b87-4564-b40a-d17e89ba411b" providerId="ADAL" clId="{539551FD-3C56-4153-83E7-B617F9EFB6CC}" dt="2021-04-27T20:37:16.724" v="21" actId="20577"/>
      <pc:docMkLst>
        <pc:docMk/>
      </pc:docMkLst>
      <pc:sldChg chg="modSp mod">
        <pc:chgData name="Singletary, David S." userId="45c19336-5b87-4564-b40a-d17e89ba411b" providerId="ADAL" clId="{539551FD-3C56-4153-83E7-B617F9EFB6CC}" dt="2021-04-27T20:37:16.724" v="21" actId="20577"/>
        <pc:sldMkLst>
          <pc:docMk/>
          <pc:sldMk cId="2317717155" sldId="256"/>
        </pc:sldMkLst>
        <pc:spChg chg="mod">
          <ac:chgData name="Singletary, David S." userId="45c19336-5b87-4564-b40a-d17e89ba411b" providerId="ADAL" clId="{539551FD-3C56-4153-83E7-B617F9EFB6CC}" dt="2021-04-27T20:37:16.724" v="21" actId="20577"/>
          <ac:spMkLst>
            <pc:docMk/>
            <pc:sldMk cId="2317717155" sldId="256"/>
            <ac:spMk id="2" creationId="{C5E77597-EA9F-431A-83B2-D8409FC018E1}"/>
          </ac:spMkLst>
        </pc:spChg>
      </pc:sldChg>
    </pc:docChg>
  </pc:docChgLst>
  <pc:docChgLst>
    <pc:chgData name="Singletary, David S." userId="45c19336-5b87-4564-b40a-d17e89ba411b" providerId="ADAL" clId="{6572F58C-3105-440D-ADB9-1113DBAC5DE8}"/>
    <pc:docChg chg="modSld modMainMaster">
      <pc:chgData name="Singletary, David S." userId="45c19336-5b87-4564-b40a-d17e89ba411b" providerId="ADAL" clId="{6572F58C-3105-440D-ADB9-1113DBAC5DE8}" dt="2021-05-23T20:10:29.557" v="228" actId="14100"/>
      <pc:docMkLst>
        <pc:docMk/>
      </pc:docMkLst>
      <pc:sldChg chg="modSp mod">
        <pc:chgData name="Singletary, David S." userId="45c19336-5b87-4564-b40a-d17e89ba411b" providerId="ADAL" clId="{6572F58C-3105-440D-ADB9-1113DBAC5DE8}" dt="2021-05-23T20:10:07.180" v="225" actId="20577"/>
        <pc:sldMkLst>
          <pc:docMk/>
          <pc:sldMk cId="11323635" sldId="271"/>
        </pc:sldMkLst>
        <pc:spChg chg="mod">
          <ac:chgData name="Singletary, David S." userId="45c19336-5b87-4564-b40a-d17e89ba411b" providerId="ADAL" clId="{6572F58C-3105-440D-ADB9-1113DBAC5DE8}" dt="2021-05-23T20:07:01.208" v="4" actId="20577"/>
          <ac:spMkLst>
            <pc:docMk/>
            <pc:sldMk cId="11323635" sldId="271"/>
            <ac:spMk id="2" creationId="{A077FE67-F676-4CC2-9E2A-2A18317BC496}"/>
          </ac:spMkLst>
        </pc:spChg>
        <pc:spChg chg="mod">
          <ac:chgData name="Singletary, David S." userId="45c19336-5b87-4564-b40a-d17e89ba411b" providerId="ADAL" clId="{6572F58C-3105-440D-ADB9-1113DBAC5DE8}" dt="2021-05-23T20:10:07.180" v="225" actId="20577"/>
          <ac:spMkLst>
            <pc:docMk/>
            <pc:sldMk cId="11323635" sldId="271"/>
            <ac:spMk id="4" creationId="{39AB7A4D-6C1E-4F9F-8554-F50AE8B6F5B1}"/>
          </ac:spMkLst>
        </pc:spChg>
      </pc:sldChg>
      <pc:sldMasterChg chg="modSp mod">
        <pc:chgData name="Singletary, David S." userId="45c19336-5b87-4564-b40a-d17e89ba411b" providerId="ADAL" clId="{6572F58C-3105-440D-ADB9-1113DBAC5DE8}" dt="2021-05-23T20:10:29.557" v="228" actId="14100"/>
        <pc:sldMasterMkLst>
          <pc:docMk/>
          <pc:sldMasterMk cId="2112975419" sldId="2147483660"/>
        </pc:sldMasterMkLst>
        <pc:picChg chg="mod">
          <ac:chgData name="Singletary, David S." userId="45c19336-5b87-4564-b40a-d17e89ba411b" providerId="ADAL" clId="{6572F58C-3105-440D-ADB9-1113DBAC5DE8}" dt="2021-05-23T20:10:29.557" v="228" actId="14100"/>
          <ac:picMkLst>
            <pc:docMk/>
            <pc:sldMasterMk cId="2112975419" sldId="2147483660"/>
            <ac:picMk id="9" creationId="{00000000-0000-0000-0000-000000000000}"/>
          </ac:picMkLst>
        </pc:pic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47700"/>
            <a:ext cx="10363200"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24000" y="3127375"/>
            <a:ext cx="9144000" cy="1655762"/>
          </a:xfrm>
        </p:spPr>
        <p:txBody>
          <a:bodyPr/>
          <a:lstStyle>
            <a:lvl1pPr marL="0" indent="0" algn="ctr">
              <a:buNone/>
              <a:defRPr sz="2400">
                <a:solidFill>
                  <a:schemeClr val="accent6">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a:xfrm>
            <a:off x="4224396" y="6356352"/>
            <a:ext cx="3743208" cy="365125"/>
          </a:xfrm>
        </p:spPr>
        <p:txBody>
          <a:bodyPr/>
          <a:lstStyle>
            <a:lvl1pPr>
              <a:defRPr>
                <a:solidFill>
                  <a:schemeClr val="bg1"/>
                </a:solidFill>
                <a:latin typeface="Open Sans" charset="0"/>
                <a:ea typeface="Open Sans" charset="0"/>
                <a:cs typeface="Open Sans" charset="0"/>
              </a:defRPr>
            </a:lvl1pPr>
          </a:lstStyle>
          <a:p>
            <a:endParaRPr lang="en-US" dirty="0"/>
          </a:p>
        </p:txBody>
      </p:sp>
    </p:spTree>
    <p:extLst>
      <p:ext uri="{BB962C8B-B14F-4D97-AF65-F5344CB8AC3E}">
        <p14:creationId xmlns:p14="http://schemas.microsoft.com/office/powerpoint/2010/main" val="249432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221311"/>
          </a:xfrm>
        </p:spPr>
        <p:txBody>
          <a:bodyPr>
            <a:normAutofit/>
          </a:bodyPr>
          <a:lstStyle>
            <a:lvl1pPr>
              <a:defRPr sz="40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1958274"/>
            <a:ext cx="10515600" cy="3786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6732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47700"/>
            <a:ext cx="2628900" cy="504222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647700"/>
            <a:ext cx="7734300" cy="50422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9340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endParaRPr lang="en-US" dirty="0"/>
          </a:p>
        </p:txBody>
      </p:sp>
      <p:sp>
        <p:nvSpPr>
          <p:cNvPr id="3" name="Content Placeholder 2"/>
          <p:cNvSpPr>
            <a:spLocks noGrp="1"/>
          </p:cNvSpPr>
          <p:nvPr>
            <p:ph idx="1"/>
          </p:nvPr>
        </p:nvSpPr>
        <p:spPr>
          <a:xfrm>
            <a:off x="838200" y="2062959"/>
            <a:ext cx="10515600" cy="3786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410159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647700"/>
            <a:ext cx="10515600" cy="2852737"/>
          </a:xfrm>
        </p:spPr>
        <p:txBody>
          <a:bodyPr anchor="b">
            <a:norm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831851" y="3527426"/>
            <a:ext cx="10515600" cy="1500187"/>
          </a:xfrm>
        </p:spPr>
        <p:txBody>
          <a:bodyPr/>
          <a:lstStyle>
            <a:lvl1pPr marL="0" indent="0">
              <a:buNone/>
              <a:defRPr sz="2400">
                <a:solidFill>
                  <a:schemeClr val="accent6">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78777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58445"/>
            <a:ext cx="10515600" cy="132556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2277519"/>
            <a:ext cx="5181600" cy="3619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77518"/>
            <a:ext cx="5181600" cy="361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919072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973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808290"/>
            <a:ext cx="5157787" cy="301624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98862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808289"/>
            <a:ext cx="5183188" cy="301625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460048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05889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058504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647701"/>
            <a:ext cx="6172200" cy="47070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247901"/>
            <a:ext cx="3932237" cy="31147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00987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5093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647701"/>
            <a:ext cx="6172200" cy="473733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157011"/>
            <a:ext cx="3932237" cy="323595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51ED763B-C5A3-4665-B174-D169D09A1376}" type="datetimeFigureOut">
              <a:rPr lang="en-US" smtClean="0"/>
              <a:t>5/7/2022</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57201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81891"/>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097149"/>
            <a:ext cx="10515600" cy="37863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224396" y="6358793"/>
            <a:ext cx="3743208" cy="365125"/>
          </a:xfrm>
          <a:prstGeom prst="rect">
            <a:avLst/>
          </a:prstGeom>
        </p:spPr>
        <p:txBody>
          <a:bodyPr vert="horz" lIns="91440" tIns="45720" rIns="91440" bIns="45720" rtlCol="0" anchor="ctr"/>
          <a:lstStyle>
            <a:lvl1pPr algn="ctr">
              <a:defRPr sz="1200">
                <a:solidFill>
                  <a:schemeClr val="bg1"/>
                </a:solidFill>
                <a:latin typeface="Open Sans" charset="0"/>
                <a:ea typeface="Open Sans" charset="0"/>
                <a:cs typeface="Open Sans" charset="0"/>
              </a:defRPr>
            </a:lvl1pPr>
          </a:lstStyle>
          <a:p>
            <a:endParaRPr lang="en-US" dirty="0"/>
          </a:p>
        </p:txBody>
      </p:sp>
      <p:pic>
        <p:nvPicPr>
          <p:cNvPr id="9" name="Picture 8"/>
          <p:cNvPicPr>
            <a:picLocks/>
          </p:cNvPicPr>
          <p:nvPr/>
        </p:nvPicPr>
        <p:blipFill>
          <a:blip r:embed="rId14">
            <a:extLst>
              <a:ext uri="{28A0092B-C50C-407E-A947-70E740481C1C}">
                <a14:useLocalDpi xmlns:a14="http://schemas.microsoft.com/office/drawing/2010/main" val="0"/>
              </a:ext>
            </a:extLst>
          </a:blip>
          <a:stretch>
            <a:fillRect/>
          </a:stretch>
        </p:blipFill>
        <p:spPr>
          <a:xfrm>
            <a:off x="9387068" y="6310313"/>
            <a:ext cx="2103120" cy="457200"/>
          </a:xfrm>
          <a:prstGeom prst="rect">
            <a:avLst/>
          </a:prstGeom>
        </p:spPr>
      </p:pic>
      <p:sp>
        <p:nvSpPr>
          <p:cNvPr id="7" name="Slide Number Placeholder 5"/>
          <p:cNvSpPr txBox="1">
            <a:spLocks/>
          </p:cNvSpPr>
          <p:nvPr/>
        </p:nvSpPr>
        <p:spPr>
          <a:xfrm>
            <a:off x="806116" y="6356351"/>
            <a:ext cx="3141784" cy="365125"/>
          </a:xfrm>
          <a:prstGeom prst="rect">
            <a:avLst/>
          </a:prstGeom>
        </p:spPr>
        <p:txBody>
          <a:bodyPr/>
          <a:lstStyle>
            <a:defPPr>
              <a:defRPr lang="en-US"/>
            </a:defPPr>
            <a:lvl1pPr marL="0" algn="l" defTabSz="914400" rtl="0" eaLnBrk="1" latinLnBrk="0" hangingPunct="1">
              <a:defRPr sz="14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253311F-96EC-5E40-B963-C06A534994B3}" type="slidenum">
              <a:rPr lang="en-US" sz="1400" smtClean="0"/>
              <a:pPr algn="l"/>
              <a:t>‹#›</a:t>
            </a:fld>
            <a:endParaRPr lang="en-US" sz="1400" dirty="0"/>
          </a:p>
        </p:txBody>
      </p:sp>
    </p:spTree>
    <p:extLst>
      <p:ext uri="{BB962C8B-B14F-4D97-AF65-F5344CB8AC3E}">
        <p14:creationId xmlns:p14="http://schemas.microsoft.com/office/powerpoint/2010/main" val="21129754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7597-EA9F-431A-83B2-D8409FC018E1}"/>
              </a:ext>
            </a:extLst>
          </p:cNvPr>
          <p:cNvSpPr>
            <a:spLocks noGrp="1"/>
          </p:cNvSpPr>
          <p:nvPr>
            <p:ph type="ctrTitle"/>
          </p:nvPr>
        </p:nvSpPr>
        <p:spPr>
          <a:xfrm>
            <a:off x="914400" y="647699"/>
            <a:ext cx="10363200" cy="4914005"/>
          </a:xfrm>
        </p:spPr>
        <p:txBody>
          <a:bodyPr>
            <a:normAutofit/>
          </a:bodyPr>
          <a:lstStyle/>
          <a:p>
            <a:r>
              <a:rPr lang="en-US" dirty="0"/>
              <a:t>CIS2349C</a:t>
            </a:r>
            <a:br>
              <a:rPr lang="en-US" dirty="0"/>
            </a:br>
            <a:br>
              <a:rPr lang="en-US" dirty="0"/>
            </a:br>
            <a:r>
              <a:rPr lang="en-US" dirty="0"/>
              <a:t>Lab 4</a:t>
            </a:r>
            <a:br>
              <a:rPr lang="en-US" dirty="0"/>
            </a:br>
            <a:r>
              <a:rPr lang="en-US" dirty="0"/>
              <a:t>MapReduce</a:t>
            </a:r>
          </a:p>
        </p:txBody>
      </p:sp>
    </p:spTree>
    <p:extLst>
      <p:ext uri="{BB962C8B-B14F-4D97-AF65-F5344CB8AC3E}">
        <p14:creationId xmlns:p14="http://schemas.microsoft.com/office/powerpoint/2010/main" val="2317717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838200" y="288883"/>
            <a:ext cx="10515600" cy="833858"/>
          </a:xfrm>
        </p:spPr>
        <p:txBody>
          <a:bodyPr>
            <a:normAutofit/>
          </a:bodyPr>
          <a:lstStyle/>
          <a:p>
            <a:r>
              <a:rPr lang="en-US" dirty="0"/>
              <a:t>Step 7: Find the Results</a:t>
            </a:r>
          </a:p>
        </p:txBody>
      </p:sp>
      <p:sp>
        <p:nvSpPr>
          <p:cNvPr id="5" name="Content Placeholder 4">
            <a:extLst>
              <a:ext uri="{FF2B5EF4-FFF2-40B4-BE49-F238E27FC236}">
                <a16:creationId xmlns:a16="http://schemas.microsoft.com/office/drawing/2014/main" id="{D4DF20FB-145A-4EC1-97F1-79766D32EA7E}"/>
              </a:ext>
            </a:extLst>
          </p:cNvPr>
          <p:cNvSpPr>
            <a:spLocks noGrp="1"/>
          </p:cNvSpPr>
          <p:nvPr>
            <p:ph idx="1"/>
          </p:nvPr>
        </p:nvSpPr>
        <p:spPr>
          <a:xfrm>
            <a:off x="838200" y="1122741"/>
            <a:ext cx="10515600" cy="4882948"/>
          </a:xfrm>
        </p:spPr>
        <p:txBody>
          <a:bodyPr>
            <a:normAutofit/>
          </a:bodyPr>
          <a:lstStyle/>
          <a:p>
            <a:pPr>
              <a:lnSpc>
                <a:spcPct val="110000"/>
              </a:lnSpc>
            </a:pPr>
            <a:r>
              <a:rPr lang="en-US" sz="2400" dirty="0"/>
              <a:t>The program results are in the output directory, navigate there for this step and </a:t>
            </a:r>
            <a:r>
              <a:rPr lang="en-US" sz="2400" b="1" dirty="0"/>
              <a:t>cat</a:t>
            </a:r>
            <a:r>
              <a:rPr lang="en-US" sz="2400" dirty="0"/>
              <a:t> the file containing the results</a:t>
            </a:r>
            <a:endParaRPr lang="en-US" sz="2200" dirty="0">
              <a:latin typeface="Courier New" panose="02070309020205020404" pitchFamily="49" charset="0"/>
              <a:cs typeface="Courier New" panose="02070309020205020404" pitchFamily="49" charset="0"/>
            </a:endParaRPr>
          </a:p>
          <a:p>
            <a:pPr>
              <a:lnSpc>
                <a:spcPct val="110000"/>
              </a:lnSpc>
            </a:pPr>
            <a:endParaRPr lang="en-US" sz="2400" dirty="0"/>
          </a:p>
        </p:txBody>
      </p:sp>
    </p:spTree>
    <p:extLst>
      <p:ext uri="{BB962C8B-B14F-4D97-AF65-F5344CB8AC3E}">
        <p14:creationId xmlns:p14="http://schemas.microsoft.com/office/powerpoint/2010/main" val="244177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838200" y="255816"/>
            <a:ext cx="10515600" cy="832756"/>
          </a:xfrm>
        </p:spPr>
        <p:txBody>
          <a:bodyPr/>
          <a:lstStyle/>
          <a:p>
            <a:r>
              <a:rPr lang="en-US"/>
              <a:t>Lab Overview</a:t>
            </a:r>
          </a:p>
        </p:txBody>
      </p:sp>
      <p:sp>
        <p:nvSpPr>
          <p:cNvPr id="5" name="Content Placeholder 4">
            <a:extLst>
              <a:ext uri="{FF2B5EF4-FFF2-40B4-BE49-F238E27FC236}">
                <a16:creationId xmlns:a16="http://schemas.microsoft.com/office/drawing/2014/main" id="{9A05574B-8937-4007-8E6B-0DF340E2031C}"/>
              </a:ext>
            </a:extLst>
          </p:cNvPr>
          <p:cNvSpPr>
            <a:spLocks noGrp="1"/>
          </p:cNvSpPr>
          <p:nvPr>
            <p:ph idx="1"/>
          </p:nvPr>
        </p:nvSpPr>
        <p:spPr>
          <a:xfrm>
            <a:off x="838200" y="1284515"/>
            <a:ext cx="10515600" cy="4564748"/>
          </a:xfrm>
        </p:spPr>
        <p:txBody>
          <a:bodyPr>
            <a:normAutofit/>
          </a:bodyPr>
          <a:lstStyle/>
          <a:p>
            <a:r>
              <a:rPr lang="en-US" dirty="0"/>
              <a:t>In this lab we will examine at some simple MapReduce source code, run the associated applications in local mode, and examine the results</a:t>
            </a:r>
          </a:p>
        </p:txBody>
      </p:sp>
    </p:spTree>
    <p:extLst>
      <p:ext uri="{BB962C8B-B14F-4D97-AF65-F5344CB8AC3E}">
        <p14:creationId xmlns:p14="http://schemas.microsoft.com/office/powerpoint/2010/main" val="3912213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838200" y="288883"/>
            <a:ext cx="10515600" cy="833858"/>
          </a:xfrm>
        </p:spPr>
        <p:txBody>
          <a:bodyPr/>
          <a:lstStyle/>
          <a:p>
            <a:r>
              <a:rPr lang="en-US"/>
              <a:t>Lab Submissions</a:t>
            </a:r>
          </a:p>
        </p:txBody>
      </p:sp>
      <p:sp>
        <p:nvSpPr>
          <p:cNvPr id="5" name="Content Placeholder 4">
            <a:extLst>
              <a:ext uri="{FF2B5EF4-FFF2-40B4-BE49-F238E27FC236}">
                <a16:creationId xmlns:a16="http://schemas.microsoft.com/office/drawing/2014/main" id="{D4DF20FB-145A-4EC1-97F1-79766D32EA7E}"/>
              </a:ext>
            </a:extLst>
          </p:cNvPr>
          <p:cNvSpPr>
            <a:spLocks noGrp="1"/>
          </p:cNvSpPr>
          <p:nvPr>
            <p:ph idx="1"/>
          </p:nvPr>
        </p:nvSpPr>
        <p:spPr>
          <a:xfrm>
            <a:off x="838200" y="1122741"/>
            <a:ext cx="10515600" cy="4882948"/>
          </a:xfrm>
        </p:spPr>
        <p:txBody>
          <a:bodyPr>
            <a:normAutofit/>
          </a:bodyPr>
          <a:lstStyle/>
          <a:p>
            <a:r>
              <a:rPr lang="en-US" sz="2400"/>
              <a:t>Submit screen snips showing the results of commands that are executed</a:t>
            </a:r>
          </a:p>
          <a:p>
            <a:r>
              <a:rPr lang="en-US" sz="2400"/>
              <a:t>Run the date command at the top of each terminal before executing the commands so your date is visible in the screen snip as shown here:</a:t>
            </a:r>
          </a:p>
        </p:txBody>
      </p:sp>
      <p:pic>
        <p:nvPicPr>
          <p:cNvPr id="4" name="Picture 3">
            <a:extLst>
              <a:ext uri="{FF2B5EF4-FFF2-40B4-BE49-F238E27FC236}">
                <a16:creationId xmlns:a16="http://schemas.microsoft.com/office/drawing/2014/main" id="{135C2C1D-717C-47BB-B492-A63AA30BE142}"/>
              </a:ext>
            </a:extLst>
          </p:cNvPr>
          <p:cNvPicPr>
            <a:picLocks noChangeAspect="1"/>
          </p:cNvPicPr>
          <p:nvPr/>
        </p:nvPicPr>
        <p:blipFill>
          <a:blip r:embed="rId2"/>
          <a:stretch>
            <a:fillRect/>
          </a:stretch>
        </p:blipFill>
        <p:spPr>
          <a:xfrm>
            <a:off x="2705788" y="2896729"/>
            <a:ext cx="6516732" cy="3108960"/>
          </a:xfrm>
          <a:prstGeom prst="rect">
            <a:avLst/>
          </a:prstGeom>
        </p:spPr>
      </p:pic>
    </p:spTree>
    <p:extLst>
      <p:ext uri="{BB962C8B-B14F-4D97-AF65-F5344CB8AC3E}">
        <p14:creationId xmlns:p14="http://schemas.microsoft.com/office/powerpoint/2010/main" val="2349133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838200" y="288883"/>
            <a:ext cx="10515600" cy="833858"/>
          </a:xfrm>
        </p:spPr>
        <p:txBody>
          <a:bodyPr/>
          <a:lstStyle/>
          <a:p>
            <a:r>
              <a:rPr lang="en-US" dirty="0"/>
              <a:t>Step 1: Log in as the MapReduce User</a:t>
            </a:r>
          </a:p>
        </p:txBody>
      </p:sp>
      <p:sp>
        <p:nvSpPr>
          <p:cNvPr id="5" name="Content Placeholder 4">
            <a:extLst>
              <a:ext uri="{FF2B5EF4-FFF2-40B4-BE49-F238E27FC236}">
                <a16:creationId xmlns:a16="http://schemas.microsoft.com/office/drawing/2014/main" id="{D4DF20FB-145A-4EC1-97F1-79766D32EA7E}"/>
              </a:ext>
            </a:extLst>
          </p:cNvPr>
          <p:cNvSpPr>
            <a:spLocks noGrp="1"/>
          </p:cNvSpPr>
          <p:nvPr>
            <p:ph idx="1"/>
          </p:nvPr>
        </p:nvSpPr>
        <p:spPr>
          <a:xfrm>
            <a:off x="838200" y="1122741"/>
            <a:ext cx="10515600" cy="4882948"/>
          </a:xfrm>
        </p:spPr>
        <p:txBody>
          <a:bodyPr>
            <a:normAutofit fontScale="85000" lnSpcReduction="10000"/>
          </a:bodyPr>
          <a:lstStyle/>
          <a:p>
            <a:pPr>
              <a:lnSpc>
                <a:spcPct val="110000"/>
              </a:lnSpc>
            </a:pPr>
            <a:r>
              <a:rPr lang="en-US" sz="2400" dirty="0"/>
              <a:t>Log in as the </a:t>
            </a:r>
            <a:r>
              <a:rPr lang="en-US" sz="2400" b="1" dirty="0"/>
              <a:t>MapReduce</a:t>
            </a:r>
            <a:r>
              <a:rPr lang="en-US" sz="2400" dirty="0"/>
              <a:t> user (</a:t>
            </a:r>
            <a:r>
              <a:rPr lang="en-US" sz="2400" dirty="0" err="1"/>
              <a:t>mapred</a:t>
            </a:r>
            <a:r>
              <a:rPr lang="en-US" sz="2400" dirty="0"/>
              <a:t>)</a:t>
            </a:r>
            <a:br>
              <a:rPr lang="en-US" sz="2400" dirty="0"/>
            </a:br>
            <a:r>
              <a:rPr lang="en-US" sz="2400" dirty="0"/>
              <a:t>(password "hadoop")</a:t>
            </a:r>
            <a:endParaRPr lang="en-US" sz="900" dirty="0"/>
          </a:p>
          <a:p>
            <a:pPr>
              <a:lnSpc>
                <a:spcPct val="110000"/>
              </a:lnSpc>
            </a:pPr>
            <a:r>
              <a:rPr lang="en-US" sz="2400" dirty="0"/>
              <a:t>Change your working directory to </a:t>
            </a:r>
            <a:r>
              <a:rPr lang="en-US" sz="2400" b="1" dirty="0"/>
              <a:t>hadoop-book-master</a:t>
            </a:r>
          </a:p>
          <a:p>
            <a:pPr>
              <a:lnSpc>
                <a:spcPct val="110000"/>
              </a:lnSpc>
            </a:pPr>
            <a:r>
              <a:rPr lang="en-US" sz="2400" dirty="0"/>
              <a:t>The Hadoop source code for the examples in chapters 1-6 can be found in this directory</a:t>
            </a:r>
          </a:p>
          <a:p>
            <a:pPr lvl="1">
              <a:lnSpc>
                <a:spcPct val="110000"/>
              </a:lnSpc>
            </a:pPr>
            <a:r>
              <a:rPr lang="en-US" sz="2000" dirty="0"/>
              <a:t>The Java source code for each chapter is in </a:t>
            </a:r>
            <a:r>
              <a:rPr lang="en-US" sz="2000" dirty="0" err="1"/>
              <a:t>src</a:t>
            </a:r>
            <a:r>
              <a:rPr lang="en-US" sz="2000" dirty="0"/>
              <a:t>/main/java for each chapter</a:t>
            </a:r>
          </a:p>
          <a:p>
            <a:pPr>
              <a:lnSpc>
                <a:spcPct val="110000"/>
              </a:lnSpc>
            </a:pPr>
            <a:r>
              <a:rPr lang="en-US" sz="2400" dirty="0"/>
              <a:t>The National Climatic Data Center used in the textbook examples can be found in </a:t>
            </a:r>
            <a:r>
              <a:rPr lang="en-US" sz="2400" b="1" dirty="0"/>
              <a:t>input/</a:t>
            </a:r>
            <a:r>
              <a:rPr lang="en-US" sz="2400" b="1" dirty="0" err="1"/>
              <a:t>ncdc</a:t>
            </a:r>
            <a:r>
              <a:rPr lang="en-US" sz="2400" b="1" dirty="0"/>
              <a:t>/all</a:t>
            </a:r>
          </a:p>
          <a:p>
            <a:pPr lvl="1">
              <a:lnSpc>
                <a:spcPct val="110000"/>
              </a:lnSpc>
            </a:pPr>
            <a:r>
              <a:rPr lang="en-US" sz="2000" dirty="0"/>
              <a:t>There are two compressed data files in the </a:t>
            </a:r>
            <a:r>
              <a:rPr lang="en-US" sz="2000" b="1" dirty="0"/>
              <a:t>all</a:t>
            </a:r>
            <a:r>
              <a:rPr lang="en-US" sz="2000" dirty="0"/>
              <a:t> folder, one from 1901 and one from 1902 (the files are truncated on our lab system to save space)</a:t>
            </a:r>
          </a:p>
          <a:p>
            <a:pPr>
              <a:lnSpc>
                <a:spcPct val="110000"/>
              </a:lnSpc>
            </a:pPr>
            <a:r>
              <a:rPr lang="en-US" sz="2400" dirty="0"/>
              <a:t>Navigate to input/</a:t>
            </a:r>
            <a:r>
              <a:rPr lang="en-US" sz="2400" dirty="0" err="1"/>
              <a:t>ncdc</a:t>
            </a:r>
            <a:r>
              <a:rPr lang="en-US" sz="2400" dirty="0"/>
              <a:t>/all and use </a:t>
            </a:r>
            <a:r>
              <a:rPr lang="en-US" sz="2400" b="1" dirty="0" err="1"/>
              <a:t>gunzip</a:t>
            </a:r>
            <a:r>
              <a:rPr lang="en-US" sz="2400" dirty="0"/>
              <a:t> to unzip one of the data files</a:t>
            </a:r>
          </a:p>
          <a:p>
            <a:pPr lvl="1">
              <a:lnSpc>
                <a:spcPct val="110000"/>
              </a:lnSpc>
            </a:pPr>
            <a:r>
              <a:rPr lang="en-US" sz="2000" dirty="0"/>
              <a:t>Examine the first few lines of the unzipped file and compare them to the detailed breakdown provided in the textbook and lecture slides</a:t>
            </a:r>
          </a:p>
          <a:p>
            <a:pPr>
              <a:lnSpc>
                <a:spcPct val="110000"/>
              </a:lnSpc>
            </a:pPr>
            <a:r>
              <a:rPr lang="en-US" sz="2400" dirty="0"/>
              <a:t>When you are done examining the files, use the gzip utility to zip it back up before proceeding with the next step.</a:t>
            </a:r>
          </a:p>
        </p:txBody>
      </p:sp>
      <p:pic>
        <p:nvPicPr>
          <p:cNvPr id="4" name="Picture 3">
            <a:extLst>
              <a:ext uri="{FF2B5EF4-FFF2-40B4-BE49-F238E27FC236}">
                <a16:creationId xmlns:a16="http://schemas.microsoft.com/office/drawing/2014/main" id="{62402348-1FE1-46C9-A585-D55BC3829C38}"/>
              </a:ext>
            </a:extLst>
          </p:cNvPr>
          <p:cNvPicPr>
            <a:picLocks noChangeAspect="1"/>
          </p:cNvPicPr>
          <p:nvPr/>
        </p:nvPicPr>
        <p:blipFill>
          <a:blip r:embed="rId2"/>
          <a:stretch>
            <a:fillRect/>
          </a:stretch>
        </p:blipFill>
        <p:spPr>
          <a:xfrm>
            <a:off x="5899021" y="1062230"/>
            <a:ext cx="1927167" cy="610445"/>
          </a:xfrm>
          <a:prstGeom prst="rect">
            <a:avLst/>
          </a:prstGeom>
        </p:spPr>
      </p:pic>
    </p:spTree>
    <p:extLst>
      <p:ext uri="{BB962C8B-B14F-4D97-AF65-F5344CB8AC3E}">
        <p14:creationId xmlns:p14="http://schemas.microsoft.com/office/powerpoint/2010/main" val="177219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838200" y="288883"/>
            <a:ext cx="10515600" cy="833858"/>
          </a:xfrm>
        </p:spPr>
        <p:txBody>
          <a:bodyPr>
            <a:normAutofit fontScale="90000"/>
          </a:bodyPr>
          <a:lstStyle/>
          <a:p>
            <a:r>
              <a:rPr lang="en-US" dirty="0"/>
              <a:t>Step 2: Use an AWK Script to Analyze the Data</a:t>
            </a:r>
          </a:p>
        </p:txBody>
      </p:sp>
      <p:sp>
        <p:nvSpPr>
          <p:cNvPr id="5" name="Content Placeholder 4">
            <a:extLst>
              <a:ext uri="{FF2B5EF4-FFF2-40B4-BE49-F238E27FC236}">
                <a16:creationId xmlns:a16="http://schemas.microsoft.com/office/drawing/2014/main" id="{D4DF20FB-145A-4EC1-97F1-79766D32EA7E}"/>
              </a:ext>
            </a:extLst>
          </p:cNvPr>
          <p:cNvSpPr>
            <a:spLocks noGrp="1"/>
          </p:cNvSpPr>
          <p:nvPr>
            <p:ph idx="1"/>
          </p:nvPr>
        </p:nvSpPr>
        <p:spPr>
          <a:xfrm>
            <a:off x="838200" y="1122741"/>
            <a:ext cx="10515600" cy="4882948"/>
          </a:xfrm>
        </p:spPr>
        <p:txBody>
          <a:bodyPr>
            <a:normAutofit/>
          </a:bodyPr>
          <a:lstStyle/>
          <a:p>
            <a:pPr>
              <a:lnSpc>
                <a:spcPct val="110000"/>
              </a:lnSpc>
            </a:pPr>
            <a:r>
              <a:rPr lang="en-US" dirty="0"/>
              <a:t>Since this dataset is fairly small we can use a simple shell script to perform the analysis to determine the maximum temperature</a:t>
            </a:r>
          </a:p>
          <a:p>
            <a:pPr lvl="1">
              <a:lnSpc>
                <a:spcPct val="110000"/>
              </a:lnSpc>
            </a:pPr>
            <a:r>
              <a:rPr lang="en-US" dirty="0"/>
              <a:t>This is also an example of how we can use basic shell tools to perform the steps of an exploratory data analysis (EDA) to obtain basic summary statistics and other information about the data</a:t>
            </a:r>
          </a:p>
          <a:p>
            <a:pPr>
              <a:lnSpc>
                <a:spcPct val="110000"/>
              </a:lnSpc>
            </a:pPr>
            <a:r>
              <a:rPr lang="en-US" dirty="0"/>
              <a:t>Navigate back to the </a:t>
            </a:r>
            <a:r>
              <a:rPr lang="en-US" b="1" dirty="0"/>
              <a:t>hadoop-book-master </a:t>
            </a:r>
            <a:r>
              <a:rPr lang="en-US" dirty="0"/>
              <a:t>directory</a:t>
            </a:r>
          </a:p>
          <a:p>
            <a:pPr>
              <a:lnSpc>
                <a:spcPct val="110000"/>
              </a:lnSpc>
            </a:pPr>
            <a:r>
              <a:rPr lang="en-US" b="1" dirty="0"/>
              <a:t>cat</a:t>
            </a:r>
            <a:r>
              <a:rPr lang="en-US" dirty="0"/>
              <a:t> the max_temperature.sh script to the console and examine the code that is executed</a:t>
            </a:r>
          </a:p>
          <a:p>
            <a:pPr>
              <a:lnSpc>
                <a:spcPct val="110000"/>
              </a:lnSpc>
            </a:pPr>
            <a:r>
              <a:rPr lang="en-US" dirty="0"/>
              <a:t>Execute the script and examine the results</a:t>
            </a:r>
          </a:p>
          <a:p>
            <a:pPr>
              <a:lnSpc>
                <a:spcPct val="110000"/>
              </a:lnSpc>
            </a:pPr>
            <a:endParaRPr lang="en-US" sz="2400" dirty="0"/>
          </a:p>
        </p:txBody>
      </p:sp>
    </p:spTree>
    <p:extLst>
      <p:ext uri="{BB962C8B-B14F-4D97-AF65-F5344CB8AC3E}">
        <p14:creationId xmlns:p14="http://schemas.microsoft.com/office/powerpoint/2010/main" val="158527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838200" y="288883"/>
            <a:ext cx="10515600" cy="833858"/>
          </a:xfrm>
        </p:spPr>
        <p:txBody>
          <a:bodyPr>
            <a:normAutofit/>
          </a:bodyPr>
          <a:lstStyle/>
          <a:p>
            <a:r>
              <a:rPr lang="en-US" dirty="0"/>
              <a:t>Step 3: Examine the MapReduce Source Code</a:t>
            </a:r>
          </a:p>
        </p:txBody>
      </p:sp>
      <p:sp>
        <p:nvSpPr>
          <p:cNvPr id="5" name="Content Placeholder 4">
            <a:extLst>
              <a:ext uri="{FF2B5EF4-FFF2-40B4-BE49-F238E27FC236}">
                <a16:creationId xmlns:a16="http://schemas.microsoft.com/office/drawing/2014/main" id="{D4DF20FB-145A-4EC1-97F1-79766D32EA7E}"/>
              </a:ext>
            </a:extLst>
          </p:cNvPr>
          <p:cNvSpPr>
            <a:spLocks noGrp="1"/>
          </p:cNvSpPr>
          <p:nvPr>
            <p:ph idx="1"/>
          </p:nvPr>
        </p:nvSpPr>
        <p:spPr>
          <a:xfrm>
            <a:off x="838200" y="1122741"/>
            <a:ext cx="10515600" cy="4882948"/>
          </a:xfrm>
        </p:spPr>
        <p:txBody>
          <a:bodyPr>
            <a:normAutofit/>
          </a:bodyPr>
          <a:lstStyle/>
          <a:p>
            <a:pPr>
              <a:lnSpc>
                <a:spcPct val="110000"/>
              </a:lnSpc>
            </a:pPr>
            <a:endParaRPr lang="en-US" sz="2400" dirty="0"/>
          </a:p>
          <a:p>
            <a:pPr>
              <a:lnSpc>
                <a:spcPct val="110000"/>
              </a:lnSpc>
            </a:pPr>
            <a:endParaRPr lang="en-US" sz="2400" dirty="0"/>
          </a:p>
        </p:txBody>
      </p:sp>
      <p:sp>
        <p:nvSpPr>
          <p:cNvPr id="4" name="Content Placeholder 4">
            <a:extLst>
              <a:ext uri="{FF2B5EF4-FFF2-40B4-BE49-F238E27FC236}">
                <a16:creationId xmlns:a16="http://schemas.microsoft.com/office/drawing/2014/main" id="{BFA8A010-55C7-02C9-CCD6-0D5C559D0879}"/>
              </a:ext>
            </a:extLst>
          </p:cNvPr>
          <p:cNvSpPr txBox="1">
            <a:spLocks/>
          </p:cNvSpPr>
          <p:nvPr/>
        </p:nvSpPr>
        <p:spPr>
          <a:xfrm>
            <a:off x="990600" y="1275141"/>
            <a:ext cx="10515600" cy="44601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2400" dirty="0"/>
              <a:t>You will find the MapReduce source code in the </a:t>
            </a:r>
            <a:r>
              <a:rPr lang="en-US" sz="2400" b="1" dirty="0"/>
              <a:t>ch02-mr-intro</a:t>
            </a:r>
            <a:r>
              <a:rPr lang="en-US" sz="2400" dirty="0"/>
              <a:t> directory, under the </a:t>
            </a:r>
            <a:r>
              <a:rPr lang="en-US" sz="2400" b="1" dirty="0" err="1"/>
              <a:t>src</a:t>
            </a:r>
            <a:r>
              <a:rPr lang="en-US" sz="2400" b="1" dirty="0"/>
              <a:t>/main/java </a:t>
            </a:r>
            <a:r>
              <a:rPr lang="en-US" sz="2400" dirty="0"/>
              <a:t>subdirectory</a:t>
            </a:r>
          </a:p>
          <a:p>
            <a:pPr>
              <a:lnSpc>
                <a:spcPct val="110000"/>
              </a:lnSpc>
            </a:pPr>
            <a:r>
              <a:rPr lang="en-US" sz="2400" dirty="0"/>
              <a:t>Hadoop is built using the Maven build tool to compile and link the Java source, </a:t>
            </a:r>
            <a:r>
              <a:rPr lang="en-US" sz="2400" dirty="0" err="1"/>
              <a:t>src</a:t>
            </a:r>
            <a:r>
              <a:rPr lang="en-US" sz="2400" dirty="0"/>
              <a:t>/main/java is a standard directory structure for this tool</a:t>
            </a:r>
          </a:p>
          <a:p>
            <a:pPr>
              <a:lnSpc>
                <a:spcPct val="110000"/>
              </a:lnSpc>
            </a:pPr>
            <a:r>
              <a:rPr lang="en-US" sz="2400" dirty="0"/>
              <a:t>The compiled code is located under the </a:t>
            </a:r>
            <a:r>
              <a:rPr lang="en-US" sz="2400" b="1" dirty="0"/>
              <a:t>target</a:t>
            </a:r>
            <a:r>
              <a:rPr lang="en-US" sz="2400" dirty="0"/>
              <a:t> directory at the top level</a:t>
            </a:r>
          </a:p>
          <a:p>
            <a:pPr>
              <a:lnSpc>
                <a:spcPct val="110000"/>
              </a:lnSpc>
            </a:pPr>
            <a:r>
              <a:rPr lang="en-US" sz="2400" dirty="0"/>
              <a:t>Navigate to the source code directory, maximize your terminal window and </a:t>
            </a:r>
            <a:r>
              <a:rPr lang="en-US" sz="2400" b="1" dirty="0"/>
              <a:t>cat</a:t>
            </a:r>
            <a:r>
              <a:rPr lang="en-US" sz="2400" dirty="0"/>
              <a:t> the MapReduce master source code file (hint: it is not the mapper or the reducer) (you can ignore the combiner, it is not used in this lab)</a:t>
            </a:r>
          </a:p>
          <a:p>
            <a:pPr>
              <a:lnSpc>
                <a:spcPct val="110000"/>
              </a:lnSpc>
            </a:pPr>
            <a:endParaRPr lang="en-US" sz="2400" dirty="0"/>
          </a:p>
        </p:txBody>
      </p:sp>
    </p:spTree>
    <p:extLst>
      <p:ext uri="{BB962C8B-B14F-4D97-AF65-F5344CB8AC3E}">
        <p14:creationId xmlns:p14="http://schemas.microsoft.com/office/powerpoint/2010/main" val="3534892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838200" y="288883"/>
            <a:ext cx="10515600" cy="833858"/>
          </a:xfrm>
        </p:spPr>
        <p:txBody>
          <a:bodyPr>
            <a:normAutofit/>
          </a:bodyPr>
          <a:lstStyle/>
          <a:p>
            <a:r>
              <a:rPr lang="en-US" dirty="0"/>
              <a:t>Step 4: Examine the Mapper Source Code</a:t>
            </a:r>
          </a:p>
        </p:txBody>
      </p:sp>
      <p:sp>
        <p:nvSpPr>
          <p:cNvPr id="5" name="Content Placeholder 4">
            <a:extLst>
              <a:ext uri="{FF2B5EF4-FFF2-40B4-BE49-F238E27FC236}">
                <a16:creationId xmlns:a16="http://schemas.microsoft.com/office/drawing/2014/main" id="{D4DF20FB-145A-4EC1-97F1-79766D32EA7E}"/>
              </a:ext>
            </a:extLst>
          </p:cNvPr>
          <p:cNvSpPr>
            <a:spLocks noGrp="1"/>
          </p:cNvSpPr>
          <p:nvPr>
            <p:ph idx="1"/>
          </p:nvPr>
        </p:nvSpPr>
        <p:spPr>
          <a:xfrm>
            <a:off x="838200" y="1122741"/>
            <a:ext cx="10515600" cy="4882948"/>
          </a:xfrm>
        </p:spPr>
        <p:txBody>
          <a:bodyPr>
            <a:normAutofit/>
          </a:bodyPr>
          <a:lstStyle/>
          <a:p>
            <a:pPr>
              <a:lnSpc>
                <a:spcPct val="110000"/>
              </a:lnSpc>
            </a:pPr>
            <a:endParaRPr lang="en-US" sz="2400" dirty="0"/>
          </a:p>
          <a:p>
            <a:pPr>
              <a:lnSpc>
                <a:spcPct val="110000"/>
              </a:lnSpc>
            </a:pPr>
            <a:endParaRPr lang="en-US" sz="2400" dirty="0"/>
          </a:p>
        </p:txBody>
      </p:sp>
      <p:sp>
        <p:nvSpPr>
          <p:cNvPr id="4" name="Content Placeholder 4">
            <a:extLst>
              <a:ext uri="{FF2B5EF4-FFF2-40B4-BE49-F238E27FC236}">
                <a16:creationId xmlns:a16="http://schemas.microsoft.com/office/drawing/2014/main" id="{BFA8A010-55C7-02C9-CCD6-0D5C559D0879}"/>
              </a:ext>
            </a:extLst>
          </p:cNvPr>
          <p:cNvSpPr txBox="1">
            <a:spLocks/>
          </p:cNvSpPr>
          <p:nvPr/>
        </p:nvSpPr>
        <p:spPr>
          <a:xfrm>
            <a:off x="990600" y="1275141"/>
            <a:ext cx="10515600" cy="44601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2400" dirty="0"/>
              <a:t>From the </a:t>
            </a:r>
            <a:r>
              <a:rPr lang="en-US" sz="2400" dirty="0" err="1"/>
              <a:t>src</a:t>
            </a:r>
            <a:r>
              <a:rPr lang="en-US" sz="2400" dirty="0"/>
              <a:t>/main/java directory, maximize your terminal window and </a:t>
            </a:r>
            <a:r>
              <a:rPr lang="en-US" sz="2400" b="1" dirty="0"/>
              <a:t>cat</a:t>
            </a:r>
            <a:r>
              <a:rPr lang="en-US" sz="2400" dirty="0"/>
              <a:t> the mapper source code file</a:t>
            </a:r>
          </a:p>
        </p:txBody>
      </p:sp>
    </p:spTree>
    <p:extLst>
      <p:ext uri="{BB962C8B-B14F-4D97-AF65-F5344CB8AC3E}">
        <p14:creationId xmlns:p14="http://schemas.microsoft.com/office/powerpoint/2010/main" val="115015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838200" y="288883"/>
            <a:ext cx="10515600" cy="833858"/>
          </a:xfrm>
        </p:spPr>
        <p:txBody>
          <a:bodyPr>
            <a:normAutofit/>
          </a:bodyPr>
          <a:lstStyle/>
          <a:p>
            <a:r>
              <a:rPr lang="en-US" dirty="0"/>
              <a:t>Step 5: Examine the Reducer Source Code</a:t>
            </a:r>
          </a:p>
        </p:txBody>
      </p:sp>
      <p:sp>
        <p:nvSpPr>
          <p:cNvPr id="5" name="Content Placeholder 4">
            <a:extLst>
              <a:ext uri="{FF2B5EF4-FFF2-40B4-BE49-F238E27FC236}">
                <a16:creationId xmlns:a16="http://schemas.microsoft.com/office/drawing/2014/main" id="{D4DF20FB-145A-4EC1-97F1-79766D32EA7E}"/>
              </a:ext>
            </a:extLst>
          </p:cNvPr>
          <p:cNvSpPr>
            <a:spLocks noGrp="1"/>
          </p:cNvSpPr>
          <p:nvPr>
            <p:ph idx="1"/>
          </p:nvPr>
        </p:nvSpPr>
        <p:spPr>
          <a:xfrm>
            <a:off x="838200" y="1122741"/>
            <a:ext cx="10515600" cy="4882948"/>
          </a:xfrm>
        </p:spPr>
        <p:txBody>
          <a:bodyPr>
            <a:normAutofit/>
          </a:bodyPr>
          <a:lstStyle/>
          <a:p>
            <a:pPr>
              <a:lnSpc>
                <a:spcPct val="110000"/>
              </a:lnSpc>
            </a:pPr>
            <a:endParaRPr lang="en-US" sz="2400" dirty="0"/>
          </a:p>
          <a:p>
            <a:pPr>
              <a:lnSpc>
                <a:spcPct val="110000"/>
              </a:lnSpc>
            </a:pPr>
            <a:endParaRPr lang="en-US" sz="2400" dirty="0"/>
          </a:p>
        </p:txBody>
      </p:sp>
      <p:sp>
        <p:nvSpPr>
          <p:cNvPr id="4" name="Content Placeholder 4">
            <a:extLst>
              <a:ext uri="{FF2B5EF4-FFF2-40B4-BE49-F238E27FC236}">
                <a16:creationId xmlns:a16="http://schemas.microsoft.com/office/drawing/2014/main" id="{BFA8A010-55C7-02C9-CCD6-0D5C559D0879}"/>
              </a:ext>
            </a:extLst>
          </p:cNvPr>
          <p:cNvSpPr txBox="1">
            <a:spLocks/>
          </p:cNvSpPr>
          <p:nvPr/>
        </p:nvSpPr>
        <p:spPr>
          <a:xfrm>
            <a:off x="990600" y="1275141"/>
            <a:ext cx="10515600" cy="44601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2400" dirty="0"/>
              <a:t>From the </a:t>
            </a:r>
            <a:r>
              <a:rPr lang="en-US" sz="2400" dirty="0" err="1"/>
              <a:t>src</a:t>
            </a:r>
            <a:r>
              <a:rPr lang="en-US" sz="2400" dirty="0"/>
              <a:t>/main/java directory, maximize your terminal window and </a:t>
            </a:r>
            <a:r>
              <a:rPr lang="en-US" sz="2400" b="1" dirty="0"/>
              <a:t>cat</a:t>
            </a:r>
            <a:r>
              <a:rPr lang="en-US" sz="2400" dirty="0"/>
              <a:t> the reducer source code file</a:t>
            </a:r>
          </a:p>
          <a:p>
            <a:pPr>
              <a:lnSpc>
                <a:spcPct val="110000"/>
              </a:lnSpc>
            </a:pPr>
            <a:r>
              <a:rPr lang="en-US" sz="2400" dirty="0"/>
              <a:t>Use </a:t>
            </a:r>
            <a:r>
              <a:rPr lang="en-US" sz="2400" b="1" dirty="0"/>
              <a:t>grep</a:t>
            </a:r>
            <a:r>
              <a:rPr lang="en-US" sz="2400" dirty="0"/>
              <a:t> to isolate the line in the reduce which performs the arithmetic comparison operation to determine the max temperature value (you should have room to show the entire source file and the grep results if your terminal is maximized)</a:t>
            </a:r>
          </a:p>
        </p:txBody>
      </p:sp>
    </p:spTree>
    <p:extLst>
      <p:ext uri="{BB962C8B-B14F-4D97-AF65-F5344CB8AC3E}">
        <p14:creationId xmlns:p14="http://schemas.microsoft.com/office/powerpoint/2010/main" val="1540867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6E76-B3BF-4129-932A-38B538031F19}"/>
              </a:ext>
            </a:extLst>
          </p:cNvPr>
          <p:cNvSpPr>
            <a:spLocks noGrp="1"/>
          </p:cNvSpPr>
          <p:nvPr>
            <p:ph type="title"/>
          </p:nvPr>
        </p:nvSpPr>
        <p:spPr>
          <a:xfrm>
            <a:off x="838200" y="288883"/>
            <a:ext cx="10515600" cy="833858"/>
          </a:xfrm>
        </p:spPr>
        <p:txBody>
          <a:bodyPr>
            <a:normAutofit/>
          </a:bodyPr>
          <a:lstStyle/>
          <a:p>
            <a:r>
              <a:rPr lang="en-US" dirty="0"/>
              <a:t>Step 6: Execute the MapReduce Application</a:t>
            </a:r>
          </a:p>
        </p:txBody>
      </p:sp>
      <p:sp>
        <p:nvSpPr>
          <p:cNvPr id="5" name="Content Placeholder 4">
            <a:extLst>
              <a:ext uri="{FF2B5EF4-FFF2-40B4-BE49-F238E27FC236}">
                <a16:creationId xmlns:a16="http://schemas.microsoft.com/office/drawing/2014/main" id="{D4DF20FB-145A-4EC1-97F1-79766D32EA7E}"/>
              </a:ext>
            </a:extLst>
          </p:cNvPr>
          <p:cNvSpPr>
            <a:spLocks noGrp="1"/>
          </p:cNvSpPr>
          <p:nvPr>
            <p:ph idx="1"/>
          </p:nvPr>
        </p:nvSpPr>
        <p:spPr>
          <a:xfrm>
            <a:off x="838200" y="1122741"/>
            <a:ext cx="10515600" cy="4882948"/>
          </a:xfrm>
        </p:spPr>
        <p:txBody>
          <a:bodyPr>
            <a:normAutofit lnSpcReduction="10000"/>
          </a:bodyPr>
          <a:lstStyle/>
          <a:p>
            <a:pPr>
              <a:lnSpc>
                <a:spcPct val="110000"/>
              </a:lnSpc>
            </a:pPr>
            <a:r>
              <a:rPr lang="en-US" sz="2400" dirty="0"/>
              <a:t>Navigate back to the hadoop-book-master directory</a:t>
            </a:r>
          </a:p>
          <a:p>
            <a:pPr>
              <a:lnSpc>
                <a:spcPct val="110000"/>
              </a:lnSpc>
            </a:pPr>
            <a:r>
              <a:rPr lang="en-US" sz="2400" dirty="0"/>
              <a:t>We will now execute the MapReduce application</a:t>
            </a:r>
          </a:p>
          <a:p>
            <a:pPr>
              <a:lnSpc>
                <a:spcPct val="110000"/>
              </a:lnSpc>
            </a:pPr>
            <a:r>
              <a:rPr lang="en-US" sz="2400" dirty="0"/>
              <a:t>First, verify that the output folder does not exist in the current directory by removing it </a:t>
            </a:r>
          </a:p>
          <a:p>
            <a:pPr marL="914400" indent="0">
              <a:lnSpc>
                <a:spcPct val="110000"/>
              </a:lnSpc>
              <a:buNone/>
            </a:pPr>
            <a:r>
              <a:rPr lang="en-US" sz="2400" dirty="0">
                <a:latin typeface="Courier New" panose="02070309020205020404" pitchFamily="49" charset="0"/>
                <a:cs typeface="Courier New" panose="02070309020205020404" pitchFamily="49" charset="0"/>
              </a:rPr>
              <a:t>rm –r output</a:t>
            </a:r>
          </a:p>
          <a:p>
            <a:pPr>
              <a:lnSpc>
                <a:spcPct val="110000"/>
              </a:lnSpc>
            </a:pPr>
            <a:r>
              <a:rPr lang="en-US" sz="2400" dirty="0"/>
              <a:t>This directory must be removed each time MapReduce is run or the program will fail</a:t>
            </a:r>
          </a:p>
          <a:p>
            <a:pPr>
              <a:lnSpc>
                <a:spcPct val="110000"/>
              </a:lnSpc>
            </a:pPr>
            <a:r>
              <a:rPr lang="en-US" sz="2400" dirty="0"/>
              <a:t>Run the MapReduce program:</a:t>
            </a:r>
          </a:p>
          <a:p>
            <a:pPr>
              <a:lnSpc>
                <a:spcPct val="110000"/>
              </a:lnSpc>
            </a:pPr>
            <a:endParaRPr lang="en-US" sz="1000" dirty="0"/>
          </a:p>
          <a:p>
            <a:pPr marL="914400" indent="0">
              <a:lnSpc>
                <a:spcPct val="110000"/>
              </a:lnSpc>
              <a:buNone/>
            </a:pPr>
            <a:r>
              <a:rPr lang="en-US" sz="2200" dirty="0">
                <a:latin typeface="Courier New" panose="02070309020205020404" pitchFamily="49" charset="0"/>
                <a:cs typeface="Courier New" panose="02070309020205020404" pitchFamily="49" charset="0"/>
              </a:rPr>
              <a:t>hadoop jar ch02-mr-intro/target/ch02-mr-intro-4.0.jar \     </a:t>
            </a:r>
          </a:p>
          <a:p>
            <a:pPr marL="914400" indent="0">
              <a:lnSpc>
                <a:spcPct val="110000"/>
              </a:lnSpc>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MaxTemperature</a:t>
            </a:r>
            <a:r>
              <a:rPr lang="en-US" sz="2200" dirty="0">
                <a:latin typeface="Courier New" panose="02070309020205020404" pitchFamily="49" charset="0"/>
                <a:cs typeface="Courier New" panose="02070309020205020404" pitchFamily="49" charset="0"/>
              </a:rPr>
              <a:t> input/</a:t>
            </a:r>
            <a:r>
              <a:rPr lang="en-US" sz="2200" dirty="0" err="1">
                <a:latin typeface="Courier New" panose="02070309020205020404" pitchFamily="49" charset="0"/>
                <a:cs typeface="Courier New" panose="02070309020205020404" pitchFamily="49" charset="0"/>
              </a:rPr>
              <a:t>ncdc</a:t>
            </a:r>
            <a:r>
              <a:rPr lang="en-US" sz="2200" dirty="0">
                <a:latin typeface="Courier New" panose="02070309020205020404" pitchFamily="49" charset="0"/>
                <a:cs typeface="Courier New" panose="02070309020205020404" pitchFamily="49" charset="0"/>
              </a:rPr>
              <a:t>/all output</a:t>
            </a:r>
          </a:p>
          <a:p>
            <a:pPr>
              <a:lnSpc>
                <a:spcPct val="110000"/>
              </a:lnSpc>
            </a:pPr>
            <a:endParaRPr lang="en-US" sz="2400" dirty="0"/>
          </a:p>
        </p:txBody>
      </p:sp>
    </p:spTree>
    <p:extLst>
      <p:ext uri="{BB962C8B-B14F-4D97-AF65-F5344CB8AC3E}">
        <p14:creationId xmlns:p14="http://schemas.microsoft.com/office/powerpoint/2010/main" val="366317895"/>
      </p:ext>
    </p:extLst>
  </p:cSld>
  <p:clrMapOvr>
    <a:masterClrMapping/>
  </p:clrMapOvr>
</p:sld>
</file>

<file path=ppt/theme/theme1.xml><?xml version="1.0" encoding="utf-8"?>
<a:theme xmlns:a="http://schemas.openxmlformats.org/drawingml/2006/main" name="FSCJ Theme 2017">
  <a:themeElements>
    <a:clrScheme name="FSCJ Colors">
      <a:dk1>
        <a:srgbClr val="007598"/>
      </a:dk1>
      <a:lt1>
        <a:srgbClr val="FFFFFF"/>
      </a:lt1>
      <a:dk2>
        <a:srgbClr val="1F497D"/>
      </a:dk2>
      <a:lt2>
        <a:srgbClr val="EEECE1"/>
      </a:lt2>
      <a:accent1>
        <a:srgbClr val="4F81BD"/>
      </a:accent1>
      <a:accent2>
        <a:srgbClr val="A1CB8F"/>
      </a:accent2>
      <a:accent3>
        <a:srgbClr val="9BBB59"/>
      </a:accent3>
      <a:accent4>
        <a:srgbClr val="8064A2"/>
      </a:accent4>
      <a:accent5>
        <a:srgbClr val="4BACC6"/>
      </a:accent5>
      <a:accent6>
        <a:srgbClr val="5193B7"/>
      </a:accent6>
      <a:hlink>
        <a:srgbClr val="29AA87"/>
      </a:hlink>
      <a:folHlink>
        <a:srgbClr val="88ABA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_template_alt" id="{23A8A652-F20C-3248-9EBA-E024E4A1FF86}" vid="{94E19EFD-B661-2E4B-806E-E2FF357D82EF}"/>
    </a:ext>
  </a:extLst>
</a:theme>
</file>

<file path=docProps/app.xml><?xml version="1.0" encoding="utf-8"?>
<Properties xmlns="http://schemas.openxmlformats.org/officeDocument/2006/extended-properties" xmlns:vt="http://schemas.openxmlformats.org/officeDocument/2006/docPropsVTypes">
  <Template>presentation_template</Template>
  <TotalTime>18339</TotalTime>
  <Words>671</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Courier New</vt:lpstr>
      <vt:lpstr>Open Sans</vt:lpstr>
      <vt:lpstr>FSCJ Theme 2017</vt:lpstr>
      <vt:lpstr>CIS2349C  Lab 4 MapReduce</vt:lpstr>
      <vt:lpstr>Lab Overview</vt:lpstr>
      <vt:lpstr>Lab Submissions</vt:lpstr>
      <vt:lpstr>Step 1: Log in as the MapReduce User</vt:lpstr>
      <vt:lpstr>Step 2: Use an AWK Script to Analyze the Data</vt:lpstr>
      <vt:lpstr>Step 3: Examine the MapReduce Source Code</vt:lpstr>
      <vt:lpstr>Step 4: Examine the Mapper Source Code</vt:lpstr>
      <vt:lpstr>Step 5: Examine the Reducer Source Code</vt:lpstr>
      <vt:lpstr>Step 6: Execute the MapReduce Application</vt:lpstr>
      <vt:lpstr>Step 7: Find the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Hortonworks Data Platform</dc:title>
  <dc:creator>Singletary, David S.</dc:creator>
  <cp:lastModifiedBy>Singletary, David S.</cp:lastModifiedBy>
  <cp:revision>26</cp:revision>
  <dcterms:created xsi:type="dcterms:W3CDTF">2021-03-15T12:57:51Z</dcterms:created>
  <dcterms:modified xsi:type="dcterms:W3CDTF">2022-05-07T19:38:18Z</dcterms:modified>
</cp:coreProperties>
</file>