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95" r:id="rId4"/>
    <p:sldId id="296" r:id="rId5"/>
    <p:sldId id="297" r:id="rId6"/>
    <p:sldId id="2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letary, David S." userId="45c19336-5b87-4564-b40a-d17e89ba411b" providerId="ADAL" clId="{FD893E3C-ED9E-4AEA-8933-2A2394A1B758}"/>
    <pc:docChg chg="undo custSel addSld delSld modSld">
      <pc:chgData name="Singletary, David S." userId="45c19336-5b87-4564-b40a-d17e89ba411b" providerId="ADAL" clId="{FD893E3C-ED9E-4AEA-8933-2A2394A1B758}" dt="2022-05-10T17:02:55.529" v="1713" actId="20577"/>
      <pc:docMkLst>
        <pc:docMk/>
      </pc:docMkLst>
      <pc:sldChg chg="modSp mod">
        <pc:chgData name="Singletary, David S." userId="45c19336-5b87-4564-b40a-d17e89ba411b" providerId="ADAL" clId="{FD893E3C-ED9E-4AEA-8933-2A2394A1B758}" dt="2022-05-10T16:44:21.740" v="6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FD893E3C-ED9E-4AEA-8933-2A2394A1B758}" dt="2022-05-10T16:44:21.740" v="6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FD893E3C-ED9E-4AEA-8933-2A2394A1B758}" dt="2022-05-10T16:45:07.540" v="93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FD893E3C-ED9E-4AEA-8933-2A2394A1B758}" dt="2022-05-10T16:45:07.540" v="93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addSp delSp modSp mod">
        <pc:chgData name="Singletary, David S." userId="45c19336-5b87-4564-b40a-d17e89ba411b" providerId="ADAL" clId="{FD893E3C-ED9E-4AEA-8933-2A2394A1B758}" dt="2022-05-10T16:47:19.511" v="336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FD893E3C-ED9E-4AEA-8933-2A2394A1B758}" dt="2022-05-10T16:47:19.511" v="336" actId="20577"/>
          <ac:spMkLst>
            <pc:docMk/>
            <pc:sldMk cId="2349133970" sldId="295"/>
            <ac:spMk id="5" creationId="{D4DF20FB-145A-4EC1-97F1-79766D32EA7E}"/>
          </ac:spMkLst>
        </pc:spChg>
        <pc:picChg chg="add del mod">
          <ac:chgData name="Singletary, David S." userId="45c19336-5b87-4564-b40a-d17e89ba411b" providerId="ADAL" clId="{FD893E3C-ED9E-4AEA-8933-2A2394A1B758}" dt="2022-05-10T16:47:12.472" v="305" actId="478"/>
          <ac:picMkLst>
            <pc:docMk/>
            <pc:sldMk cId="2349133970" sldId="295"/>
            <ac:picMk id="4" creationId="{135C2C1D-717C-47BB-B492-A63AA30BE142}"/>
          </ac:picMkLst>
        </pc:picChg>
      </pc:sldChg>
      <pc:sldChg chg="modSp mod">
        <pc:chgData name="Singletary, David S." userId="45c19336-5b87-4564-b40a-d17e89ba411b" providerId="ADAL" clId="{FD893E3C-ED9E-4AEA-8933-2A2394A1B758}" dt="2022-05-10T17:02:00.721" v="1545" actId="20577"/>
        <pc:sldMkLst>
          <pc:docMk/>
          <pc:sldMk cId="177219325" sldId="296"/>
        </pc:sldMkLst>
        <pc:spChg chg="mod">
          <ac:chgData name="Singletary, David S." userId="45c19336-5b87-4564-b40a-d17e89ba411b" providerId="ADAL" clId="{FD893E3C-ED9E-4AEA-8933-2A2394A1B758}" dt="2022-05-10T17:02:00.721" v="1545" actId="20577"/>
          <ac:spMkLst>
            <pc:docMk/>
            <pc:sldMk cId="177219325" sldId="296"/>
            <ac:spMk id="5" creationId="{D4DF20FB-145A-4EC1-97F1-79766D32EA7E}"/>
          </ac:spMkLst>
        </pc:spChg>
        <pc:picChg chg="mod">
          <ac:chgData name="Singletary, David S." userId="45c19336-5b87-4564-b40a-d17e89ba411b" providerId="ADAL" clId="{FD893E3C-ED9E-4AEA-8933-2A2394A1B758}" dt="2022-05-10T16:50:44.327" v="841" actId="1076"/>
          <ac:picMkLst>
            <pc:docMk/>
            <pc:sldMk cId="177219325" sldId="296"/>
            <ac:picMk id="4" creationId="{62402348-1FE1-46C9-A585-D55BC3829C38}"/>
          </ac:picMkLst>
        </pc:picChg>
      </pc:sldChg>
      <pc:sldChg chg="modSp mod">
        <pc:chgData name="Singletary, David S." userId="45c19336-5b87-4564-b40a-d17e89ba411b" providerId="ADAL" clId="{FD893E3C-ED9E-4AEA-8933-2A2394A1B758}" dt="2022-05-10T16:54:29.552" v="1531" actId="113"/>
        <pc:sldMkLst>
          <pc:docMk/>
          <pc:sldMk cId="1585275618" sldId="297"/>
        </pc:sldMkLst>
        <pc:spChg chg="mod">
          <ac:chgData name="Singletary, David S." userId="45c19336-5b87-4564-b40a-d17e89ba411b" providerId="ADAL" clId="{FD893E3C-ED9E-4AEA-8933-2A2394A1B758}" dt="2022-05-10T16:51:26.861" v="939" actId="20577"/>
          <ac:spMkLst>
            <pc:docMk/>
            <pc:sldMk cId="1585275618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FD893E3C-ED9E-4AEA-8933-2A2394A1B758}" dt="2022-05-10T16:54:29.552" v="1531" actId="113"/>
          <ac:spMkLst>
            <pc:docMk/>
            <pc:sldMk cId="1585275618" sldId="29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FD893E3C-ED9E-4AEA-8933-2A2394A1B758}" dt="2022-05-10T17:02:55.529" v="1713" actId="20577"/>
        <pc:sldMkLst>
          <pc:docMk/>
          <pc:sldMk cId="860517138" sldId="298"/>
        </pc:sldMkLst>
        <pc:spChg chg="mod">
          <ac:chgData name="Singletary, David S." userId="45c19336-5b87-4564-b40a-d17e89ba411b" providerId="ADAL" clId="{FD893E3C-ED9E-4AEA-8933-2A2394A1B758}" dt="2022-05-10T17:02:24.592" v="1548" actId="20577"/>
          <ac:spMkLst>
            <pc:docMk/>
            <pc:sldMk cId="860517138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FD893E3C-ED9E-4AEA-8933-2A2394A1B758}" dt="2022-05-10T17:02:55.529" v="1713" actId="20577"/>
          <ac:spMkLst>
            <pc:docMk/>
            <pc:sldMk cId="860517138" sldId="298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FD893E3C-ED9E-4AEA-8933-2A2394A1B758}" dt="2022-05-10T16:54:11.443" v="1528" actId="2696"/>
        <pc:sldMkLst>
          <pc:docMk/>
          <pc:sldMk cId="3534892383" sldId="298"/>
        </pc:sldMkLst>
      </pc:sldChg>
      <pc:sldChg chg="del">
        <pc:chgData name="Singletary, David S." userId="45c19336-5b87-4564-b40a-d17e89ba411b" providerId="ADAL" clId="{FD893E3C-ED9E-4AEA-8933-2A2394A1B758}" dt="2022-05-10T16:54:11.443" v="1528" actId="2696"/>
        <pc:sldMkLst>
          <pc:docMk/>
          <pc:sldMk cId="115015904" sldId="299"/>
        </pc:sldMkLst>
      </pc:sldChg>
      <pc:sldChg chg="del">
        <pc:chgData name="Singletary, David S." userId="45c19336-5b87-4564-b40a-d17e89ba411b" providerId="ADAL" clId="{FD893E3C-ED9E-4AEA-8933-2A2394A1B758}" dt="2022-05-10T16:54:11.443" v="1528" actId="2696"/>
        <pc:sldMkLst>
          <pc:docMk/>
          <pc:sldMk cId="1540867314" sldId="300"/>
        </pc:sldMkLst>
      </pc:sldChg>
      <pc:sldChg chg="del">
        <pc:chgData name="Singletary, David S." userId="45c19336-5b87-4564-b40a-d17e89ba411b" providerId="ADAL" clId="{FD893E3C-ED9E-4AEA-8933-2A2394A1B758}" dt="2022-05-10T16:54:11.443" v="1528" actId="2696"/>
        <pc:sldMkLst>
          <pc:docMk/>
          <pc:sldMk cId="366317895" sldId="301"/>
        </pc:sldMkLst>
      </pc:sldChg>
      <pc:sldChg chg="del">
        <pc:chgData name="Singletary, David S." userId="45c19336-5b87-4564-b40a-d17e89ba411b" providerId="ADAL" clId="{FD893E3C-ED9E-4AEA-8933-2A2394A1B758}" dt="2022-05-10T16:54:11.443" v="1528" actId="2696"/>
        <pc:sldMkLst>
          <pc:docMk/>
          <pc:sldMk cId="244177782" sldId="302"/>
        </pc:sldMkLst>
      </pc:sldChg>
    </pc:docChg>
  </pc:docChgLst>
  <pc:docChgLst>
    <pc:chgData name="Singletary, David S." userId="45c19336-5b87-4564-b40a-d17e89ba411b" providerId="ADAL" clId="{A578A4A3-15F7-4141-AAA4-2CD4F3D0C525}"/>
    <pc:docChg chg="undo custSel modSld sldOrd">
      <pc:chgData name="Singletary, David S." userId="45c19336-5b87-4564-b40a-d17e89ba411b" providerId="ADAL" clId="{A578A4A3-15F7-4141-AAA4-2CD4F3D0C525}" dt="2021-08-20T21:46:14.658" v="844" actId="20577"/>
      <pc:docMkLst>
        <pc:docMk/>
      </pc:docMkLst>
      <pc:sldChg chg="modSp mod">
        <pc:chgData name="Singletary, David S." userId="45c19336-5b87-4564-b40a-d17e89ba411b" providerId="ADAL" clId="{A578A4A3-15F7-4141-AAA4-2CD4F3D0C525}" dt="2021-08-20T21:09:58.403" v="105" actId="20577"/>
        <pc:sldMkLst>
          <pc:docMk/>
          <pc:sldMk cId="2837353604" sldId="261"/>
        </pc:sldMkLst>
        <pc:spChg chg="mod">
          <ac:chgData name="Singletary, David S." userId="45c19336-5b87-4564-b40a-d17e89ba411b" providerId="ADAL" clId="{A578A4A3-15F7-4141-AAA4-2CD4F3D0C525}" dt="2021-08-20T21:09:58.403" v="105" actId="20577"/>
          <ac:spMkLst>
            <pc:docMk/>
            <pc:sldMk cId="2837353604" sldId="261"/>
            <ac:spMk id="10" creationId="{4DC3A925-1162-4824-B58A-1D6BAC426187}"/>
          </ac:spMkLst>
        </pc:spChg>
      </pc:sldChg>
      <pc:sldChg chg="ord">
        <pc:chgData name="Singletary, David S." userId="45c19336-5b87-4564-b40a-d17e89ba411b" providerId="ADAL" clId="{A578A4A3-15F7-4141-AAA4-2CD4F3D0C525}" dt="2021-08-20T21:10:18.910" v="107"/>
        <pc:sldMkLst>
          <pc:docMk/>
          <pc:sldMk cId="2605089656" sldId="263"/>
        </pc:sldMkLst>
      </pc:sldChg>
      <pc:sldChg chg="modSp mod">
        <pc:chgData name="Singletary, David S." userId="45c19336-5b87-4564-b40a-d17e89ba411b" providerId="ADAL" clId="{A578A4A3-15F7-4141-AAA4-2CD4F3D0C525}" dt="2021-08-20T21:09:02.205" v="28" actId="20577"/>
        <pc:sldMkLst>
          <pc:docMk/>
          <pc:sldMk cId="712664355" sldId="266"/>
        </pc:sldMkLst>
        <pc:spChg chg="mod">
          <ac:chgData name="Singletary, David S." userId="45c19336-5b87-4564-b40a-d17e89ba411b" providerId="ADAL" clId="{A578A4A3-15F7-4141-AAA4-2CD4F3D0C525}" dt="2021-08-20T21:09:02.205" v="28" actId="20577"/>
          <ac:spMkLst>
            <pc:docMk/>
            <pc:sldMk cId="712664355" sldId="266"/>
            <ac:spMk id="2" creationId="{A077FE67-F676-4CC2-9E2A-2A18317BC496}"/>
          </ac:spMkLst>
        </pc:spChg>
      </pc:sldChg>
      <pc:sldChg chg="modSp mod">
        <pc:chgData name="Singletary, David S." userId="45c19336-5b87-4564-b40a-d17e89ba411b" providerId="ADAL" clId="{A578A4A3-15F7-4141-AAA4-2CD4F3D0C525}" dt="2021-08-20T21:10:58.039" v="110" actId="14100"/>
        <pc:sldMkLst>
          <pc:docMk/>
          <pc:sldMk cId="1852075656" sldId="268"/>
        </pc:sldMkLst>
        <pc:spChg chg="mod">
          <ac:chgData name="Singletary, David S." userId="45c19336-5b87-4564-b40a-d17e89ba411b" providerId="ADAL" clId="{A578A4A3-15F7-4141-AAA4-2CD4F3D0C525}" dt="2021-08-20T21:10:32.939" v="109" actId="20577"/>
          <ac:spMkLst>
            <pc:docMk/>
            <pc:sldMk cId="1852075656" sldId="268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A578A4A3-15F7-4141-AAA4-2CD4F3D0C525}" dt="2021-08-20T21:10:58.039" v="110" actId="14100"/>
          <ac:spMkLst>
            <pc:docMk/>
            <pc:sldMk cId="1852075656" sldId="268"/>
            <ac:spMk id="8" creationId="{BDF65D7B-336E-4802-9691-7FF0E4ED627C}"/>
          </ac:spMkLst>
        </pc:spChg>
      </pc:sldChg>
      <pc:sldChg chg="addSp modSp mod">
        <pc:chgData name="Singletary, David S." userId="45c19336-5b87-4564-b40a-d17e89ba411b" providerId="ADAL" clId="{A578A4A3-15F7-4141-AAA4-2CD4F3D0C525}" dt="2021-08-20T21:12:04.752" v="217" actId="20577"/>
        <pc:sldMkLst>
          <pc:docMk/>
          <pc:sldMk cId="620642605" sldId="270"/>
        </pc:sldMkLst>
        <pc:spChg chg="mod">
          <ac:chgData name="Singletary, David S." userId="45c19336-5b87-4564-b40a-d17e89ba411b" providerId="ADAL" clId="{A578A4A3-15F7-4141-AAA4-2CD4F3D0C525}" dt="2021-08-20T21:11:36.305" v="112" actId="14100"/>
          <ac:spMkLst>
            <pc:docMk/>
            <pc:sldMk cId="620642605" sldId="270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A578A4A3-15F7-4141-AAA4-2CD4F3D0C525}" dt="2021-08-20T21:12:04.752" v="217" actId="20577"/>
          <ac:spMkLst>
            <pc:docMk/>
            <pc:sldMk cId="620642605" sldId="270"/>
            <ac:spMk id="4" creationId="{C34E6ACB-A258-4E5F-9390-5E45251A0D4F}"/>
          </ac:spMkLst>
        </pc:spChg>
        <pc:picChg chg="mod">
          <ac:chgData name="Singletary, David S." userId="45c19336-5b87-4564-b40a-d17e89ba411b" providerId="ADAL" clId="{A578A4A3-15F7-4141-AAA4-2CD4F3D0C525}" dt="2021-08-20T21:11:33.127" v="111" actId="1076"/>
          <ac:picMkLst>
            <pc:docMk/>
            <pc:sldMk cId="620642605" sldId="270"/>
            <ac:picMk id="11" creationId="{8FE0C066-667B-4F71-B772-9A8C6BA71C7C}"/>
          </ac:picMkLst>
        </pc:picChg>
      </pc:sldChg>
      <pc:sldChg chg="modSp mod">
        <pc:chgData name="Singletary, David S." userId="45c19336-5b87-4564-b40a-d17e89ba411b" providerId="ADAL" clId="{A578A4A3-15F7-4141-AAA4-2CD4F3D0C525}" dt="2021-08-20T21:14:11.869" v="223" actId="27636"/>
        <pc:sldMkLst>
          <pc:docMk/>
          <pc:sldMk cId="1369743242" sldId="275"/>
        </pc:sldMkLst>
        <pc:spChg chg="mod">
          <ac:chgData name="Singletary, David S." userId="45c19336-5b87-4564-b40a-d17e89ba411b" providerId="ADAL" clId="{A578A4A3-15F7-4141-AAA4-2CD4F3D0C525}" dt="2021-08-20T21:14:11.869" v="223" actId="27636"/>
          <ac:spMkLst>
            <pc:docMk/>
            <pc:sldMk cId="1369743242" sldId="275"/>
            <ac:spMk id="2" creationId="{A077FE67-F676-4CC2-9E2A-2A18317BC496}"/>
          </ac:spMkLst>
        </pc:spChg>
      </pc:sldChg>
      <pc:sldChg chg="modSp mod">
        <pc:chgData name="Singletary, David S." userId="45c19336-5b87-4564-b40a-d17e89ba411b" providerId="ADAL" clId="{A578A4A3-15F7-4141-AAA4-2CD4F3D0C525}" dt="2021-08-20T21:29:16.999" v="528" actId="1076"/>
        <pc:sldMkLst>
          <pc:docMk/>
          <pc:sldMk cId="880059374" sldId="279"/>
        </pc:sldMkLst>
        <pc:spChg chg="mod">
          <ac:chgData name="Singletary, David S." userId="45c19336-5b87-4564-b40a-d17e89ba411b" providerId="ADAL" clId="{A578A4A3-15F7-4141-AAA4-2CD4F3D0C525}" dt="2021-08-20T21:29:16.999" v="528" actId="1076"/>
          <ac:spMkLst>
            <pc:docMk/>
            <pc:sldMk cId="880059374" sldId="279"/>
            <ac:spMk id="2" creationId="{9511C6EA-6F92-4DD6-9563-F1AEBB1E32F3}"/>
          </ac:spMkLst>
        </pc:spChg>
      </pc:sldChg>
      <pc:sldChg chg="addSp delSp modSp mod">
        <pc:chgData name="Singletary, David S." userId="45c19336-5b87-4564-b40a-d17e89ba411b" providerId="ADAL" clId="{A578A4A3-15F7-4141-AAA4-2CD4F3D0C525}" dt="2021-08-20T21:21:22.287" v="311" actId="1076"/>
        <pc:sldMkLst>
          <pc:docMk/>
          <pc:sldMk cId="1727945023" sldId="283"/>
        </pc:sldMkLst>
        <pc:spChg chg="mod">
          <ac:chgData name="Singletary, David S." userId="45c19336-5b87-4564-b40a-d17e89ba411b" providerId="ADAL" clId="{A578A4A3-15F7-4141-AAA4-2CD4F3D0C525}" dt="2021-08-20T21:18:50.410" v="272" actId="1076"/>
          <ac:spMkLst>
            <pc:docMk/>
            <pc:sldMk cId="1727945023" sldId="283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21:22.287" v="311" actId="1076"/>
          <ac:spMkLst>
            <pc:docMk/>
            <pc:sldMk cId="1727945023" sldId="283"/>
            <ac:spMk id="8" creationId="{196E0AE0-B338-480E-B574-FA74DD260205}"/>
          </ac:spMkLst>
        </pc:spChg>
        <pc:spChg chg="mod">
          <ac:chgData name="Singletary, David S." userId="45c19336-5b87-4564-b40a-d17e89ba411b" providerId="ADAL" clId="{A578A4A3-15F7-4141-AAA4-2CD4F3D0C525}" dt="2021-08-20T21:21:22.287" v="311" actId="1076"/>
          <ac:spMkLst>
            <pc:docMk/>
            <pc:sldMk cId="1727945023" sldId="283"/>
            <ac:spMk id="9" creationId="{DA787176-8D30-4B92-A8C6-7E39DA32F465}"/>
          </ac:spMkLst>
        </pc:spChg>
        <pc:spChg chg="add del mod">
          <ac:chgData name="Singletary, David S." userId="45c19336-5b87-4564-b40a-d17e89ba411b" providerId="ADAL" clId="{A578A4A3-15F7-4141-AAA4-2CD4F3D0C525}" dt="2021-08-20T21:21:15.508" v="310" actId="478"/>
          <ac:spMkLst>
            <pc:docMk/>
            <pc:sldMk cId="1727945023" sldId="283"/>
            <ac:spMk id="12" creationId="{5D3C0BC1-5EC8-4036-BB3F-2E0106C6FFF1}"/>
          </ac:spMkLst>
        </pc:spChg>
        <pc:picChg chg="mod">
          <ac:chgData name="Singletary, David S." userId="45c19336-5b87-4564-b40a-d17e89ba411b" providerId="ADAL" clId="{A578A4A3-15F7-4141-AAA4-2CD4F3D0C525}" dt="2021-08-20T21:21:22.287" v="311" actId="1076"/>
          <ac:picMkLst>
            <pc:docMk/>
            <pc:sldMk cId="1727945023" sldId="283"/>
            <ac:picMk id="7" creationId="{3598F0EC-F11E-4843-9728-8BEEF386D4A6}"/>
          </ac:picMkLst>
        </pc:picChg>
        <pc:picChg chg="add mod">
          <ac:chgData name="Singletary, David S." userId="45c19336-5b87-4564-b40a-d17e89ba411b" providerId="ADAL" clId="{A578A4A3-15F7-4141-AAA4-2CD4F3D0C525}" dt="2021-08-20T21:18:32.875" v="268" actId="571"/>
          <ac:picMkLst>
            <pc:docMk/>
            <pc:sldMk cId="1727945023" sldId="283"/>
            <ac:picMk id="10" creationId="{8B7040FD-EF63-444B-BC25-5BFB3053A258}"/>
          </ac:picMkLst>
        </pc:picChg>
        <pc:cxnChg chg="mod">
          <ac:chgData name="Singletary, David S." userId="45c19336-5b87-4564-b40a-d17e89ba411b" providerId="ADAL" clId="{A578A4A3-15F7-4141-AAA4-2CD4F3D0C525}" dt="2021-08-20T21:21:22.287" v="311" actId="1076"/>
          <ac:cxnSpMkLst>
            <pc:docMk/>
            <pc:sldMk cId="1727945023" sldId="283"/>
            <ac:cxnSpMk id="11" creationId="{805DD03E-10F0-49B6-AE60-8776A51FEF59}"/>
          </ac:cxnSpMkLst>
        </pc:cxnChg>
      </pc:sldChg>
      <pc:sldChg chg="addSp modSp mod">
        <pc:chgData name="Singletary, David S." userId="45c19336-5b87-4564-b40a-d17e89ba411b" providerId="ADAL" clId="{A578A4A3-15F7-4141-AAA4-2CD4F3D0C525}" dt="2021-08-20T21:27:02.504" v="497" actId="20577"/>
        <pc:sldMkLst>
          <pc:docMk/>
          <pc:sldMk cId="3768633762" sldId="284"/>
        </pc:sldMkLst>
        <pc:spChg chg="mod">
          <ac:chgData name="Singletary, David S." userId="45c19336-5b87-4564-b40a-d17e89ba411b" providerId="ADAL" clId="{A578A4A3-15F7-4141-AAA4-2CD4F3D0C525}" dt="2021-08-20T21:18:05.680" v="266" actId="20577"/>
          <ac:spMkLst>
            <pc:docMk/>
            <pc:sldMk cId="3768633762" sldId="284"/>
            <ac:spMk id="2" creationId="{9511C6EA-6F92-4DD6-9563-F1AEBB1E32F3}"/>
          </ac:spMkLst>
        </pc:spChg>
        <pc:spChg chg="add mod">
          <ac:chgData name="Singletary, David S." userId="45c19336-5b87-4564-b40a-d17e89ba411b" providerId="ADAL" clId="{A578A4A3-15F7-4141-AAA4-2CD4F3D0C525}" dt="2021-08-20T21:27:02.504" v="497" actId="20577"/>
          <ac:spMkLst>
            <pc:docMk/>
            <pc:sldMk cId="3768633762" sldId="284"/>
            <ac:spMk id="6" creationId="{4F89D5D4-03BF-427C-92D7-079EE01EBE65}"/>
          </ac:spMkLst>
        </pc:spChg>
        <pc:spChg chg="mod">
          <ac:chgData name="Singletary, David S." userId="45c19336-5b87-4564-b40a-d17e89ba411b" providerId="ADAL" clId="{A578A4A3-15F7-4141-AAA4-2CD4F3D0C525}" dt="2021-08-20T21:17:57.769" v="261" actId="1076"/>
          <ac:spMkLst>
            <pc:docMk/>
            <pc:sldMk cId="3768633762" sldId="284"/>
            <ac:spMk id="12" creationId="{0E844FEC-FA43-45F4-A529-21EA4895BE68}"/>
          </ac:spMkLst>
        </pc:spChg>
        <pc:picChg chg="mod">
          <ac:chgData name="Singletary, David S." userId="45c19336-5b87-4564-b40a-d17e89ba411b" providerId="ADAL" clId="{A578A4A3-15F7-4141-AAA4-2CD4F3D0C525}" dt="2021-08-20T21:17:57.769" v="261" actId="1076"/>
          <ac:picMkLst>
            <pc:docMk/>
            <pc:sldMk cId="3768633762" sldId="284"/>
            <ac:picMk id="5" creationId="{0298A016-6230-4416-83AD-588E0E9AB2E5}"/>
          </ac:picMkLst>
        </pc:picChg>
      </pc:sldChg>
      <pc:sldChg chg="addSp modSp mod">
        <pc:chgData name="Singletary, David S." userId="45c19336-5b87-4564-b40a-d17e89ba411b" providerId="ADAL" clId="{A578A4A3-15F7-4141-AAA4-2CD4F3D0C525}" dt="2021-08-20T21:31:29.390" v="618" actId="14100"/>
        <pc:sldMkLst>
          <pc:docMk/>
          <pc:sldMk cId="1769141551" sldId="285"/>
        </pc:sldMkLst>
        <pc:spChg chg="mod">
          <ac:chgData name="Singletary, David S." userId="45c19336-5b87-4564-b40a-d17e89ba411b" providerId="ADAL" clId="{A578A4A3-15F7-4141-AAA4-2CD4F3D0C525}" dt="2021-08-20T21:30:37.931" v="566" actId="404"/>
          <ac:spMkLst>
            <pc:docMk/>
            <pc:sldMk cId="1769141551" sldId="285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28:27.466" v="515" actId="1076"/>
          <ac:spMkLst>
            <pc:docMk/>
            <pc:sldMk cId="1769141551" sldId="285"/>
            <ac:spMk id="7" creationId="{528FF2A9-1D9E-4E47-872E-86AB056A8F17}"/>
          </ac:spMkLst>
        </pc:spChg>
        <pc:spChg chg="mod">
          <ac:chgData name="Singletary, David S." userId="45c19336-5b87-4564-b40a-d17e89ba411b" providerId="ADAL" clId="{A578A4A3-15F7-4141-AAA4-2CD4F3D0C525}" dt="2021-08-20T21:28:27.466" v="515" actId="1076"/>
          <ac:spMkLst>
            <pc:docMk/>
            <pc:sldMk cId="1769141551" sldId="285"/>
            <ac:spMk id="8" creationId="{F376A2DA-1597-43A7-854E-63756AC2BCCD}"/>
          </ac:spMkLst>
        </pc:spChg>
        <pc:spChg chg="add mod">
          <ac:chgData name="Singletary, David S." userId="45c19336-5b87-4564-b40a-d17e89ba411b" providerId="ADAL" clId="{A578A4A3-15F7-4141-AAA4-2CD4F3D0C525}" dt="2021-08-20T21:31:29.390" v="618" actId="14100"/>
          <ac:spMkLst>
            <pc:docMk/>
            <pc:sldMk cId="1769141551" sldId="285"/>
            <ac:spMk id="9" creationId="{ADD9E396-6177-4053-9B33-5DA9F230DAB8}"/>
          </ac:spMkLst>
        </pc:spChg>
        <pc:picChg chg="mod">
          <ac:chgData name="Singletary, David S." userId="45c19336-5b87-4564-b40a-d17e89ba411b" providerId="ADAL" clId="{A578A4A3-15F7-4141-AAA4-2CD4F3D0C525}" dt="2021-08-20T21:28:27.466" v="515" actId="1076"/>
          <ac:picMkLst>
            <pc:docMk/>
            <pc:sldMk cId="1769141551" sldId="285"/>
            <ac:picMk id="6" creationId="{13CE1642-CE5B-4FBB-A533-77B352931962}"/>
          </ac:picMkLst>
        </pc:picChg>
      </pc:sldChg>
      <pc:sldChg chg="addSp modSp mod">
        <pc:chgData name="Singletary, David S." userId="45c19336-5b87-4564-b40a-d17e89ba411b" providerId="ADAL" clId="{A578A4A3-15F7-4141-AAA4-2CD4F3D0C525}" dt="2021-08-20T21:32:31.427" v="623" actId="1076"/>
        <pc:sldMkLst>
          <pc:docMk/>
          <pc:sldMk cId="1739839233" sldId="286"/>
        </pc:sldMkLst>
        <pc:spChg chg="add mod">
          <ac:chgData name="Singletary, David S." userId="45c19336-5b87-4564-b40a-d17e89ba411b" providerId="ADAL" clId="{A578A4A3-15F7-4141-AAA4-2CD4F3D0C525}" dt="2021-08-20T21:32:31.427" v="623" actId="1076"/>
          <ac:spMkLst>
            <pc:docMk/>
            <pc:sldMk cId="1739839233" sldId="286"/>
            <ac:spMk id="9" creationId="{F88CFAA8-7659-4122-BAB4-4ADACEBC9AF1}"/>
          </ac:spMkLst>
        </pc:spChg>
        <pc:picChg chg="mod">
          <ac:chgData name="Singletary, David S." userId="45c19336-5b87-4564-b40a-d17e89ba411b" providerId="ADAL" clId="{A578A4A3-15F7-4141-AAA4-2CD4F3D0C525}" dt="2021-08-20T21:32:18.691" v="620" actId="1076"/>
          <ac:picMkLst>
            <pc:docMk/>
            <pc:sldMk cId="1739839233" sldId="286"/>
            <ac:picMk id="5" creationId="{989FF4A8-EEC5-41D9-8831-523C7DBAD481}"/>
          </ac:picMkLst>
        </pc:picChg>
      </pc:sldChg>
      <pc:sldChg chg="modSp mod">
        <pc:chgData name="Singletary, David S." userId="45c19336-5b87-4564-b40a-d17e89ba411b" providerId="ADAL" clId="{A578A4A3-15F7-4141-AAA4-2CD4F3D0C525}" dt="2021-08-20T21:38:20.301" v="654" actId="14100"/>
        <pc:sldMkLst>
          <pc:docMk/>
          <pc:sldMk cId="224406835" sldId="287"/>
        </pc:sldMkLst>
        <pc:spChg chg="mod">
          <ac:chgData name="Singletary, David S." userId="45c19336-5b87-4564-b40a-d17e89ba411b" providerId="ADAL" clId="{A578A4A3-15F7-4141-AAA4-2CD4F3D0C525}" dt="2021-08-20T21:38:20.301" v="654" actId="14100"/>
          <ac:spMkLst>
            <pc:docMk/>
            <pc:sldMk cId="224406835" sldId="287"/>
            <ac:spMk id="2" creationId="{9511C6EA-6F92-4DD6-9563-F1AEBB1E32F3}"/>
          </ac:spMkLst>
        </pc:spChg>
      </pc:sldChg>
      <pc:sldChg chg="modSp mod">
        <pc:chgData name="Singletary, David S." userId="45c19336-5b87-4564-b40a-d17e89ba411b" providerId="ADAL" clId="{A578A4A3-15F7-4141-AAA4-2CD4F3D0C525}" dt="2021-08-20T21:43:17.183" v="804" actId="20577"/>
        <pc:sldMkLst>
          <pc:docMk/>
          <pc:sldMk cId="389150547" sldId="288"/>
        </pc:sldMkLst>
        <pc:spChg chg="mod">
          <ac:chgData name="Singletary, David S." userId="45c19336-5b87-4564-b40a-d17e89ba411b" providerId="ADAL" clId="{A578A4A3-15F7-4141-AAA4-2CD4F3D0C525}" dt="2021-08-20T21:43:17.183" v="804" actId="20577"/>
          <ac:spMkLst>
            <pc:docMk/>
            <pc:sldMk cId="389150547" sldId="288"/>
            <ac:spMk id="7" creationId="{37ACAB9A-1C33-4D68-84C2-D1A6C5343993}"/>
          </ac:spMkLst>
        </pc:spChg>
      </pc:sldChg>
      <pc:sldChg chg="modSp mod">
        <pc:chgData name="Singletary, David S." userId="45c19336-5b87-4564-b40a-d17e89ba411b" providerId="ADAL" clId="{A578A4A3-15F7-4141-AAA4-2CD4F3D0C525}" dt="2021-08-20T21:46:14.658" v="844" actId="20577"/>
        <pc:sldMkLst>
          <pc:docMk/>
          <pc:sldMk cId="3587767446" sldId="291"/>
        </pc:sldMkLst>
        <pc:spChg chg="mod">
          <ac:chgData name="Singletary, David S." userId="45c19336-5b87-4564-b40a-d17e89ba411b" providerId="ADAL" clId="{A578A4A3-15F7-4141-AAA4-2CD4F3D0C525}" dt="2021-08-20T21:46:14.658" v="844" actId="20577"/>
          <ac:spMkLst>
            <pc:docMk/>
            <pc:sldMk cId="3587767446" sldId="291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39:45.553" v="699" actId="1076"/>
          <ac:spMkLst>
            <pc:docMk/>
            <pc:sldMk cId="3587767446" sldId="291"/>
            <ac:spMk id="11" creationId="{04017F3F-F501-4448-B287-EFD6A340E443}"/>
          </ac:spMkLst>
        </pc:spChg>
        <pc:spChg chg="mod">
          <ac:chgData name="Singletary, David S." userId="45c19336-5b87-4564-b40a-d17e89ba411b" providerId="ADAL" clId="{A578A4A3-15F7-4141-AAA4-2CD4F3D0C525}" dt="2021-08-20T21:39:45.553" v="699" actId="1076"/>
          <ac:spMkLst>
            <pc:docMk/>
            <pc:sldMk cId="3587767446" sldId="291"/>
            <ac:spMk id="12" creationId="{698BAFF8-90AD-48BB-BA8B-0F6A1B93EC0E}"/>
          </ac:spMkLst>
        </pc:sp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4" creationId="{8A43F683-7461-4688-A93A-BA65F22256AF}"/>
          </ac:picMkLst>
        </pc:pic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7" creationId="{AFA0A5AA-D2AB-49EE-9705-5EB4D4C05A9C}"/>
          </ac:picMkLst>
        </pc:pic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8" creationId="{E9802396-DACB-4A75-BE01-C3EED7D3EC44}"/>
          </ac:picMkLst>
        </pc:picChg>
      </pc:sldChg>
    </pc:docChg>
  </pc:docChgLst>
  <pc:docChgLst>
    <pc:chgData name="Singletary, David S." userId="45c19336-5b87-4564-b40a-d17e89ba411b" providerId="ADAL" clId="{E7381E70-A3D9-4242-BEAC-B5EB64E018DD}"/>
    <pc:docChg chg="custSel addSld modSld">
      <pc:chgData name="Singletary, David S." userId="45c19336-5b87-4564-b40a-d17e89ba411b" providerId="ADAL" clId="{E7381E70-A3D9-4242-BEAC-B5EB64E018DD}" dt="2022-01-05T02:01:36.572" v="1114" actId="20577"/>
      <pc:docMkLst>
        <pc:docMk/>
      </pc:docMkLst>
      <pc:sldChg chg="modSp mod">
        <pc:chgData name="Singletary, David S." userId="45c19336-5b87-4564-b40a-d17e89ba411b" providerId="ADAL" clId="{E7381E70-A3D9-4242-BEAC-B5EB64E018DD}" dt="2022-01-04T21:58:10.201" v="2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E7381E70-A3D9-4242-BEAC-B5EB64E018DD}" dt="2022-01-04T21:58:10.201" v="2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7381E70-A3D9-4242-BEAC-B5EB64E018DD}" dt="2022-01-05T01:54:30.341" v="525" actId="20577"/>
        <pc:sldMkLst>
          <pc:docMk/>
          <pc:sldMk cId="405375899" sldId="299"/>
        </pc:sldMkLst>
        <pc:spChg chg="mod">
          <ac:chgData name="Singletary, David S." userId="45c19336-5b87-4564-b40a-d17e89ba411b" providerId="ADAL" clId="{E7381E70-A3D9-4242-BEAC-B5EB64E018DD}" dt="2022-01-05T01:54:30.341" v="525" actId="20577"/>
          <ac:spMkLst>
            <pc:docMk/>
            <pc:sldMk cId="405375899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03:45.485" v="221" actId="115"/>
          <ac:spMkLst>
            <pc:docMk/>
            <pc:sldMk cId="405375899" sldId="299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7381E70-A3D9-4242-BEAC-B5EB64E018DD}" dt="2022-01-05T00:57:14.444" v="218" actId="20577"/>
        <pc:sldMkLst>
          <pc:docMk/>
          <pc:sldMk cId="2010607459" sldId="301"/>
        </pc:sldMkLst>
        <pc:spChg chg="mod">
          <ac:chgData name="Singletary, David S." userId="45c19336-5b87-4564-b40a-d17e89ba411b" providerId="ADAL" clId="{E7381E70-A3D9-4242-BEAC-B5EB64E018DD}" dt="2022-01-05T00:57:14.444" v="218" actId="20577"/>
          <ac:spMkLst>
            <pc:docMk/>
            <pc:sldMk cId="2010607459" sldId="301"/>
            <ac:spMk id="2" creationId="{C00B6E76-B3BF-4129-932A-38B538031F19}"/>
          </ac:spMkLst>
        </pc:spChg>
      </pc:sldChg>
      <pc:sldChg chg="modSp mod">
        <pc:chgData name="Singletary, David S." userId="45c19336-5b87-4564-b40a-d17e89ba411b" providerId="ADAL" clId="{E7381E70-A3D9-4242-BEAC-B5EB64E018DD}" dt="2022-01-05T01:51:34.118" v="364" actId="20577"/>
        <pc:sldMkLst>
          <pc:docMk/>
          <pc:sldMk cId="3779567065" sldId="302"/>
        </pc:sldMkLst>
        <pc:spChg chg="mod">
          <ac:chgData name="Singletary, David S." userId="45c19336-5b87-4564-b40a-d17e89ba411b" providerId="ADAL" clId="{E7381E70-A3D9-4242-BEAC-B5EB64E018DD}" dt="2022-01-05T00:57:18.339" v="220" actId="20577"/>
          <ac:spMkLst>
            <pc:docMk/>
            <pc:sldMk cId="3779567065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1:34.118" v="364" actId="20577"/>
          <ac:spMkLst>
            <pc:docMk/>
            <pc:sldMk cId="3779567065" sldId="302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1:56:23.889" v="696" actId="20577"/>
        <pc:sldMkLst>
          <pc:docMk/>
          <pc:sldMk cId="3637750185" sldId="303"/>
        </pc:sldMkLst>
        <pc:spChg chg="mod">
          <ac:chgData name="Singletary, David S." userId="45c19336-5b87-4564-b40a-d17e89ba411b" providerId="ADAL" clId="{E7381E70-A3D9-4242-BEAC-B5EB64E018DD}" dt="2022-01-05T01:52:10.128" v="420" actId="20577"/>
          <ac:spMkLst>
            <pc:docMk/>
            <pc:sldMk cId="3637750185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6:23.889" v="696" actId="20577"/>
          <ac:spMkLst>
            <pc:docMk/>
            <pc:sldMk cId="3637750185" sldId="303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2:01:00.549" v="1013" actId="20577"/>
        <pc:sldMkLst>
          <pc:docMk/>
          <pc:sldMk cId="3901541794" sldId="304"/>
        </pc:sldMkLst>
        <pc:spChg chg="mod">
          <ac:chgData name="Singletary, David S." userId="45c19336-5b87-4564-b40a-d17e89ba411b" providerId="ADAL" clId="{E7381E70-A3D9-4242-BEAC-B5EB64E018DD}" dt="2022-01-05T02:01:00.549" v="1013" actId="20577"/>
          <ac:spMkLst>
            <pc:docMk/>
            <pc:sldMk cId="3901541794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8:53.725" v="1008" actId="20577"/>
          <ac:spMkLst>
            <pc:docMk/>
            <pc:sldMk cId="3901541794" sldId="30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2:01:36.572" v="1114" actId="20577"/>
        <pc:sldMkLst>
          <pc:docMk/>
          <pc:sldMk cId="770734951" sldId="305"/>
        </pc:sldMkLst>
        <pc:spChg chg="mod">
          <ac:chgData name="Singletary, David S." userId="45c19336-5b87-4564-b40a-d17e89ba411b" providerId="ADAL" clId="{E7381E70-A3D9-4242-BEAC-B5EB64E018DD}" dt="2022-01-05T02:01:19.468" v="1050" actId="20577"/>
          <ac:spMkLst>
            <pc:docMk/>
            <pc:sldMk cId="770734951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2:01:36.572" v="1114" actId="20577"/>
          <ac:spMkLst>
            <pc:docMk/>
            <pc:sldMk cId="770734951" sldId="305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BA17828A-ACB4-449A-9E44-2BB73EB75B13}"/>
    <pc:docChg chg="custSel addSld delSld modSld">
      <pc:chgData name="Singletary, David S." userId="45c19336-5b87-4564-b40a-d17e89ba411b" providerId="ADAL" clId="{BA17828A-ACB4-449A-9E44-2BB73EB75B13}" dt="2021-11-29T02:19:41.306" v="1864" actId="20577"/>
      <pc:docMkLst>
        <pc:docMk/>
      </pc:docMkLst>
      <pc:sldChg chg="modSp mod">
        <pc:chgData name="Singletary, David S." userId="45c19336-5b87-4564-b40a-d17e89ba411b" providerId="ADAL" clId="{BA17828A-ACB4-449A-9E44-2BB73EB75B13}" dt="2021-11-29T01:58:01.826" v="23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BA17828A-ACB4-449A-9E44-2BB73EB75B13}" dt="2021-11-29T01:58:01.826" v="23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BA17828A-ACB4-449A-9E44-2BB73EB75B13}" dt="2021-11-29T02:04:29.466" v="681" actId="27636"/>
        <pc:sldMkLst>
          <pc:docMk/>
          <pc:sldMk cId="3912213653" sldId="260"/>
        </pc:sldMkLst>
        <pc:spChg chg="mod">
          <ac:chgData name="Singletary, David S." userId="45c19336-5b87-4564-b40a-d17e89ba411b" providerId="ADAL" clId="{BA17828A-ACB4-449A-9E44-2BB73EB75B13}" dt="2021-11-29T02:04:27.326" v="679" actId="1076"/>
          <ac:spMkLst>
            <pc:docMk/>
            <pc:sldMk cId="3912213653" sldId="26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04:29.466" v="681" actId="27636"/>
          <ac:spMkLst>
            <pc:docMk/>
            <pc:sldMk cId="3912213653" sldId="260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033191393" sldId="26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4072686787" sldId="29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747894764" sldId="293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95808494" sldId="294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2349133970" sldId="295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355237502" sldId="296"/>
        </pc:sldMkLst>
      </pc:sldChg>
      <pc:sldChg chg="modSp mod">
        <pc:chgData name="Singletary, David S." userId="45c19336-5b87-4564-b40a-d17e89ba411b" providerId="ADAL" clId="{BA17828A-ACB4-449A-9E44-2BB73EB75B13}" dt="2021-11-29T02:16:48.074" v="1492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BA17828A-ACB4-449A-9E44-2BB73EB75B13}" dt="2021-11-29T02:16:19.994" v="1480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16:48.074" v="1492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993416819" sldId="298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603218070" sldId="299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897226940" sldId="300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37702788" sldId="301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702126739" sldId="30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565770595" sldId="303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464371123" sldId="304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41273890" sldId="305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378695326" sldId="306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457898317" sldId="307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479460687" sldId="308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20514090" sldId="309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669405399" sldId="310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868943424" sldId="311"/>
        </pc:sldMkLst>
      </pc:sldChg>
      <pc:sldChg chg="modSp add mod">
        <pc:chgData name="Singletary, David S." userId="45c19336-5b87-4564-b40a-d17e89ba411b" providerId="ADAL" clId="{BA17828A-ACB4-449A-9E44-2BB73EB75B13}" dt="2021-11-29T02:19:41.306" v="1864" actId="20577"/>
        <pc:sldMkLst>
          <pc:docMk/>
          <pc:sldMk cId="2252249668" sldId="313"/>
        </pc:sldMkLst>
        <pc:spChg chg="mod">
          <ac:chgData name="Singletary, David S." userId="45c19336-5b87-4564-b40a-d17e89ba411b" providerId="ADAL" clId="{BA17828A-ACB4-449A-9E44-2BB73EB75B13}" dt="2021-11-29T02:14:42.398" v="1479" actId="20577"/>
          <ac:spMkLst>
            <pc:docMk/>
            <pc:sldMk cId="2252249668" sldId="31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19:41.306" v="1864" actId="20577"/>
          <ac:spMkLst>
            <pc:docMk/>
            <pc:sldMk cId="2252249668" sldId="313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EC16B4A5-123C-4353-B035-1967CD48FC71}"/>
    <pc:docChg chg="undo custSel addSld delSld modSld sldOrd">
      <pc:chgData name="Singletary, David S." userId="45c19336-5b87-4564-b40a-d17e89ba411b" providerId="ADAL" clId="{EC16B4A5-123C-4353-B035-1967CD48FC71}" dt="2021-11-24T01:12:19.150" v="4362" actId="12"/>
      <pc:docMkLst>
        <pc:docMk/>
      </pc:docMkLst>
      <pc:sldChg chg="modSp mod">
        <pc:chgData name="Singletary, David S." userId="45c19336-5b87-4564-b40a-d17e89ba411b" providerId="ADAL" clId="{EC16B4A5-123C-4353-B035-1967CD48FC71}" dt="2021-11-14T00:07:30.842" v="37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EC16B4A5-123C-4353-B035-1967CD48FC71}" dt="2021-11-14T00:07:30.842" v="37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2232296266" sldId="257"/>
        </pc:sldMkLst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3712251846" sldId="258"/>
        </pc:sldMkLst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4290623094" sldId="259"/>
        </pc:sldMkLst>
      </pc:sldChg>
      <pc:sldChg chg="modSp mod">
        <pc:chgData name="Singletary, David S." userId="45c19336-5b87-4564-b40a-d17e89ba411b" providerId="ADAL" clId="{EC16B4A5-123C-4353-B035-1967CD48FC71}" dt="2021-11-16T17:24:49.430" v="144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EC16B4A5-123C-4353-B035-1967CD48FC71}" dt="2021-11-14T00:09:59.265" v="370" actId="20577"/>
          <ac:spMkLst>
            <pc:docMk/>
            <pc:sldMk cId="3912213653" sldId="26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16T17:24:49.430" v="144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2837353604" sldId="261"/>
        </pc:sldMkLst>
      </pc:sldChg>
      <pc:sldChg chg="addSp delSp modSp mod">
        <pc:chgData name="Singletary, David S." userId="45c19336-5b87-4564-b40a-d17e89ba411b" providerId="ADAL" clId="{EC16B4A5-123C-4353-B035-1967CD48FC71}" dt="2021-11-14T00:19:17.072" v="742" actId="1582"/>
        <pc:sldMkLst>
          <pc:docMk/>
          <pc:sldMk cId="3033191393" sldId="262"/>
        </pc:sldMkLst>
        <pc:spChg chg="mod">
          <ac:chgData name="Singletary, David S." userId="45c19336-5b87-4564-b40a-d17e89ba411b" providerId="ADAL" clId="{EC16B4A5-123C-4353-B035-1967CD48FC71}" dt="2021-11-14T00:10:16.291" v="409" actId="20577"/>
          <ac:spMkLst>
            <pc:docMk/>
            <pc:sldMk cId="3033191393" sldId="262"/>
            <ac:spMk id="2" creationId="{C00B6E76-B3BF-4129-932A-38B538031F19}"/>
          </ac:spMkLst>
        </pc:spChg>
        <pc:spChg chg="add mod">
          <ac:chgData name="Singletary, David S." userId="45c19336-5b87-4564-b40a-d17e89ba411b" providerId="ADAL" clId="{EC16B4A5-123C-4353-B035-1967CD48FC71}" dt="2021-11-14T00:12:11.731" v="552" actId="14100"/>
          <ac:spMkLst>
            <pc:docMk/>
            <pc:sldMk cId="3033191393" sldId="262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EC16B4A5-123C-4353-B035-1967CD48FC71}" dt="2021-11-14T00:13:10.769" v="561" actId="14100"/>
          <ac:spMkLst>
            <pc:docMk/>
            <pc:sldMk cId="3033191393" sldId="262"/>
            <ac:spMk id="8" creationId="{C7A40841-C394-45F5-98E4-93A4882E8207}"/>
          </ac:spMkLst>
        </pc:spChg>
        <pc:picChg chg="del">
          <ac:chgData name="Singletary, David S." userId="45c19336-5b87-4564-b40a-d17e89ba411b" providerId="ADAL" clId="{EC16B4A5-123C-4353-B035-1967CD48FC71}" dt="2021-11-14T00:10:19.190" v="410" actId="478"/>
          <ac:picMkLst>
            <pc:docMk/>
            <pc:sldMk cId="3033191393" sldId="262"/>
            <ac:picMk id="4" creationId="{6DB90200-3E60-429F-A7ED-1CB71F088F8C}"/>
          </ac:picMkLst>
        </pc:picChg>
        <pc:picChg chg="add mod">
          <ac:chgData name="Singletary, David S." userId="45c19336-5b87-4564-b40a-d17e89ba411b" providerId="ADAL" clId="{EC16B4A5-123C-4353-B035-1967CD48FC71}" dt="2021-11-14T00:12:05.492" v="551" actId="1076"/>
          <ac:picMkLst>
            <pc:docMk/>
            <pc:sldMk cId="3033191393" sldId="262"/>
            <ac:picMk id="7" creationId="{745DE607-EF3F-4B1A-A4AA-65CCA14911D1}"/>
          </ac:picMkLst>
        </pc:picChg>
        <pc:cxnChg chg="add mod">
          <ac:chgData name="Singletary, David S." userId="45c19336-5b87-4564-b40a-d17e89ba411b" providerId="ADAL" clId="{EC16B4A5-123C-4353-B035-1967CD48FC71}" dt="2021-11-14T00:19:17.072" v="742" actId="1582"/>
          <ac:cxnSpMkLst>
            <pc:docMk/>
            <pc:sldMk cId="3033191393" sldId="262"/>
            <ac:cxnSpMk id="10" creationId="{4C7837F2-5AE6-4B00-BF48-57FFAC1E55B3}"/>
          </ac:cxnSpMkLst>
        </pc:cxnChg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605089656" sldId="26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493980362" sldId="26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47288736" sldId="26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712664355" sldId="26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77755947" sldId="26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852075656" sldId="26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281925506" sldId="26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620642605" sldId="27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1323635" sldId="271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414726924" sldId="272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531250485" sldId="27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824412141" sldId="27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369743242" sldId="27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460932835" sldId="27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24887848" sldId="27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655666731" sldId="27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880059374" sldId="27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890514525" sldId="28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256760430" sldId="281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583925290" sldId="282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27945023" sldId="28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768633762" sldId="28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69141551" sldId="28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39839233" sldId="28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24406835" sldId="28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89150547" sldId="28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987615960" sldId="28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655900291" sldId="29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587767446" sldId="291"/>
        </pc:sldMkLst>
      </pc:sldChg>
      <pc:sldChg chg="addSp delSp modSp add mod">
        <pc:chgData name="Singletary, David S." userId="45c19336-5b87-4564-b40a-d17e89ba411b" providerId="ADAL" clId="{EC16B4A5-123C-4353-B035-1967CD48FC71}" dt="2021-11-14T00:19:10.405" v="741" actId="1582"/>
        <pc:sldMkLst>
          <pc:docMk/>
          <pc:sldMk cId="4072686787" sldId="292"/>
        </pc:sldMkLst>
        <pc:spChg chg="mod">
          <ac:chgData name="Singletary, David S." userId="45c19336-5b87-4564-b40a-d17e89ba411b" providerId="ADAL" clId="{EC16B4A5-123C-4353-B035-1967CD48FC71}" dt="2021-11-14T00:14:50.576" v="619" actId="113"/>
          <ac:spMkLst>
            <pc:docMk/>
            <pc:sldMk cId="4072686787" sldId="292"/>
            <ac:spMk id="5" creationId="{D4DF20FB-145A-4EC1-97F1-79766D32EA7E}"/>
          </ac:spMkLst>
        </pc:spChg>
        <pc:spChg chg="mod ord">
          <ac:chgData name="Singletary, David S." userId="45c19336-5b87-4564-b40a-d17e89ba411b" providerId="ADAL" clId="{EC16B4A5-123C-4353-B035-1967CD48FC71}" dt="2021-11-14T00:15:50.715" v="634" actId="1036"/>
          <ac:spMkLst>
            <pc:docMk/>
            <pc:sldMk cId="4072686787" sldId="292"/>
            <ac:spMk id="8" creationId="{C7A40841-C394-45F5-98E4-93A4882E8207}"/>
          </ac:spMkLst>
        </pc:spChg>
        <pc:picChg chg="add mod">
          <ac:chgData name="Singletary, David S." userId="45c19336-5b87-4564-b40a-d17e89ba411b" providerId="ADAL" clId="{EC16B4A5-123C-4353-B035-1967CD48FC71}" dt="2021-11-14T00:14:34.997" v="592" actId="1076"/>
          <ac:picMkLst>
            <pc:docMk/>
            <pc:sldMk cId="4072686787" sldId="292"/>
            <ac:picMk id="4" creationId="{F3B470AC-101D-4418-B000-BCD8D2382501}"/>
          </ac:picMkLst>
        </pc:picChg>
        <pc:picChg chg="del">
          <ac:chgData name="Singletary, David S." userId="45c19336-5b87-4564-b40a-d17e89ba411b" providerId="ADAL" clId="{EC16B4A5-123C-4353-B035-1967CD48FC71}" dt="2021-11-14T00:14:20.896" v="577" actId="478"/>
          <ac:picMkLst>
            <pc:docMk/>
            <pc:sldMk cId="4072686787" sldId="292"/>
            <ac:picMk id="7" creationId="{745DE607-EF3F-4B1A-A4AA-65CCA14911D1}"/>
          </ac:picMkLst>
        </pc:picChg>
        <pc:cxnChg chg="mod">
          <ac:chgData name="Singletary, David S." userId="45c19336-5b87-4564-b40a-d17e89ba411b" providerId="ADAL" clId="{EC16B4A5-123C-4353-B035-1967CD48FC71}" dt="2021-11-14T00:19:10.405" v="741" actId="1582"/>
          <ac:cxnSpMkLst>
            <pc:docMk/>
            <pc:sldMk cId="4072686787" sldId="292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18:56.449" v="740" actId="1582"/>
        <pc:sldMkLst>
          <pc:docMk/>
          <pc:sldMk cId="1747894764" sldId="293"/>
        </pc:sldMkLst>
        <pc:spChg chg="mod">
          <ac:chgData name="Singletary, David S." userId="45c19336-5b87-4564-b40a-d17e89ba411b" providerId="ADAL" clId="{EC16B4A5-123C-4353-B035-1967CD48FC71}" dt="2021-11-14T00:17:19.797" v="680" actId="20577"/>
          <ac:spMkLst>
            <pc:docMk/>
            <pc:sldMk cId="1747894764" sldId="293"/>
            <ac:spMk id="5" creationId="{D4DF20FB-145A-4EC1-97F1-79766D32EA7E}"/>
          </ac:spMkLst>
        </pc:spChg>
        <pc:spChg chg="del mod">
          <ac:chgData name="Singletary, David S." userId="45c19336-5b87-4564-b40a-d17e89ba411b" providerId="ADAL" clId="{EC16B4A5-123C-4353-B035-1967CD48FC71}" dt="2021-11-14T00:17:06.015" v="677" actId="478"/>
          <ac:spMkLst>
            <pc:docMk/>
            <pc:sldMk cId="1747894764" sldId="293"/>
            <ac:spMk id="8" creationId="{C7A40841-C394-45F5-98E4-93A4882E8207}"/>
          </ac:spMkLst>
        </pc:spChg>
        <pc:picChg chg="del">
          <ac:chgData name="Singletary, David S." userId="45c19336-5b87-4564-b40a-d17e89ba411b" providerId="ADAL" clId="{EC16B4A5-123C-4353-B035-1967CD48FC71}" dt="2021-11-14T00:16:30.754" v="638" actId="478"/>
          <ac:picMkLst>
            <pc:docMk/>
            <pc:sldMk cId="1747894764" sldId="293"/>
            <ac:picMk id="4" creationId="{F3B470AC-101D-4418-B000-BCD8D2382501}"/>
          </ac:picMkLst>
        </pc:picChg>
        <pc:picChg chg="add mod">
          <ac:chgData name="Singletary, David S." userId="45c19336-5b87-4564-b40a-d17e89ba411b" providerId="ADAL" clId="{EC16B4A5-123C-4353-B035-1967CD48FC71}" dt="2021-11-14T00:16:56.550" v="674" actId="1076"/>
          <ac:picMkLst>
            <pc:docMk/>
            <pc:sldMk cId="1747894764" sldId="293"/>
            <ac:picMk id="6" creationId="{5F7B2EB1-30C8-4B37-932F-B0EBA09F4F05}"/>
          </ac:picMkLst>
        </pc:picChg>
        <pc:cxnChg chg="mod ord">
          <ac:chgData name="Singletary, David S." userId="45c19336-5b87-4564-b40a-d17e89ba411b" providerId="ADAL" clId="{EC16B4A5-123C-4353-B035-1967CD48FC71}" dt="2021-11-14T00:18:56.449" v="740" actId="1582"/>
          <ac:cxnSpMkLst>
            <pc:docMk/>
            <pc:sldMk cId="1747894764" sldId="293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18:46.933" v="739" actId="170"/>
        <pc:sldMkLst>
          <pc:docMk/>
          <pc:sldMk cId="95808494" sldId="294"/>
        </pc:sldMkLst>
        <pc:spChg chg="mod">
          <ac:chgData name="Singletary, David S." userId="45c19336-5b87-4564-b40a-d17e89ba411b" providerId="ADAL" clId="{EC16B4A5-123C-4353-B035-1967CD48FC71}" dt="2021-11-14T00:18:26.551" v="734" actId="20577"/>
          <ac:spMkLst>
            <pc:docMk/>
            <pc:sldMk cId="95808494" sldId="294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14T00:18:18.693" v="704" actId="208"/>
          <ac:picMkLst>
            <pc:docMk/>
            <pc:sldMk cId="95808494" sldId="294"/>
            <ac:picMk id="4" creationId="{339073F6-8233-4E27-B212-F337C78FE7F1}"/>
          </ac:picMkLst>
        </pc:picChg>
        <pc:picChg chg="del">
          <ac:chgData name="Singletary, David S." userId="45c19336-5b87-4564-b40a-d17e89ba411b" providerId="ADAL" clId="{EC16B4A5-123C-4353-B035-1967CD48FC71}" dt="2021-11-14T00:18:08.133" v="682" actId="478"/>
          <ac:picMkLst>
            <pc:docMk/>
            <pc:sldMk cId="95808494" sldId="294"/>
            <ac:picMk id="6" creationId="{5F7B2EB1-30C8-4B37-932F-B0EBA09F4F05}"/>
          </ac:picMkLst>
        </pc:picChg>
        <pc:cxnChg chg="mod ord">
          <ac:chgData name="Singletary, David S." userId="45c19336-5b87-4564-b40a-d17e89ba411b" providerId="ADAL" clId="{EC16B4A5-123C-4353-B035-1967CD48FC71}" dt="2021-11-14T00:18:46.933" v="739" actId="170"/>
          <ac:cxnSpMkLst>
            <pc:docMk/>
            <pc:sldMk cId="95808494" sldId="294"/>
            <ac:cxnSpMk id="10" creationId="{4C7837F2-5AE6-4B00-BF48-57FFAC1E55B3}"/>
          </ac:cxnSpMkLst>
        </pc:cxnChg>
      </pc:sldChg>
      <pc:sldChg chg="new del">
        <pc:chgData name="Singletary, David S." userId="45c19336-5b87-4564-b40a-d17e89ba411b" providerId="ADAL" clId="{EC16B4A5-123C-4353-B035-1967CD48FC71}" dt="2021-11-14T00:19:50.535" v="745" actId="680"/>
        <pc:sldMkLst>
          <pc:docMk/>
          <pc:sldMk cId="1237838949" sldId="295"/>
        </pc:sldMkLst>
      </pc:sldChg>
      <pc:sldChg chg="addSp delSp modSp add mod">
        <pc:chgData name="Singletary, David S." userId="45c19336-5b87-4564-b40a-d17e89ba411b" providerId="ADAL" clId="{EC16B4A5-123C-4353-B035-1967CD48FC71}" dt="2021-11-22T21:45:13.574" v="2434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EC16B4A5-123C-4353-B035-1967CD48FC71}" dt="2021-11-22T21:31:53.822" v="2083" actId="20577"/>
          <ac:spMkLst>
            <pc:docMk/>
            <pc:sldMk cId="2349133970" sldId="29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2T21:45:13.574" v="2434" actId="20577"/>
          <ac:spMkLst>
            <pc:docMk/>
            <pc:sldMk cId="2349133970" sldId="295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22T21:32:41.458" v="2166" actId="1076"/>
          <ac:picMkLst>
            <pc:docMk/>
            <pc:sldMk cId="2349133970" sldId="295"/>
            <ac:picMk id="4" creationId="{135C2C1D-717C-47BB-B492-A63AA30BE142}"/>
          </ac:picMkLst>
        </pc:picChg>
        <pc:picChg chg="del">
          <ac:chgData name="Singletary, David S." userId="45c19336-5b87-4564-b40a-d17e89ba411b" providerId="ADAL" clId="{EC16B4A5-123C-4353-B035-1967CD48FC71}" dt="2021-11-14T00:19:59.602" v="747" actId="478"/>
          <ac:picMkLst>
            <pc:docMk/>
            <pc:sldMk cId="2349133970" sldId="295"/>
            <ac:picMk id="4" creationId="{339073F6-8233-4E27-B212-F337C78FE7F1}"/>
          </ac:picMkLst>
        </pc:picChg>
        <pc:cxnChg chg="del">
          <ac:chgData name="Singletary, David S." userId="45c19336-5b87-4564-b40a-d17e89ba411b" providerId="ADAL" clId="{EC16B4A5-123C-4353-B035-1967CD48FC71}" dt="2021-11-14T00:19:59.602" v="747" actId="478"/>
          <ac:cxnSpMkLst>
            <pc:docMk/>
            <pc:sldMk cId="2349133970" sldId="295"/>
            <ac:cxnSpMk id="10" creationId="{4C7837F2-5AE6-4B00-BF48-57FFAC1E55B3}"/>
          </ac:cxnSpMkLst>
        </pc:cxnChg>
      </pc:sldChg>
      <pc:sldChg chg="modSp add mod">
        <pc:chgData name="Singletary, David S." userId="45c19336-5b87-4564-b40a-d17e89ba411b" providerId="ADAL" clId="{EC16B4A5-123C-4353-B035-1967CD48FC71}" dt="2021-11-24T00:37:56.523" v="2935" actId="20577"/>
        <pc:sldMkLst>
          <pc:docMk/>
          <pc:sldMk cId="1355237502" sldId="296"/>
        </pc:sldMkLst>
        <pc:spChg chg="mod">
          <ac:chgData name="Singletary, David S." userId="45c19336-5b87-4564-b40a-d17e89ba411b" providerId="ADAL" clId="{EC16B4A5-123C-4353-B035-1967CD48FC71}" dt="2021-11-24T00:35:54.908" v="2618" actId="14100"/>
          <ac:spMkLst>
            <pc:docMk/>
            <pc:sldMk cId="1355237502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7:56.523" v="2935" actId="20577"/>
          <ac:spMkLst>
            <pc:docMk/>
            <pc:sldMk cId="1355237502" sldId="29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12:19.150" v="4362" actId="12"/>
        <pc:sldMkLst>
          <pc:docMk/>
          <pc:sldMk cId="2973000389" sldId="297"/>
        </pc:sldMkLst>
        <pc:spChg chg="mod">
          <ac:chgData name="Singletary, David S." userId="45c19336-5b87-4564-b40a-d17e89ba411b" providerId="ADAL" clId="{EC16B4A5-123C-4353-B035-1967CD48FC71}" dt="2021-11-24T01:10:02.412" v="4126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1:12:19.150" v="4362" actId="12"/>
          <ac:spMkLst>
            <pc:docMk/>
            <pc:sldMk cId="2973000389" sldId="297"/>
            <ac:spMk id="5" creationId="{D4DF20FB-145A-4EC1-97F1-79766D32EA7E}"/>
          </ac:spMkLst>
        </pc:spChg>
      </pc:sldChg>
      <pc:sldChg chg="modSp add mod ord replId">
        <pc:chgData name="Singletary, David S." userId="45c19336-5b87-4564-b40a-d17e89ba411b" providerId="ADAL" clId="{EC16B4A5-123C-4353-B035-1967CD48FC71}" dt="2021-11-24T00:38:36.637" v="2959"/>
        <pc:sldMkLst>
          <pc:docMk/>
          <pc:sldMk cId="993416819" sldId="298"/>
        </pc:sldMkLst>
        <pc:spChg chg="mod">
          <ac:chgData name="Singletary, David S." userId="45c19336-5b87-4564-b40a-d17e89ba411b" providerId="ADAL" clId="{EC16B4A5-123C-4353-B035-1967CD48FC71}" dt="2021-11-24T00:35:38.179" v="2614" actId="404"/>
          <ac:spMkLst>
            <pc:docMk/>
            <pc:sldMk cId="993416819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8:36.637" v="2959"/>
          <ac:spMkLst>
            <pc:docMk/>
            <pc:sldMk cId="993416819" sldId="298"/>
            <ac:spMk id="5" creationId="{D4DF20FB-145A-4EC1-97F1-79766D32EA7E}"/>
          </ac:spMkLst>
        </pc:spChg>
      </pc:sldChg>
      <pc:sldChg chg="addSp delSp modSp add mod">
        <pc:chgData name="Singletary, David S." userId="45c19336-5b87-4564-b40a-d17e89ba411b" providerId="ADAL" clId="{EC16B4A5-123C-4353-B035-1967CD48FC71}" dt="2021-11-14T00:22:13.844" v="816" actId="14100"/>
        <pc:sldMkLst>
          <pc:docMk/>
          <pc:sldMk cId="1603218070" sldId="299"/>
        </pc:sldMkLst>
        <pc:spChg chg="mod">
          <ac:chgData name="Singletary, David S." userId="45c19336-5b87-4564-b40a-d17e89ba411b" providerId="ADAL" clId="{EC16B4A5-123C-4353-B035-1967CD48FC71}" dt="2021-11-14T00:22:01.082" v="813" actId="20577"/>
          <ac:spMkLst>
            <pc:docMk/>
            <pc:sldMk cId="1603218070" sldId="299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EC16B4A5-123C-4353-B035-1967CD48FC71}" dt="2021-11-14T00:21:43.122" v="754" actId="478"/>
          <ac:picMkLst>
            <pc:docMk/>
            <pc:sldMk cId="1603218070" sldId="299"/>
            <ac:picMk id="4" creationId="{339073F6-8233-4E27-B212-F337C78FE7F1}"/>
          </ac:picMkLst>
        </pc:picChg>
        <pc:picChg chg="add mod">
          <ac:chgData name="Singletary, David S." userId="45c19336-5b87-4564-b40a-d17e89ba411b" providerId="ADAL" clId="{EC16B4A5-123C-4353-B035-1967CD48FC71}" dt="2021-11-14T00:22:03.694" v="814" actId="1076"/>
          <ac:picMkLst>
            <pc:docMk/>
            <pc:sldMk cId="1603218070" sldId="299"/>
            <ac:picMk id="6" creationId="{5A8ABF07-5066-4BA1-9001-84AE6F2667FB}"/>
          </ac:picMkLst>
        </pc:picChg>
        <pc:cxnChg chg="mod ord">
          <ac:chgData name="Singletary, David S." userId="45c19336-5b87-4564-b40a-d17e89ba411b" providerId="ADAL" clId="{EC16B4A5-123C-4353-B035-1967CD48FC71}" dt="2021-11-14T00:22:13.844" v="816" actId="14100"/>
          <ac:cxnSpMkLst>
            <pc:docMk/>
            <pc:sldMk cId="1603218070" sldId="299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24:36.733" v="908" actId="14100"/>
        <pc:sldMkLst>
          <pc:docMk/>
          <pc:sldMk cId="897226940" sldId="300"/>
        </pc:sldMkLst>
        <pc:spChg chg="mod">
          <ac:chgData name="Singletary, David S." userId="45c19336-5b87-4564-b40a-d17e89ba411b" providerId="ADAL" clId="{EC16B4A5-123C-4353-B035-1967CD48FC71}" dt="2021-11-14T00:23:32.054" v="861" actId="20577"/>
          <ac:spMkLst>
            <pc:docMk/>
            <pc:sldMk cId="897226940" sldId="300"/>
            <ac:spMk id="5" creationId="{D4DF20FB-145A-4EC1-97F1-79766D32EA7E}"/>
          </ac:spMkLst>
        </pc:spChg>
        <pc:picChg chg="add mod ord">
          <ac:chgData name="Singletary, David S." userId="45c19336-5b87-4564-b40a-d17e89ba411b" providerId="ADAL" clId="{EC16B4A5-123C-4353-B035-1967CD48FC71}" dt="2021-11-14T00:24:23.869" v="905" actId="208"/>
          <ac:picMkLst>
            <pc:docMk/>
            <pc:sldMk cId="897226940" sldId="300"/>
            <ac:picMk id="4" creationId="{A7799608-617B-4F4E-A373-50BE60372695}"/>
          </ac:picMkLst>
        </pc:picChg>
        <pc:picChg chg="del">
          <ac:chgData name="Singletary, David S." userId="45c19336-5b87-4564-b40a-d17e89ba411b" providerId="ADAL" clId="{EC16B4A5-123C-4353-B035-1967CD48FC71}" dt="2021-11-14T00:22:44.542" v="818" actId="478"/>
          <ac:picMkLst>
            <pc:docMk/>
            <pc:sldMk cId="897226940" sldId="300"/>
            <ac:picMk id="6" creationId="{5A8ABF07-5066-4BA1-9001-84AE6F2667FB}"/>
          </ac:picMkLst>
        </pc:picChg>
        <pc:picChg chg="add mod">
          <ac:chgData name="Singletary, David S." userId="45c19336-5b87-4564-b40a-d17e89ba411b" providerId="ADAL" clId="{EC16B4A5-123C-4353-B035-1967CD48FC71}" dt="2021-11-14T00:24:26.812" v="906" actId="208"/>
          <ac:picMkLst>
            <pc:docMk/>
            <pc:sldMk cId="897226940" sldId="300"/>
            <ac:picMk id="11" creationId="{215227C9-3E65-4B18-823D-85B61F3144DD}"/>
          </ac:picMkLst>
        </pc:picChg>
        <pc:cxnChg chg="mod ord">
          <ac:chgData name="Singletary, David S." userId="45c19336-5b87-4564-b40a-d17e89ba411b" providerId="ADAL" clId="{EC16B4A5-123C-4353-B035-1967CD48FC71}" dt="2021-11-14T00:24:36.733" v="908" actId="14100"/>
          <ac:cxnSpMkLst>
            <pc:docMk/>
            <pc:sldMk cId="897226940" sldId="300"/>
            <ac:cxnSpMk id="10" creationId="{4C7837F2-5AE6-4B00-BF48-57FFAC1E55B3}"/>
          </ac:cxnSpMkLst>
        </pc:cxnChg>
        <pc:cxnChg chg="add mod">
          <ac:chgData name="Singletary, David S." userId="45c19336-5b87-4564-b40a-d17e89ba411b" providerId="ADAL" clId="{EC16B4A5-123C-4353-B035-1967CD48FC71}" dt="2021-11-14T00:24:31.930" v="907" actId="14100"/>
          <ac:cxnSpMkLst>
            <pc:docMk/>
            <pc:sldMk cId="897226940" sldId="300"/>
            <ac:cxnSpMk id="14" creationId="{DE544B23-F337-4504-92BD-9CAA8E0340DE}"/>
          </ac:cxnSpMkLst>
        </pc:cxnChg>
      </pc:sldChg>
      <pc:sldChg chg="addSp delSp modSp add mod ord">
        <pc:chgData name="Singletary, David S." userId="45c19336-5b87-4564-b40a-d17e89ba411b" providerId="ADAL" clId="{EC16B4A5-123C-4353-B035-1967CD48FC71}" dt="2021-11-14T00:25:47.155" v="966" actId="14100"/>
        <pc:sldMkLst>
          <pc:docMk/>
          <pc:sldMk cId="3537702788" sldId="301"/>
        </pc:sldMkLst>
        <pc:spChg chg="mod">
          <ac:chgData name="Singletary, David S." userId="45c19336-5b87-4564-b40a-d17e89ba411b" providerId="ADAL" clId="{EC16B4A5-123C-4353-B035-1967CD48FC71}" dt="2021-11-14T00:25:31.084" v="962" actId="20577"/>
          <ac:spMkLst>
            <pc:docMk/>
            <pc:sldMk cId="3537702788" sldId="301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EC16B4A5-123C-4353-B035-1967CD48FC71}" dt="2021-11-14T00:25:10.865" v="912" actId="478"/>
          <ac:picMkLst>
            <pc:docMk/>
            <pc:sldMk cId="3537702788" sldId="301"/>
            <ac:picMk id="4" creationId="{339073F6-8233-4E27-B212-F337C78FE7F1}"/>
          </ac:picMkLst>
        </pc:picChg>
        <pc:picChg chg="add mod">
          <ac:chgData name="Singletary, David S." userId="45c19336-5b87-4564-b40a-d17e89ba411b" providerId="ADAL" clId="{EC16B4A5-123C-4353-B035-1967CD48FC71}" dt="2021-11-14T00:25:37.126" v="963" actId="208"/>
          <ac:picMkLst>
            <pc:docMk/>
            <pc:sldMk cId="3537702788" sldId="301"/>
            <ac:picMk id="6" creationId="{6664EA15-DDA2-4FFE-9DCA-352D67169307}"/>
          </ac:picMkLst>
        </pc:picChg>
        <pc:cxnChg chg="mod ord">
          <ac:chgData name="Singletary, David S." userId="45c19336-5b87-4564-b40a-d17e89ba411b" providerId="ADAL" clId="{EC16B4A5-123C-4353-B035-1967CD48FC71}" dt="2021-11-14T00:25:47.155" v="966" actId="14100"/>
          <ac:cxnSpMkLst>
            <pc:docMk/>
            <pc:sldMk cId="3537702788" sldId="301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0:04.304" v="1239" actId="208"/>
        <pc:sldMkLst>
          <pc:docMk/>
          <pc:sldMk cId="3702126739" sldId="302"/>
        </pc:sldMkLst>
        <pc:spChg chg="mod">
          <ac:chgData name="Singletary, David S." userId="45c19336-5b87-4564-b40a-d17e89ba411b" providerId="ADAL" clId="{EC16B4A5-123C-4353-B035-1967CD48FC71}" dt="2021-11-14T00:29:56.965" v="1238" actId="20577"/>
          <ac:spMkLst>
            <pc:docMk/>
            <pc:sldMk cId="3702126739" sldId="302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EC16B4A5-123C-4353-B035-1967CD48FC71}" dt="2021-11-14T00:27:51.351" v="1192" actId="1582"/>
          <ac:spMkLst>
            <pc:docMk/>
            <pc:sldMk cId="3702126739" sldId="302"/>
            <ac:spMk id="9" creationId="{FCD3E375-A3F0-4466-ABDA-8E0809066303}"/>
          </ac:spMkLst>
        </pc:spChg>
        <pc:picChg chg="add mod">
          <ac:chgData name="Singletary, David S." userId="45c19336-5b87-4564-b40a-d17e89ba411b" providerId="ADAL" clId="{EC16B4A5-123C-4353-B035-1967CD48FC71}" dt="2021-11-14T00:30:04.304" v="1239" actId="208"/>
          <ac:picMkLst>
            <pc:docMk/>
            <pc:sldMk cId="3702126739" sldId="302"/>
            <ac:picMk id="4" creationId="{297C6ABB-A332-4EBF-9D8B-857731BD8EE2}"/>
          </ac:picMkLst>
        </pc:picChg>
        <pc:picChg chg="del mod">
          <ac:chgData name="Singletary, David S." userId="45c19336-5b87-4564-b40a-d17e89ba411b" providerId="ADAL" clId="{EC16B4A5-123C-4353-B035-1967CD48FC71}" dt="2021-11-14T00:26:28.917" v="969" actId="478"/>
          <ac:picMkLst>
            <pc:docMk/>
            <pc:sldMk cId="3702126739" sldId="302"/>
            <ac:picMk id="6" creationId="{6664EA15-DDA2-4FFE-9DCA-352D67169307}"/>
          </ac:picMkLst>
        </pc:picChg>
        <pc:cxnChg chg="del mod">
          <ac:chgData name="Singletary, David S." userId="45c19336-5b87-4564-b40a-d17e89ba411b" providerId="ADAL" clId="{EC16B4A5-123C-4353-B035-1967CD48FC71}" dt="2021-11-14T00:27:25.493" v="1186" actId="478"/>
          <ac:cxnSpMkLst>
            <pc:docMk/>
            <pc:sldMk cId="3702126739" sldId="302"/>
            <ac:cxnSpMk id="10" creationId="{4C7837F2-5AE6-4B00-BF48-57FFAC1E55B3}"/>
          </ac:cxnSpMkLst>
        </pc:cxnChg>
        <pc:cxnChg chg="add mod">
          <ac:chgData name="Singletary, David S." userId="45c19336-5b87-4564-b40a-d17e89ba411b" providerId="ADAL" clId="{EC16B4A5-123C-4353-B035-1967CD48FC71}" dt="2021-11-14T00:28:06.938" v="1196" actId="14100"/>
          <ac:cxnSpMkLst>
            <pc:docMk/>
            <pc:sldMk cId="3702126739" sldId="302"/>
            <ac:cxnSpMk id="12" creationId="{C8D7E23E-E62C-44B5-80B7-EC132B97D72E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3:52.745" v="1315" actId="1076"/>
        <pc:sldMkLst>
          <pc:docMk/>
          <pc:sldMk cId="565770595" sldId="303"/>
        </pc:sldMkLst>
        <pc:spChg chg="mod">
          <ac:chgData name="Singletary, David S." userId="45c19336-5b87-4564-b40a-d17e89ba411b" providerId="ADAL" clId="{EC16B4A5-123C-4353-B035-1967CD48FC71}" dt="2021-11-14T00:29:44.672" v="1236" actId="20577"/>
          <ac:spMkLst>
            <pc:docMk/>
            <pc:sldMk cId="565770595" sldId="303"/>
            <ac:spMk id="5" creationId="{D4DF20FB-145A-4EC1-97F1-79766D32EA7E}"/>
          </ac:spMkLst>
        </pc:spChg>
        <pc:spChg chg="del">
          <ac:chgData name="Singletary, David S." userId="45c19336-5b87-4564-b40a-d17e89ba411b" providerId="ADAL" clId="{EC16B4A5-123C-4353-B035-1967CD48FC71}" dt="2021-11-14T00:29:31.305" v="1199" actId="478"/>
          <ac:spMkLst>
            <pc:docMk/>
            <pc:sldMk cId="565770595" sldId="303"/>
            <ac:spMk id="9" creationId="{FCD3E375-A3F0-4466-ABDA-8E0809066303}"/>
          </ac:spMkLst>
        </pc:spChg>
        <pc:picChg chg="del">
          <ac:chgData name="Singletary, David S." userId="45c19336-5b87-4564-b40a-d17e89ba411b" providerId="ADAL" clId="{EC16B4A5-123C-4353-B035-1967CD48FC71}" dt="2021-11-14T00:29:27.584" v="1198" actId="478"/>
          <ac:picMkLst>
            <pc:docMk/>
            <pc:sldMk cId="565770595" sldId="303"/>
            <ac:picMk id="4" creationId="{297C6ABB-A332-4EBF-9D8B-857731BD8EE2}"/>
          </ac:picMkLst>
        </pc:picChg>
        <pc:picChg chg="add mod">
          <ac:chgData name="Singletary, David S." userId="45c19336-5b87-4564-b40a-d17e89ba411b" providerId="ADAL" clId="{EC16B4A5-123C-4353-B035-1967CD48FC71}" dt="2021-11-14T00:33:52.745" v="1315" actId="1076"/>
          <ac:picMkLst>
            <pc:docMk/>
            <pc:sldMk cId="565770595" sldId="303"/>
            <ac:picMk id="6" creationId="{76C79DE5-775B-4B82-9CB6-89170D156128}"/>
          </ac:picMkLst>
        </pc:picChg>
        <pc:cxnChg chg="del mod">
          <ac:chgData name="Singletary, David S." userId="45c19336-5b87-4564-b40a-d17e89ba411b" providerId="ADAL" clId="{EC16B4A5-123C-4353-B035-1967CD48FC71}" dt="2021-11-14T00:29:31.305" v="1199" actId="478"/>
          <ac:cxnSpMkLst>
            <pc:docMk/>
            <pc:sldMk cId="565770595" sldId="303"/>
            <ac:cxnSpMk id="12" creationId="{C8D7E23E-E62C-44B5-80B7-EC132B97D72E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3:57.146" v="1316" actId="1076"/>
        <pc:sldMkLst>
          <pc:docMk/>
          <pc:sldMk cId="464371123" sldId="304"/>
        </pc:sldMkLst>
        <pc:spChg chg="mod">
          <ac:chgData name="Singletary, David S." userId="45c19336-5b87-4564-b40a-d17e89ba411b" providerId="ADAL" clId="{EC16B4A5-123C-4353-B035-1967CD48FC71}" dt="2021-11-14T00:31:42.344" v="1309" actId="20577"/>
          <ac:spMkLst>
            <pc:docMk/>
            <pc:sldMk cId="464371123" sldId="304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14T00:33:57.146" v="1316" actId="1076"/>
          <ac:picMkLst>
            <pc:docMk/>
            <pc:sldMk cId="464371123" sldId="304"/>
            <ac:picMk id="4" creationId="{8FAB93B3-7710-4E14-9D28-DD272C58754B}"/>
          </ac:picMkLst>
        </pc:picChg>
        <pc:picChg chg="del mod">
          <ac:chgData name="Singletary, David S." userId="45c19336-5b87-4564-b40a-d17e89ba411b" providerId="ADAL" clId="{EC16B4A5-123C-4353-B035-1967CD48FC71}" dt="2021-11-14T00:31:02.769" v="1243" actId="478"/>
          <ac:picMkLst>
            <pc:docMk/>
            <pc:sldMk cId="464371123" sldId="304"/>
            <ac:picMk id="6" creationId="{76C79DE5-775B-4B82-9CB6-89170D156128}"/>
          </ac:picMkLst>
        </pc:picChg>
      </pc:sldChg>
      <pc:sldChg chg="modSp add mod">
        <pc:chgData name="Singletary, David S." userId="45c19336-5b87-4564-b40a-d17e89ba411b" providerId="ADAL" clId="{EC16B4A5-123C-4353-B035-1967CD48FC71}" dt="2021-11-24T00:38:12.278" v="2954" actId="20577"/>
        <pc:sldMkLst>
          <pc:docMk/>
          <pc:sldMk cId="3541273890" sldId="305"/>
        </pc:sldMkLst>
        <pc:spChg chg="mod">
          <ac:chgData name="Singletary, David S." userId="45c19336-5b87-4564-b40a-d17e89ba411b" providerId="ADAL" clId="{EC16B4A5-123C-4353-B035-1967CD48FC71}" dt="2021-11-24T00:35:44.602" v="2616" actId="403"/>
          <ac:spMkLst>
            <pc:docMk/>
            <pc:sldMk cId="3541273890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8:12.278" v="2954" actId="20577"/>
          <ac:spMkLst>
            <pc:docMk/>
            <pc:sldMk cId="3541273890" sldId="30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0:37:41.737" v="2901" actId="20577"/>
        <pc:sldMkLst>
          <pc:docMk/>
          <pc:sldMk cId="3378695326" sldId="306"/>
        </pc:sldMkLst>
        <pc:spChg chg="mod">
          <ac:chgData name="Singletary, David S." userId="45c19336-5b87-4564-b40a-d17e89ba411b" providerId="ADAL" clId="{EC16B4A5-123C-4353-B035-1967CD48FC71}" dt="2021-11-24T00:35:41.250" v="2615" actId="403"/>
          <ac:spMkLst>
            <pc:docMk/>
            <pc:sldMk cId="3378695326" sldId="30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7:41.737" v="2901" actId="20577"/>
          <ac:spMkLst>
            <pc:docMk/>
            <pc:sldMk cId="3378695326" sldId="30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02:26.558" v="3801" actId="20577"/>
        <pc:sldMkLst>
          <pc:docMk/>
          <pc:sldMk cId="3457898317" sldId="307"/>
        </pc:sldMkLst>
        <pc:spChg chg="mod">
          <ac:chgData name="Singletary, David S." userId="45c19336-5b87-4564-b40a-d17e89ba411b" providerId="ADAL" clId="{EC16B4A5-123C-4353-B035-1967CD48FC71}" dt="2021-11-24T01:02:26.558" v="3801" actId="20577"/>
          <ac:spMkLst>
            <pc:docMk/>
            <pc:sldMk cId="3457898317" sldId="307"/>
            <ac:spMk id="2" creationId="{C00B6E76-B3BF-4129-932A-38B538031F19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0:47:40.140" v="3426" actId="20577"/>
        <pc:sldMkLst>
          <pc:docMk/>
          <pc:sldMk cId="1479460687" sldId="308"/>
        </pc:sldMkLst>
        <pc:spChg chg="mod">
          <ac:chgData name="Singletary, David S." userId="45c19336-5b87-4564-b40a-d17e89ba411b" providerId="ADAL" clId="{EC16B4A5-123C-4353-B035-1967CD48FC71}" dt="2021-11-24T00:46:19.212" v="3152" actId="20577"/>
          <ac:spMkLst>
            <pc:docMk/>
            <pc:sldMk cId="1479460687" sldId="30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47:40.140" v="3426" actId="20577"/>
          <ac:spMkLst>
            <pc:docMk/>
            <pc:sldMk cId="1479460687" sldId="308"/>
            <ac:spMk id="5" creationId="{D4DF20FB-145A-4EC1-97F1-79766D32EA7E}"/>
          </ac:spMkLst>
        </pc:spChg>
      </pc:sldChg>
      <pc:sldChg chg="modSp add mod ord">
        <pc:chgData name="Singletary, David S." userId="45c19336-5b87-4564-b40a-d17e89ba411b" providerId="ADAL" clId="{EC16B4A5-123C-4353-B035-1967CD48FC71}" dt="2021-11-24T01:09:25.341" v="4036" actId="12"/>
        <pc:sldMkLst>
          <pc:docMk/>
          <pc:sldMk cId="3520514090" sldId="309"/>
        </pc:sldMkLst>
        <pc:spChg chg="mod">
          <ac:chgData name="Singletary, David S." userId="45c19336-5b87-4564-b40a-d17e89ba411b" providerId="ADAL" clId="{EC16B4A5-123C-4353-B035-1967CD48FC71}" dt="2021-11-24T01:02:21.014" v="3799" actId="20577"/>
          <ac:spMkLst>
            <pc:docMk/>
            <pc:sldMk cId="3520514090" sldId="30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1:09:25.341" v="4036" actId="12"/>
          <ac:spMkLst>
            <pc:docMk/>
            <pc:sldMk cId="3520514090" sldId="309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05:33.354" v="4032" actId="20577"/>
        <pc:sldMkLst>
          <pc:docMk/>
          <pc:sldMk cId="669405399" sldId="310"/>
        </pc:sldMkLst>
        <pc:spChg chg="mod">
          <ac:chgData name="Singletary, David S." userId="45c19336-5b87-4564-b40a-d17e89ba411b" providerId="ADAL" clId="{EC16B4A5-123C-4353-B035-1967CD48FC71}" dt="2021-11-24T01:05:33.354" v="4032" actId="20577"/>
          <ac:spMkLst>
            <pc:docMk/>
            <pc:sldMk cId="669405399" sldId="310"/>
            <ac:spMk id="5" creationId="{D4DF20FB-145A-4EC1-97F1-79766D32EA7E}"/>
          </ac:spMkLst>
        </pc:spChg>
      </pc:sldChg>
      <pc:sldChg chg="add ord">
        <pc:chgData name="Singletary, David S." userId="45c19336-5b87-4564-b40a-d17e89ba411b" providerId="ADAL" clId="{EC16B4A5-123C-4353-B035-1967CD48FC71}" dt="2021-11-24T01:04:36.807" v="3846"/>
        <pc:sldMkLst>
          <pc:docMk/>
          <pc:sldMk cId="1868943424" sldId="311"/>
        </pc:sldMkLst>
      </pc:sldChg>
      <pc:sldChg chg="addSp delSp modSp add mod">
        <pc:chgData name="Singletary, David S." userId="45c19336-5b87-4564-b40a-d17e89ba411b" providerId="ADAL" clId="{EC16B4A5-123C-4353-B035-1967CD48FC71}" dt="2021-11-24T01:10:39.559" v="4207" actId="403"/>
        <pc:sldMkLst>
          <pc:docMk/>
          <pc:sldMk cId="1322604587" sldId="312"/>
        </pc:sldMkLst>
        <pc:spChg chg="del">
          <ac:chgData name="Singletary, David S." userId="45c19336-5b87-4564-b40a-d17e89ba411b" providerId="ADAL" clId="{EC16B4A5-123C-4353-B035-1967CD48FC71}" dt="2021-11-24T01:10:29.889" v="4204" actId="478"/>
          <ac:spMkLst>
            <pc:docMk/>
            <pc:sldMk cId="1322604587" sldId="312"/>
            <ac:spMk id="2" creationId="{C00B6E76-B3BF-4129-932A-38B538031F19}"/>
          </ac:spMkLst>
        </pc:spChg>
        <pc:spChg chg="add del mod">
          <ac:chgData name="Singletary, David S." userId="45c19336-5b87-4564-b40a-d17e89ba411b" providerId="ADAL" clId="{EC16B4A5-123C-4353-B035-1967CD48FC71}" dt="2021-11-24T01:10:32.808" v="4205" actId="478"/>
          <ac:spMkLst>
            <pc:docMk/>
            <pc:sldMk cId="1322604587" sldId="312"/>
            <ac:spMk id="4" creationId="{9D954249-23F3-41CF-AA90-99AEA06DDF31}"/>
          </ac:spMkLst>
        </pc:spChg>
        <pc:spChg chg="mod">
          <ac:chgData name="Singletary, David S." userId="45c19336-5b87-4564-b40a-d17e89ba411b" providerId="ADAL" clId="{EC16B4A5-123C-4353-B035-1967CD48FC71}" dt="2021-11-24T01:10:39.559" v="4207" actId="403"/>
          <ac:spMkLst>
            <pc:docMk/>
            <pc:sldMk cId="1322604587" sldId="312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9BE09449-A8E6-4E4E-B075-19C5C1127297}"/>
    <pc:docChg chg="modSld">
      <pc:chgData name="Singletary, David S." userId="45c19336-5b87-4564-b40a-d17e89ba411b" providerId="ADAL" clId="{9BE09449-A8E6-4E4E-B075-19C5C1127297}" dt="2022-01-07T18:38:36.271" v="73" actId="113"/>
      <pc:docMkLst>
        <pc:docMk/>
      </pc:docMkLst>
      <pc:sldChg chg="modSp mod">
        <pc:chgData name="Singletary, David S." userId="45c19336-5b87-4564-b40a-d17e89ba411b" providerId="ADAL" clId="{9BE09449-A8E6-4E4E-B075-19C5C1127297}" dt="2022-01-07T18:38:36.271" v="73" actId="113"/>
        <pc:sldMkLst>
          <pc:docMk/>
          <pc:sldMk cId="3912213653" sldId="260"/>
        </pc:sldMkLst>
        <pc:spChg chg="mod">
          <ac:chgData name="Singletary, David S." userId="45c19336-5b87-4564-b40a-d17e89ba411b" providerId="ADAL" clId="{9BE09449-A8E6-4E4E-B075-19C5C1127297}" dt="2022-01-07T18:38:36.271" v="73" actId="113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9BE09449-A8E6-4E4E-B075-19C5C1127297}" dt="2022-01-07T18:37:30.333" v="9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9BE09449-A8E6-4E4E-B075-19C5C1127297}" dt="2022-01-07T18:37:30.333" v="9" actId="20577"/>
          <ac:spMkLst>
            <pc:docMk/>
            <pc:sldMk cId="2973000389" sldId="297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2D4A4DC4-5B60-4004-AD31-4364487B476D}"/>
    <pc:docChg chg="undo custSel addSld delSld modSld sldOrd modMainMaster">
      <pc:chgData name="Singletary, David S." userId="45c19336-5b87-4564-b40a-d17e89ba411b" providerId="ADAL" clId="{2D4A4DC4-5B60-4004-AD31-4364487B476D}" dt="2021-04-01T20:08:59.854" v="3979" actId="20577"/>
      <pc:docMkLst>
        <pc:docMk/>
      </pc:docMkLst>
      <pc:sldChg chg="modSp mod">
        <pc:chgData name="Singletary, David S." userId="45c19336-5b87-4564-b40a-d17e89ba411b" providerId="ADAL" clId="{2D4A4DC4-5B60-4004-AD31-4364487B476D}" dt="2021-04-01T20:08:59.854" v="397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2D4A4DC4-5B60-4004-AD31-4364487B476D}" dt="2021-04-01T20:08:59.854" v="397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2D4A4DC4-5B60-4004-AD31-4364487B476D}" dt="2021-03-18T15:32:30.855" v="439" actId="208"/>
        <pc:sldMkLst>
          <pc:docMk/>
          <pc:sldMk cId="2232296266" sldId="257"/>
        </pc:sldMkLst>
        <pc:spChg chg="mod">
          <ac:chgData name="Singletary, David S." userId="45c19336-5b87-4564-b40a-d17e89ba411b" providerId="ADAL" clId="{2D4A4DC4-5B60-4004-AD31-4364487B476D}" dt="2021-03-18T15:25:38.920" v="387" actId="27636"/>
          <ac:spMkLst>
            <pc:docMk/>
            <pc:sldMk cId="2232296266" sldId="257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2D4A4DC4-5B60-4004-AD31-4364487B476D}" dt="2021-03-18T15:32:30.855" v="439" actId="208"/>
          <ac:spMkLst>
            <pc:docMk/>
            <pc:sldMk cId="2232296266" sldId="257"/>
            <ac:spMk id="5" creationId="{14AE212F-55B8-47EC-8846-B5D253DD8EFD}"/>
          </ac:spMkLst>
        </pc:spChg>
        <pc:picChg chg="mod modCrop">
          <ac:chgData name="Singletary, David S." userId="45c19336-5b87-4564-b40a-d17e89ba411b" providerId="ADAL" clId="{2D4A4DC4-5B60-4004-AD31-4364487B476D}" dt="2021-03-18T15:29:51.967" v="424" actId="732"/>
          <ac:picMkLst>
            <pc:docMk/>
            <pc:sldMk cId="2232296266" sldId="257"/>
            <ac:picMk id="4" creationId="{339FBD53-3E42-4158-8053-1211D332083A}"/>
          </ac:picMkLst>
        </pc:picChg>
      </pc:sldChg>
      <pc:sldChg chg="modSp mod">
        <pc:chgData name="Singletary, David S." userId="45c19336-5b87-4564-b40a-d17e89ba411b" providerId="ADAL" clId="{2D4A4DC4-5B60-4004-AD31-4364487B476D}" dt="2021-03-18T15:30:03.927" v="425" actId="732"/>
        <pc:sldMkLst>
          <pc:docMk/>
          <pc:sldMk cId="3712251846" sldId="258"/>
        </pc:sldMkLst>
        <pc:picChg chg="mod modCrop">
          <ac:chgData name="Singletary, David S." userId="45c19336-5b87-4564-b40a-d17e89ba411b" providerId="ADAL" clId="{2D4A4DC4-5B60-4004-AD31-4364487B476D}" dt="2021-03-18T15:30:03.927" v="425" actId="732"/>
          <ac:picMkLst>
            <pc:docMk/>
            <pc:sldMk cId="3712251846" sldId="258"/>
            <ac:picMk id="7" creationId="{AFE29E5D-CC45-43AA-9ABE-AAF0DF65D204}"/>
          </ac:picMkLst>
        </pc:picChg>
      </pc:sldChg>
      <pc:sldChg chg="addSp delSp modSp mod">
        <pc:chgData name="Singletary, David S." userId="45c19336-5b87-4564-b40a-d17e89ba411b" providerId="ADAL" clId="{2D4A4DC4-5B60-4004-AD31-4364487B476D}" dt="2021-03-19T19:25:53.785" v="1835" actId="1076"/>
        <pc:sldMkLst>
          <pc:docMk/>
          <pc:sldMk cId="4290623094" sldId="259"/>
        </pc:sldMkLst>
        <pc:spChg chg="mod">
          <ac:chgData name="Singletary, David S." userId="45c19336-5b87-4564-b40a-d17e89ba411b" providerId="ADAL" clId="{2D4A4DC4-5B60-4004-AD31-4364487B476D}" dt="2021-03-19T19:25:46.380" v="1834" actId="20577"/>
          <ac:spMkLst>
            <pc:docMk/>
            <pc:sldMk cId="4290623094" sldId="259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9:25:53.785" v="1835" actId="1076"/>
          <ac:spMkLst>
            <pc:docMk/>
            <pc:sldMk cId="4290623094" sldId="259"/>
            <ac:spMk id="6" creationId="{12ECD6A0-3E26-478C-ABE9-436A6ED28BFE}"/>
          </ac:spMkLst>
        </pc:spChg>
        <pc:spChg chg="mod">
          <ac:chgData name="Singletary, David S." userId="45c19336-5b87-4564-b40a-d17e89ba411b" providerId="ADAL" clId="{2D4A4DC4-5B60-4004-AD31-4364487B476D}" dt="2021-03-19T19:25:37.684" v="1811" actId="1076"/>
          <ac:spMkLst>
            <pc:docMk/>
            <pc:sldMk cId="4290623094" sldId="259"/>
            <ac:spMk id="8" creationId="{02FF9FA4-6261-43DD-A58A-A13579574FE0}"/>
          </ac:spMkLst>
        </pc:spChg>
        <pc:picChg chg="mod modCrop">
          <ac:chgData name="Singletary, David S." userId="45c19336-5b87-4564-b40a-d17e89ba411b" providerId="ADAL" clId="{2D4A4DC4-5B60-4004-AD31-4364487B476D}" dt="2021-03-18T15:30:19.895" v="427" actId="732"/>
          <ac:picMkLst>
            <pc:docMk/>
            <pc:sldMk cId="4290623094" sldId="259"/>
            <ac:picMk id="5" creationId="{19147F2A-DA47-4D77-82B1-3F0E8D0AFD14}"/>
          </ac:picMkLst>
        </pc:picChg>
        <pc:cxnChg chg="add del">
          <ac:chgData name="Singletary, David S." userId="45c19336-5b87-4564-b40a-d17e89ba411b" providerId="ADAL" clId="{2D4A4DC4-5B60-4004-AD31-4364487B476D}" dt="2021-03-15T20:34:27.653" v="109" actId="11529"/>
          <ac:cxnSpMkLst>
            <pc:docMk/>
            <pc:sldMk cId="4290623094" sldId="259"/>
            <ac:cxnSpMk id="4" creationId="{3D943103-410E-4761-9C5B-C162A65D16E7}"/>
          </ac:cxnSpMkLst>
        </pc:cxnChg>
        <pc:cxnChg chg="add mod">
          <ac:chgData name="Singletary, David S." userId="45c19336-5b87-4564-b40a-d17e89ba411b" providerId="ADAL" clId="{2D4A4DC4-5B60-4004-AD31-4364487B476D}" dt="2021-03-19T19:25:53.785" v="1835" actId="1076"/>
          <ac:cxnSpMkLst>
            <pc:docMk/>
            <pc:sldMk cId="4290623094" sldId="259"/>
            <ac:cxnSpMk id="9" creationId="{3CC0569E-79C2-43FE-9E65-7B868BA7C0ED}"/>
          </ac:cxnSpMkLst>
        </pc:cxnChg>
      </pc:sldChg>
      <pc:sldChg chg="addSp delSp modSp new mod">
        <pc:chgData name="Singletary, David S." userId="45c19336-5b87-4564-b40a-d17e89ba411b" providerId="ADAL" clId="{2D4A4DC4-5B60-4004-AD31-4364487B476D}" dt="2021-03-18T15:25:38.800" v="386"/>
        <pc:sldMkLst>
          <pc:docMk/>
          <pc:sldMk cId="3912213653" sldId="260"/>
        </pc:sldMkLst>
        <pc:spChg chg="mod">
          <ac:chgData name="Singletary, David S." userId="45c19336-5b87-4564-b40a-d17e89ba411b" providerId="ADAL" clId="{2D4A4DC4-5B60-4004-AD31-4364487B476D}" dt="2021-03-18T15:25:38.800" v="386"/>
          <ac:spMkLst>
            <pc:docMk/>
            <pc:sldMk cId="3912213653" sldId="260"/>
            <ac:spMk id="2" creationId="{C00B6E76-B3BF-4129-932A-38B538031F19}"/>
          </ac:spMkLst>
        </pc:spChg>
        <pc:spChg chg="del">
          <ac:chgData name="Singletary, David S." userId="45c19336-5b87-4564-b40a-d17e89ba411b" providerId="ADAL" clId="{2D4A4DC4-5B60-4004-AD31-4364487B476D}" dt="2021-03-15T20:33:03.354" v="76"/>
          <ac:spMkLst>
            <pc:docMk/>
            <pc:sldMk cId="3912213653" sldId="260"/>
            <ac:spMk id="3" creationId="{AF9EA64B-4121-4488-B38C-AD399C124C35}"/>
          </ac:spMkLst>
        </pc:spChg>
        <pc:spChg chg="add mod">
          <ac:chgData name="Singletary, David S." userId="45c19336-5b87-4564-b40a-d17e89ba411b" providerId="ADAL" clId="{2D4A4DC4-5B60-4004-AD31-4364487B476D}" dt="2021-03-18T15:25:38.800" v="386"/>
          <ac:spMkLst>
            <pc:docMk/>
            <pc:sldMk cId="3912213653" sldId="260"/>
            <ac:spMk id="5" creationId="{9A05574B-8937-4007-8E6B-0DF340E2031C}"/>
          </ac:spMkLst>
        </pc:spChg>
        <pc:picChg chg="add del mod">
          <ac:chgData name="Singletary, David S." userId="45c19336-5b87-4564-b40a-d17e89ba411b" providerId="ADAL" clId="{2D4A4DC4-5B60-4004-AD31-4364487B476D}" dt="2021-03-18T15:20:41.471" v="335" actId="478"/>
          <ac:picMkLst>
            <pc:docMk/>
            <pc:sldMk cId="3912213653" sldId="260"/>
            <ac:picMk id="4" creationId="{6DB90200-3E60-429F-A7ED-1CB71F088F8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9:24:33.480" v="1802" actId="1076"/>
        <pc:sldMkLst>
          <pc:docMk/>
          <pc:sldMk cId="2837353604" sldId="261"/>
        </pc:sldMkLst>
        <pc:spChg chg="mod">
          <ac:chgData name="Singletary, David S." userId="45c19336-5b87-4564-b40a-d17e89ba411b" providerId="ADAL" clId="{2D4A4DC4-5B60-4004-AD31-4364487B476D}" dt="2021-03-18T15:19:13.220" v="292" actId="14100"/>
          <ac:spMkLst>
            <pc:docMk/>
            <pc:sldMk cId="2837353604" sldId="261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15:21.199" v="201"/>
          <ac:spMkLst>
            <pc:docMk/>
            <pc:sldMk cId="2837353604" sldId="261"/>
            <ac:spMk id="4" creationId="{9D057C19-2A64-473B-A5AC-75554E6DD2DF}"/>
          </ac:spMkLst>
        </pc:spChg>
        <pc:spChg chg="add del mod">
          <ac:chgData name="Singletary, David S." userId="45c19336-5b87-4564-b40a-d17e89ba411b" providerId="ADAL" clId="{2D4A4DC4-5B60-4004-AD31-4364487B476D}" dt="2021-03-19T19:24:13.946" v="1779"/>
          <ac:spMkLst>
            <pc:docMk/>
            <pc:sldMk cId="2837353604" sldId="261"/>
            <ac:spMk id="4" creationId="{E7B90AF0-F953-4C74-A40E-B1B0CC605348}"/>
          </ac:spMkLst>
        </pc:spChg>
        <pc:spChg chg="del">
          <ac:chgData name="Singletary, David S." userId="45c19336-5b87-4564-b40a-d17e89ba411b" providerId="ADAL" clId="{2D4A4DC4-5B60-4004-AD31-4364487B476D}" dt="2021-03-18T15:15:18.072" v="200" actId="478"/>
          <ac:spMkLst>
            <pc:docMk/>
            <pc:sldMk cId="2837353604" sldId="261"/>
            <ac:spMk id="6" creationId="{12ECD6A0-3E26-478C-ABE9-436A6ED28BFE}"/>
          </ac:spMkLst>
        </pc:spChg>
        <pc:spChg chg="del">
          <ac:chgData name="Singletary, David S." userId="45c19336-5b87-4564-b40a-d17e89ba411b" providerId="ADAL" clId="{2D4A4DC4-5B60-4004-AD31-4364487B476D}" dt="2021-03-18T15:15:18.072" v="200" actId="478"/>
          <ac:spMkLst>
            <pc:docMk/>
            <pc:sldMk cId="2837353604" sldId="261"/>
            <ac:spMk id="8" creationId="{02FF9FA4-6261-43DD-A58A-A13579574FE0}"/>
          </ac:spMkLst>
        </pc:spChg>
        <pc:spChg chg="add mod">
          <ac:chgData name="Singletary, David S." userId="45c19336-5b87-4564-b40a-d17e89ba411b" providerId="ADAL" clId="{2D4A4DC4-5B60-4004-AD31-4364487B476D}" dt="2021-03-19T19:24:26.032" v="1798" actId="20577"/>
          <ac:spMkLst>
            <pc:docMk/>
            <pc:sldMk cId="2837353604" sldId="261"/>
            <ac:spMk id="10" creationId="{4DC3A925-1162-4824-B58A-1D6BAC426187}"/>
          </ac:spMkLst>
        </pc:spChg>
        <pc:picChg chg="del">
          <ac:chgData name="Singletary, David S." userId="45c19336-5b87-4564-b40a-d17e89ba411b" providerId="ADAL" clId="{2D4A4DC4-5B60-4004-AD31-4364487B476D}" dt="2021-03-18T15:15:12.738" v="199" actId="478"/>
          <ac:picMkLst>
            <pc:docMk/>
            <pc:sldMk cId="2837353604" sldId="261"/>
            <ac:picMk id="5" creationId="{19147F2A-DA47-4D77-82B1-3F0E8D0AFD14}"/>
          </ac:picMkLst>
        </pc:picChg>
        <pc:picChg chg="add mod">
          <ac:chgData name="Singletary, David S." userId="45c19336-5b87-4564-b40a-d17e89ba411b" providerId="ADAL" clId="{2D4A4DC4-5B60-4004-AD31-4364487B476D}" dt="2021-03-19T19:24:33.480" v="1802" actId="1076"/>
          <ac:picMkLst>
            <pc:docMk/>
            <pc:sldMk cId="2837353604" sldId="261"/>
            <ac:picMk id="5" creationId="{49B1F877-C6E7-49D8-B76E-9111D13E0D7B}"/>
          </ac:picMkLst>
        </pc:picChg>
        <pc:picChg chg="add del mod">
          <ac:chgData name="Singletary, David S." userId="45c19336-5b87-4564-b40a-d17e89ba411b" providerId="ADAL" clId="{2D4A4DC4-5B60-4004-AD31-4364487B476D}" dt="2021-03-19T19:24:10.343" v="1778" actId="478"/>
          <ac:picMkLst>
            <pc:docMk/>
            <pc:sldMk cId="2837353604" sldId="261"/>
            <ac:picMk id="7" creationId="{C4FBA918-3558-46B2-B540-87D6DE97F2B2}"/>
          </ac:picMkLst>
        </pc:picChg>
        <pc:cxnChg chg="del">
          <ac:chgData name="Singletary, David S." userId="45c19336-5b87-4564-b40a-d17e89ba411b" providerId="ADAL" clId="{2D4A4DC4-5B60-4004-AD31-4364487B476D}" dt="2021-03-18T15:15:18.072" v="200" actId="478"/>
          <ac:cxnSpMkLst>
            <pc:docMk/>
            <pc:sldMk cId="2837353604" sldId="261"/>
            <ac:cxnSpMk id="9" creationId="{3CC0569E-79C2-43FE-9E65-7B868BA7C0ED}"/>
          </ac:cxnSpMkLst>
        </pc:cxnChg>
        <pc:cxnChg chg="add del mod">
          <ac:chgData name="Singletary, David S." userId="45c19336-5b87-4564-b40a-d17e89ba411b" providerId="ADAL" clId="{2D4A4DC4-5B60-4004-AD31-4364487B476D}" dt="2021-03-18T15:19:08.867" v="290" actId="478"/>
          <ac:cxnSpMkLst>
            <pc:docMk/>
            <pc:sldMk cId="2837353604" sldId="261"/>
            <ac:cxnSpMk id="11" creationId="{39C8DBE3-E436-4ED6-B77F-5287AA99584E}"/>
          </ac:cxnSpMkLst>
        </pc:cxnChg>
      </pc:sldChg>
      <pc:sldChg chg="modSp add mod">
        <pc:chgData name="Singletary, David S." userId="45c19336-5b87-4564-b40a-d17e89ba411b" providerId="ADAL" clId="{2D4A4DC4-5B60-4004-AD31-4364487B476D}" dt="2021-03-18T15:29:25.324" v="420" actId="1038"/>
        <pc:sldMkLst>
          <pc:docMk/>
          <pc:sldMk cId="3033191393" sldId="262"/>
        </pc:sldMkLst>
        <pc:spChg chg="mod">
          <ac:chgData name="Singletary, David S." userId="45c19336-5b87-4564-b40a-d17e89ba411b" providerId="ADAL" clId="{2D4A4DC4-5B60-4004-AD31-4364487B476D}" dt="2021-03-18T15:29:18.628" v="411" actId="1035"/>
          <ac:spMkLst>
            <pc:docMk/>
            <pc:sldMk cId="3033191393" sldId="262"/>
            <ac:spMk id="2" creationId="{C00B6E76-B3BF-4129-932A-38B538031F19}"/>
          </ac:spMkLst>
        </pc:spChg>
        <pc:picChg chg="mod">
          <ac:chgData name="Singletary, David S." userId="45c19336-5b87-4564-b40a-d17e89ba411b" providerId="ADAL" clId="{2D4A4DC4-5B60-4004-AD31-4364487B476D}" dt="2021-03-18T15:29:25.324" v="420" actId="1038"/>
          <ac:picMkLst>
            <pc:docMk/>
            <pc:sldMk cId="3033191393" sldId="262"/>
            <ac:picMk id="4" creationId="{6DB90200-3E60-429F-A7ED-1CB71F088F8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9:26:04.849" v="1837" actId="14100"/>
        <pc:sldMkLst>
          <pc:docMk/>
          <pc:sldMk cId="2605089656" sldId="263"/>
        </pc:sldMkLst>
        <pc:spChg chg="mod">
          <ac:chgData name="Singletary, David S." userId="45c19336-5b87-4564-b40a-d17e89ba411b" providerId="ADAL" clId="{2D4A4DC4-5B60-4004-AD31-4364487B476D}" dt="2021-03-19T19:26:04.849" v="1837" actId="14100"/>
          <ac:spMkLst>
            <pc:docMk/>
            <pc:sldMk cId="2605089656" sldId="263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34:35.511" v="475"/>
          <ac:spMkLst>
            <pc:docMk/>
            <pc:sldMk cId="2605089656" sldId="263"/>
            <ac:spMk id="4" creationId="{1579F028-9847-40A6-B2F0-E12B5D8D14BE}"/>
          </ac:spMkLst>
        </pc:spChg>
        <pc:spChg chg="add del mod">
          <ac:chgData name="Singletary, David S." userId="45c19336-5b87-4564-b40a-d17e89ba411b" providerId="ADAL" clId="{2D4A4DC4-5B60-4004-AD31-4364487B476D}" dt="2021-03-19T19:25:20.930" v="1806"/>
          <ac:spMkLst>
            <pc:docMk/>
            <pc:sldMk cId="2605089656" sldId="263"/>
            <ac:spMk id="8" creationId="{7D72E6D3-CF59-4909-8044-8EED3C9F69F4}"/>
          </ac:spMkLst>
        </pc:spChg>
        <pc:spChg chg="del">
          <ac:chgData name="Singletary, David S." userId="45c19336-5b87-4564-b40a-d17e89ba411b" providerId="ADAL" clId="{2D4A4DC4-5B60-4004-AD31-4364487B476D}" dt="2021-03-18T15:33:38.987" v="442" actId="478"/>
          <ac:spMkLst>
            <pc:docMk/>
            <pc:sldMk cId="2605089656" sldId="263"/>
            <ac:spMk id="10" creationId="{4DC3A925-1162-4824-B58A-1D6BAC426187}"/>
          </ac:spMkLst>
        </pc:spChg>
        <pc:picChg chg="add del mod">
          <ac:chgData name="Singletary, David S." userId="45c19336-5b87-4564-b40a-d17e89ba411b" providerId="ADAL" clId="{2D4A4DC4-5B60-4004-AD31-4364487B476D}" dt="2021-03-19T19:25:17.202" v="1803" actId="478"/>
          <ac:picMkLst>
            <pc:docMk/>
            <pc:sldMk cId="2605089656" sldId="263"/>
            <ac:picMk id="5" creationId="{E4A5B51B-8411-465D-821F-28946594AFAA}"/>
          </ac:picMkLst>
        </pc:picChg>
        <pc:picChg chg="del">
          <ac:chgData name="Singletary, David S." userId="45c19336-5b87-4564-b40a-d17e89ba411b" providerId="ADAL" clId="{2D4A4DC4-5B60-4004-AD31-4364487B476D}" dt="2021-03-18T15:33:34.690" v="441" actId="478"/>
          <ac:picMkLst>
            <pc:docMk/>
            <pc:sldMk cId="2605089656" sldId="263"/>
            <ac:picMk id="7" creationId="{C4FBA918-3558-46B2-B540-87D6DE97F2B2}"/>
          </ac:picMkLst>
        </pc:picChg>
        <pc:picChg chg="add del">
          <ac:chgData name="Singletary, David S." userId="45c19336-5b87-4564-b40a-d17e89ba411b" providerId="ADAL" clId="{2D4A4DC4-5B60-4004-AD31-4364487B476D}" dt="2021-03-19T19:25:18.942" v="1805"/>
          <ac:picMkLst>
            <pc:docMk/>
            <pc:sldMk cId="2605089656" sldId="263"/>
            <ac:picMk id="9" creationId="{9D6766F7-677D-4019-8866-9C655D2D8136}"/>
          </ac:picMkLst>
        </pc:picChg>
        <pc:picChg chg="add mod">
          <ac:chgData name="Singletary, David S." userId="45c19336-5b87-4564-b40a-d17e89ba411b" providerId="ADAL" clId="{2D4A4DC4-5B60-4004-AD31-4364487B476D}" dt="2021-03-19T19:26:01.852" v="1836" actId="1076"/>
          <ac:picMkLst>
            <pc:docMk/>
            <pc:sldMk cId="2605089656" sldId="263"/>
            <ac:picMk id="11" creationId="{1FDC1313-5E64-491C-A93B-A43B434D86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8T15:37:24.796" v="545" actId="208"/>
        <pc:sldMkLst>
          <pc:docMk/>
          <pc:sldMk cId="2493980362" sldId="264"/>
        </pc:sldMkLst>
        <pc:spChg chg="mod">
          <ac:chgData name="Singletary, David S." userId="45c19336-5b87-4564-b40a-d17e89ba411b" providerId="ADAL" clId="{2D4A4DC4-5B60-4004-AD31-4364487B476D}" dt="2021-03-18T15:35:29.496" v="533" actId="20577"/>
          <ac:spMkLst>
            <pc:docMk/>
            <pc:sldMk cId="2493980362" sldId="264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36:06.851" v="534"/>
          <ac:spMkLst>
            <pc:docMk/>
            <pc:sldMk cId="2493980362" sldId="264"/>
            <ac:spMk id="4" creationId="{4A786973-51B7-418A-A4F5-6494351063CE}"/>
          </ac:spMkLst>
        </pc:spChg>
        <pc:spChg chg="add mod">
          <ac:chgData name="Singletary, David S." userId="45c19336-5b87-4564-b40a-d17e89ba411b" providerId="ADAL" clId="{2D4A4DC4-5B60-4004-AD31-4364487B476D}" dt="2021-03-18T15:37:24.796" v="545" actId="208"/>
          <ac:spMkLst>
            <pc:docMk/>
            <pc:sldMk cId="2493980362" sldId="264"/>
            <ac:spMk id="7" creationId="{1B6E1504-8424-4562-9D45-67EE934C70F0}"/>
          </ac:spMkLst>
        </pc:spChg>
        <pc:picChg chg="del">
          <ac:chgData name="Singletary, David S." userId="45c19336-5b87-4564-b40a-d17e89ba411b" providerId="ADAL" clId="{2D4A4DC4-5B60-4004-AD31-4364487B476D}" dt="2021-03-18T15:35:08.571" v="506" actId="478"/>
          <ac:picMkLst>
            <pc:docMk/>
            <pc:sldMk cId="2493980362" sldId="264"/>
            <ac:picMk id="5" creationId="{E4A5B51B-8411-465D-821F-28946594AFAA}"/>
          </ac:picMkLst>
        </pc:picChg>
        <pc:picChg chg="add mod">
          <ac:chgData name="Singletary, David S." userId="45c19336-5b87-4564-b40a-d17e89ba411b" providerId="ADAL" clId="{2D4A4DC4-5B60-4004-AD31-4364487B476D}" dt="2021-03-18T15:36:55.730" v="541" actId="1076"/>
          <ac:picMkLst>
            <pc:docMk/>
            <pc:sldMk cId="2493980362" sldId="264"/>
            <ac:picMk id="6" creationId="{62461BC9-08D3-40D4-A972-0B55698A489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8T15:40:07.125" v="640" actId="1582"/>
        <pc:sldMkLst>
          <pc:docMk/>
          <pc:sldMk cId="47288736" sldId="265"/>
        </pc:sldMkLst>
        <pc:spChg chg="mod">
          <ac:chgData name="Singletary, David S." userId="45c19336-5b87-4564-b40a-d17e89ba411b" providerId="ADAL" clId="{2D4A4DC4-5B60-4004-AD31-4364487B476D}" dt="2021-03-18T15:39:03.855" v="607" actId="20577"/>
          <ac:spMkLst>
            <pc:docMk/>
            <pc:sldMk cId="47288736" sldId="265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8T15:37:58.265" v="547" actId="478"/>
          <ac:spMkLst>
            <pc:docMk/>
            <pc:sldMk cId="47288736" sldId="265"/>
            <ac:spMk id="4" creationId="{C2E8C24D-E3CC-46B6-943A-C17E7A125381}"/>
          </ac:spMkLst>
        </pc:spChg>
        <pc:spChg chg="del">
          <ac:chgData name="Singletary, David S." userId="45c19336-5b87-4564-b40a-d17e89ba411b" providerId="ADAL" clId="{2D4A4DC4-5B60-4004-AD31-4364487B476D}" dt="2021-03-18T15:38:00.855" v="548" actId="478"/>
          <ac:spMkLst>
            <pc:docMk/>
            <pc:sldMk cId="47288736" sldId="265"/>
            <ac:spMk id="7" creationId="{1B6E1504-8424-4562-9D45-67EE934C70F0}"/>
          </ac:spMkLst>
        </pc:spChg>
        <pc:spChg chg="add mod">
          <ac:chgData name="Singletary, David S." userId="45c19336-5b87-4564-b40a-d17e89ba411b" providerId="ADAL" clId="{2D4A4DC4-5B60-4004-AD31-4364487B476D}" dt="2021-03-18T15:38:39.991" v="572" actId="14100"/>
          <ac:spMkLst>
            <pc:docMk/>
            <pc:sldMk cId="47288736" sldId="265"/>
            <ac:spMk id="8" creationId="{83197DA0-719F-4352-8A84-5068B8141622}"/>
          </ac:spMkLst>
        </pc:spChg>
        <pc:picChg chg="add mod">
          <ac:chgData name="Singletary, David S." userId="45c19336-5b87-4564-b40a-d17e89ba411b" providerId="ADAL" clId="{2D4A4DC4-5B60-4004-AD31-4364487B476D}" dt="2021-03-18T15:38:31.735" v="570" actId="1076"/>
          <ac:picMkLst>
            <pc:docMk/>
            <pc:sldMk cId="47288736" sldId="265"/>
            <ac:picMk id="5" creationId="{CF1B7D4D-5BB2-4A51-A130-B994CB86E5AB}"/>
          </ac:picMkLst>
        </pc:picChg>
        <pc:picChg chg="del">
          <ac:chgData name="Singletary, David S." userId="45c19336-5b87-4564-b40a-d17e89ba411b" providerId="ADAL" clId="{2D4A4DC4-5B60-4004-AD31-4364487B476D}" dt="2021-03-18T15:37:58.265" v="547" actId="478"/>
          <ac:picMkLst>
            <pc:docMk/>
            <pc:sldMk cId="47288736" sldId="265"/>
            <ac:picMk id="6" creationId="{62461BC9-08D3-40D4-A972-0B55698A489A}"/>
          </ac:picMkLst>
        </pc:picChg>
        <pc:picChg chg="add mod">
          <ac:chgData name="Singletary, David S." userId="45c19336-5b87-4564-b40a-d17e89ba411b" providerId="ADAL" clId="{2D4A4DC4-5B60-4004-AD31-4364487B476D}" dt="2021-03-18T15:39:52.318" v="637" actId="1076"/>
          <ac:picMkLst>
            <pc:docMk/>
            <pc:sldMk cId="47288736" sldId="265"/>
            <ac:picMk id="9" creationId="{D57C9A1B-C733-435E-8510-E8C029DF2DB1}"/>
          </ac:picMkLst>
        </pc:picChg>
        <pc:cxnChg chg="add mod">
          <ac:chgData name="Singletary, David S." userId="45c19336-5b87-4564-b40a-d17e89ba411b" providerId="ADAL" clId="{2D4A4DC4-5B60-4004-AD31-4364487B476D}" dt="2021-03-18T15:40:07.125" v="640" actId="1582"/>
          <ac:cxnSpMkLst>
            <pc:docMk/>
            <pc:sldMk cId="47288736" sldId="265"/>
            <ac:cxnSpMk id="11" creationId="{5CBD0CEE-89EB-4378-95ED-3E844231D858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19T15:51:54.270" v="1456" actId="14100"/>
        <pc:sldMkLst>
          <pc:docMk/>
          <pc:sldMk cId="712664355" sldId="266"/>
        </pc:sldMkLst>
        <pc:spChg chg="mod">
          <ac:chgData name="Singletary, David S." userId="45c19336-5b87-4564-b40a-d17e89ba411b" providerId="ADAL" clId="{2D4A4DC4-5B60-4004-AD31-4364487B476D}" dt="2021-03-18T15:48:02.219" v="837" actId="20577"/>
          <ac:spMkLst>
            <pc:docMk/>
            <pc:sldMk cId="712664355" sldId="266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5:42:44.556" v="659"/>
          <ac:spMkLst>
            <pc:docMk/>
            <pc:sldMk cId="712664355" sldId="266"/>
            <ac:spMk id="4" creationId="{C2E8C24D-E3CC-46B6-943A-C17E7A125381}"/>
          </ac:spMkLst>
        </pc:spChg>
        <pc:spChg chg="del">
          <ac:chgData name="Singletary, David S." userId="45c19336-5b87-4564-b40a-d17e89ba411b" providerId="ADAL" clId="{2D4A4DC4-5B60-4004-AD31-4364487B476D}" dt="2021-03-18T15:42:40.223" v="656" actId="478"/>
          <ac:spMkLst>
            <pc:docMk/>
            <pc:sldMk cId="712664355" sldId="266"/>
            <ac:spMk id="8" creationId="{83197DA0-719F-4352-8A84-5068B8141622}"/>
          </ac:spMkLst>
        </pc:spChg>
        <pc:spChg chg="add mod">
          <ac:chgData name="Singletary, David S." userId="45c19336-5b87-4564-b40a-d17e89ba411b" providerId="ADAL" clId="{2D4A4DC4-5B60-4004-AD31-4364487B476D}" dt="2021-03-19T15:51:54.270" v="1456" actId="14100"/>
          <ac:spMkLst>
            <pc:docMk/>
            <pc:sldMk cId="712664355" sldId="266"/>
            <ac:spMk id="10" creationId="{B1682200-1637-482E-B70A-56886CADDFB8}"/>
          </ac:spMkLst>
        </pc:spChg>
        <pc:picChg chg="add mod">
          <ac:chgData name="Singletary, David S." userId="45c19336-5b87-4564-b40a-d17e89ba411b" providerId="ADAL" clId="{2D4A4DC4-5B60-4004-AD31-4364487B476D}" dt="2021-03-18T15:46:06.664" v="778" actId="1076"/>
          <ac:picMkLst>
            <pc:docMk/>
            <pc:sldMk cId="712664355" sldId="266"/>
            <ac:picMk id="3" creationId="{FC87F381-A9FC-40CA-B87D-AB3D0A77D174}"/>
          </ac:picMkLst>
        </pc:picChg>
        <pc:picChg chg="del">
          <ac:chgData name="Singletary, David S." userId="45c19336-5b87-4564-b40a-d17e89ba411b" providerId="ADAL" clId="{2D4A4DC4-5B60-4004-AD31-4364487B476D}" dt="2021-03-18T15:42:35.839" v="655" actId="478"/>
          <ac:picMkLst>
            <pc:docMk/>
            <pc:sldMk cId="712664355" sldId="266"/>
            <ac:picMk id="5" creationId="{CF1B7D4D-5BB2-4A51-A130-B994CB86E5AB}"/>
          </ac:picMkLst>
        </pc:picChg>
        <pc:picChg chg="del">
          <ac:chgData name="Singletary, David S." userId="45c19336-5b87-4564-b40a-d17e89ba411b" providerId="ADAL" clId="{2D4A4DC4-5B60-4004-AD31-4364487B476D}" dt="2021-03-18T15:42:42.312" v="658" actId="478"/>
          <ac:picMkLst>
            <pc:docMk/>
            <pc:sldMk cId="712664355" sldId="266"/>
            <ac:picMk id="9" creationId="{D57C9A1B-C733-435E-8510-E8C029DF2DB1}"/>
          </ac:picMkLst>
        </pc:picChg>
        <pc:cxnChg chg="del">
          <ac:chgData name="Singletary, David S." userId="45c19336-5b87-4564-b40a-d17e89ba411b" providerId="ADAL" clId="{2D4A4DC4-5B60-4004-AD31-4364487B476D}" dt="2021-03-18T15:42:41.843" v="657" actId="478"/>
          <ac:cxnSpMkLst>
            <pc:docMk/>
            <pc:sldMk cId="712664355" sldId="266"/>
            <ac:cxnSpMk id="11" creationId="{5CBD0CEE-89EB-4378-95ED-3E844231D858}"/>
          </ac:cxnSpMkLst>
        </pc:cxnChg>
      </pc:sldChg>
      <pc:sldChg chg="new del">
        <pc:chgData name="Singletary, David S." userId="45c19336-5b87-4564-b40a-d17e89ba411b" providerId="ADAL" clId="{2D4A4DC4-5B60-4004-AD31-4364487B476D}" dt="2021-03-18T15:42:23.099" v="642" actId="680"/>
        <pc:sldMkLst>
          <pc:docMk/>
          <pc:sldMk cId="3183743637" sldId="266"/>
        </pc:sldMkLst>
      </pc:sldChg>
      <pc:sldChg chg="addSp delSp modSp add mod">
        <pc:chgData name="Singletary, David S." userId="45c19336-5b87-4564-b40a-d17e89ba411b" providerId="ADAL" clId="{2D4A4DC4-5B60-4004-AD31-4364487B476D}" dt="2021-03-19T15:57:42.081" v="1719"/>
        <pc:sldMkLst>
          <pc:docMk/>
          <pc:sldMk cId="1777755947" sldId="267"/>
        </pc:sldMkLst>
        <pc:spChg chg="mod">
          <ac:chgData name="Singletary, David S." userId="45c19336-5b87-4564-b40a-d17e89ba411b" providerId="ADAL" clId="{2D4A4DC4-5B60-4004-AD31-4364487B476D}" dt="2021-03-18T15:53:02.599" v="861" actId="313"/>
          <ac:spMkLst>
            <pc:docMk/>
            <pc:sldMk cId="1777755947" sldId="267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47:53.381" v="817"/>
          <ac:spMkLst>
            <pc:docMk/>
            <pc:sldMk cId="1777755947" sldId="267"/>
            <ac:spMk id="5" creationId="{B81961CF-5841-4307-B12B-98EFE3991CD0}"/>
          </ac:spMkLst>
        </pc:spChg>
        <pc:spChg chg="del">
          <ac:chgData name="Singletary, David S." userId="45c19336-5b87-4564-b40a-d17e89ba411b" providerId="ADAL" clId="{2D4A4DC4-5B60-4004-AD31-4364487B476D}" dt="2021-03-18T15:47:48.174" v="813" actId="478"/>
          <ac:spMkLst>
            <pc:docMk/>
            <pc:sldMk cId="1777755947" sldId="267"/>
            <ac:spMk id="10" creationId="{B1682200-1637-482E-B70A-56886CADDFB8}"/>
          </ac:spMkLst>
        </pc:spChg>
        <pc:spChg chg="add mod">
          <ac:chgData name="Singletary, David S." userId="45c19336-5b87-4564-b40a-d17e89ba411b" providerId="ADAL" clId="{2D4A4DC4-5B60-4004-AD31-4364487B476D}" dt="2021-03-19T15:56:48.738" v="1709" actId="20577"/>
          <ac:spMkLst>
            <pc:docMk/>
            <pc:sldMk cId="1777755947" sldId="267"/>
            <ac:spMk id="11" creationId="{8A667127-D4FE-4E0E-9F35-FABFC3973C81}"/>
          </ac:spMkLst>
        </pc:spChg>
        <pc:spChg chg="add mod">
          <ac:chgData name="Singletary, David S." userId="45c19336-5b87-4564-b40a-d17e89ba411b" providerId="ADAL" clId="{2D4A4DC4-5B60-4004-AD31-4364487B476D}" dt="2021-03-19T15:57:42.081" v="1719"/>
          <ac:spMkLst>
            <pc:docMk/>
            <pc:sldMk cId="1777755947" sldId="267"/>
            <ac:spMk id="12" creationId="{09B46229-4A53-4827-BA47-44A0B95B7186}"/>
          </ac:spMkLst>
        </pc:spChg>
        <pc:picChg chg="del">
          <ac:chgData name="Singletary, David S." userId="45c19336-5b87-4564-b40a-d17e89ba411b" providerId="ADAL" clId="{2D4A4DC4-5B60-4004-AD31-4364487B476D}" dt="2021-03-18T15:47:49.695" v="814" actId="478"/>
          <ac:picMkLst>
            <pc:docMk/>
            <pc:sldMk cId="1777755947" sldId="267"/>
            <ac:picMk id="3" creationId="{FC87F381-A9FC-40CA-B87D-AB3D0A77D174}"/>
          </ac:picMkLst>
        </pc:picChg>
        <pc:picChg chg="add del">
          <ac:chgData name="Singletary, David S." userId="45c19336-5b87-4564-b40a-d17e89ba411b" providerId="ADAL" clId="{2D4A4DC4-5B60-4004-AD31-4364487B476D}" dt="2021-03-18T15:47:51.079" v="816"/>
          <ac:picMkLst>
            <pc:docMk/>
            <pc:sldMk cId="1777755947" sldId="267"/>
            <ac:picMk id="6" creationId="{E953BC76-1AB6-44DB-81A7-52F4D236109F}"/>
          </ac:picMkLst>
        </pc:picChg>
        <pc:picChg chg="add mod">
          <ac:chgData name="Singletary, David S." userId="45c19336-5b87-4564-b40a-d17e89ba411b" providerId="ADAL" clId="{2D4A4DC4-5B60-4004-AD31-4364487B476D}" dt="2021-03-19T15:57:21.427" v="1714" actId="14100"/>
          <ac:picMkLst>
            <pc:docMk/>
            <pc:sldMk cId="1777755947" sldId="267"/>
            <ac:picMk id="7" creationId="{32ABA2A8-BF6D-45D8-8CB7-A90DBE4993FE}"/>
          </ac:picMkLst>
        </pc:picChg>
        <pc:picChg chg="add mod">
          <ac:chgData name="Singletary, David S." userId="45c19336-5b87-4564-b40a-d17e89ba411b" providerId="ADAL" clId="{2D4A4DC4-5B60-4004-AD31-4364487B476D}" dt="2021-03-19T15:57:26.158" v="1717" actId="1076"/>
          <ac:picMkLst>
            <pc:docMk/>
            <pc:sldMk cId="1777755947" sldId="267"/>
            <ac:picMk id="8" creationId="{05866CEA-14F5-4EB6-B759-AD0ADDF20E07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0T17:33:50.515" v="2033" actId="20577"/>
        <pc:sldMkLst>
          <pc:docMk/>
          <pc:sldMk cId="1852075656" sldId="268"/>
        </pc:sldMkLst>
        <pc:spChg chg="mod">
          <ac:chgData name="Singletary, David S." userId="45c19336-5b87-4564-b40a-d17e89ba411b" providerId="ADAL" clId="{2D4A4DC4-5B60-4004-AD31-4364487B476D}" dt="2021-03-20T17:33:50.515" v="2033" actId="20577"/>
          <ac:spMkLst>
            <pc:docMk/>
            <pc:sldMk cId="1852075656" sldId="268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9:27:11.956" v="1844" actId="1076"/>
          <ac:spMkLst>
            <pc:docMk/>
            <pc:sldMk cId="1852075656" sldId="268"/>
            <ac:spMk id="4" creationId="{A1EA023D-B13D-4981-BB7C-B0B870C47918}"/>
          </ac:spMkLst>
        </pc:spChg>
        <pc:spChg chg="add mod">
          <ac:chgData name="Singletary, David S." userId="45c19336-5b87-4564-b40a-d17e89ba411b" providerId="ADAL" clId="{2D4A4DC4-5B60-4004-AD31-4364487B476D}" dt="2021-03-19T19:27:39.897" v="1864" actId="14100"/>
          <ac:spMkLst>
            <pc:docMk/>
            <pc:sldMk cId="1852075656" sldId="268"/>
            <ac:spMk id="7" creationId="{1427EE17-6AC3-4B9C-B096-8FC541639895}"/>
          </ac:spMkLst>
        </pc:spChg>
        <pc:spChg chg="add mod ord">
          <ac:chgData name="Singletary, David S." userId="45c19336-5b87-4564-b40a-d17e89ba411b" providerId="ADAL" clId="{2D4A4DC4-5B60-4004-AD31-4364487B476D}" dt="2021-03-20T17:33:22.957" v="2007" actId="5793"/>
          <ac:spMkLst>
            <pc:docMk/>
            <pc:sldMk cId="1852075656" sldId="268"/>
            <ac:spMk id="8" creationId="{BDF65D7B-336E-4802-9691-7FF0E4ED627C}"/>
          </ac:spMkLst>
        </pc:spChg>
        <pc:picChg chg="del mod">
          <ac:chgData name="Singletary, David S." userId="45c19336-5b87-4564-b40a-d17e89ba411b" providerId="ADAL" clId="{2D4A4DC4-5B60-4004-AD31-4364487B476D}" dt="2021-03-19T19:26:40.286" v="1838" actId="478"/>
          <ac:picMkLst>
            <pc:docMk/>
            <pc:sldMk cId="1852075656" sldId="268"/>
            <ac:picMk id="5" creationId="{E4A5B51B-8411-465D-821F-28946594AFAA}"/>
          </ac:picMkLst>
        </pc:picChg>
        <pc:picChg chg="add mod">
          <ac:chgData name="Singletary, David S." userId="45c19336-5b87-4564-b40a-d17e89ba411b" providerId="ADAL" clId="{2D4A4DC4-5B60-4004-AD31-4364487B476D}" dt="2021-03-18T17:44:13.928" v="901" actId="571"/>
          <ac:picMkLst>
            <pc:docMk/>
            <pc:sldMk cId="1852075656" sldId="268"/>
            <ac:picMk id="6" creationId="{C42C39C3-B682-449B-9DCB-1BA4F5D8DC73}"/>
          </ac:picMkLst>
        </pc:picChg>
        <pc:picChg chg="add del mod">
          <ac:chgData name="Singletary, David S." userId="45c19336-5b87-4564-b40a-d17e89ba411b" providerId="ADAL" clId="{2D4A4DC4-5B60-4004-AD31-4364487B476D}" dt="2021-03-19T19:26:46.350" v="1840"/>
          <ac:picMkLst>
            <pc:docMk/>
            <pc:sldMk cId="1852075656" sldId="268"/>
            <ac:picMk id="9" creationId="{FA123296-E2E0-4BE6-9712-7807E81996DD}"/>
          </ac:picMkLst>
        </pc:picChg>
        <pc:picChg chg="add mod ord">
          <ac:chgData name="Singletary, David S." userId="45c19336-5b87-4564-b40a-d17e89ba411b" providerId="ADAL" clId="{2D4A4DC4-5B60-4004-AD31-4364487B476D}" dt="2021-03-19T19:26:57.607" v="1842" actId="167"/>
          <ac:picMkLst>
            <pc:docMk/>
            <pc:sldMk cId="1852075656" sldId="268"/>
            <ac:picMk id="10" creationId="{94792D41-5177-4C93-8414-9893A59EAB8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32:59.324" v="2004" actId="20577"/>
        <pc:sldMkLst>
          <pc:docMk/>
          <pc:sldMk cId="2281925506" sldId="269"/>
        </pc:sldMkLst>
        <pc:spChg chg="mod">
          <ac:chgData name="Singletary, David S." userId="45c19336-5b87-4564-b40a-d17e89ba411b" providerId="ADAL" clId="{2D4A4DC4-5B60-4004-AD31-4364487B476D}" dt="2021-03-20T17:32:59.324" v="2004" actId="20577"/>
          <ac:spMkLst>
            <pc:docMk/>
            <pc:sldMk cId="2281925506" sldId="269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7:48:10.666" v="954" actId="478"/>
          <ac:spMkLst>
            <pc:docMk/>
            <pc:sldMk cId="2281925506" sldId="269"/>
            <ac:spMk id="4" creationId="{A1EA023D-B13D-4981-BB7C-B0B870C47918}"/>
          </ac:spMkLst>
        </pc:spChg>
        <pc:spChg chg="add del mod ord">
          <ac:chgData name="Singletary, David S." userId="45c19336-5b87-4564-b40a-d17e89ba411b" providerId="ADAL" clId="{2D4A4DC4-5B60-4004-AD31-4364487B476D}" dt="2021-03-18T17:49:12.393" v="955" actId="478"/>
          <ac:spMkLst>
            <pc:docMk/>
            <pc:sldMk cId="2281925506" sldId="269"/>
            <ac:spMk id="6" creationId="{A2C7F190-B00A-4349-95AC-7521BCAD87F1}"/>
          </ac:spMkLst>
        </pc:spChg>
        <pc:spChg chg="del">
          <ac:chgData name="Singletary, David S." userId="45c19336-5b87-4564-b40a-d17e89ba411b" providerId="ADAL" clId="{2D4A4DC4-5B60-4004-AD31-4364487B476D}" dt="2021-03-18T17:48:10.666" v="954" actId="478"/>
          <ac:spMkLst>
            <pc:docMk/>
            <pc:sldMk cId="2281925506" sldId="269"/>
            <ac:spMk id="7" creationId="{1427EE17-6AC3-4B9C-B096-8FC541639895}"/>
          </ac:spMkLst>
        </pc:spChg>
        <pc:spChg chg="add mod ord">
          <ac:chgData name="Singletary, David S." userId="45c19336-5b87-4564-b40a-d17e89ba411b" providerId="ADAL" clId="{2D4A4DC4-5B60-4004-AD31-4364487B476D}" dt="2021-03-19T19:28:23.728" v="1868" actId="1076"/>
          <ac:spMkLst>
            <pc:docMk/>
            <pc:sldMk cId="2281925506" sldId="269"/>
            <ac:spMk id="8" creationId="{1459F4E8-8E77-49EB-AEA7-D8A011CD7274}"/>
          </ac:spMkLst>
        </pc:spChg>
        <pc:spChg chg="add mod">
          <ac:chgData name="Singletary, David S." userId="45c19336-5b87-4564-b40a-d17e89ba411b" providerId="ADAL" clId="{2D4A4DC4-5B60-4004-AD31-4364487B476D}" dt="2021-03-19T19:28:57.344" v="1880" actId="1076"/>
          <ac:spMkLst>
            <pc:docMk/>
            <pc:sldMk cId="2281925506" sldId="269"/>
            <ac:spMk id="10" creationId="{FB279AED-CEDF-44B5-B7B8-71A98DAD43AE}"/>
          </ac:spMkLst>
        </pc:spChg>
        <pc:picChg chg="del">
          <ac:chgData name="Singletary, David S." userId="45c19336-5b87-4564-b40a-d17e89ba411b" providerId="ADAL" clId="{2D4A4DC4-5B60-4004-AD31-4364487B476D}" dt="2021-03-18T17:47:45.748" v="950" actId="478"/>
          <ac:picMkLst>
            <pc:docMk/>
            <pc:sldMk cId="2281925506" sldId="269"/>
            <ac:picMk id="5" creationId="{E4A5B51B-8411-465D-821F-28946594AFAA}"/>
          </ac:picMkLst>
        </pc:picChg>
        <pc:picChg chg="add del mod">
          <ac:chgData name="Singletary, David S." userId="45c19336-5b87-4564-b40a-d17e89ba411b" providerId="ADAL" clId="{2D4A4DC4-5B60-4004-AD31-4364487B476D}" dt="2021-03-19T19:28:16.337" v="1865" actId="478"/>
          <ac:picMkLst>
            <pc:docMk/>
            <pc:sldMk cId="2281925506" sldId="269"/>
            <ac:picMk id="9" creationId="{A897C05E-0A3F-4A98-9F43-A79614538319}"/>
          </ac:picMkLst>
        </pc:picChg>
        <pc:picChg chg="add mod ord">
          <ac:chgData name="Singletary, David S." userId="45c19336-5b87-4564-b40a-d17e89ba411b" providerId="ADAL" clId="{2D4A4DC4-5B60-4004-AD31-4364487B476D}" dt="2021-03-19T19:28:54.614" v="1879" actId="1076"/>
          <ac:picMkLst>
            <pc:docMk/>
            <pc:sldMk cId="2281925506" sldId="269"/>
            <ac:picMk id="11" creationId="{7B9FC2A0-B0C8-4C26-8BF7-76CD4F3EB65C}"/>
          </ac:picMkLst>
        </pc:picChg>
        <pc:picChg chg="add mod">
          <ac:chgData name="Singletary, David S." userId="45c19336-5b87-4564-b40a-d17e89ba411b" providerId="ADAL" clId="{2D4A4DC4-5B60-4004-AD31-4364487B476D}" dt="2021-03-19T19:28:34.427" v="1872" actId="571"/>
          <ac:picMkLst>
            <pc:docMk/>
            <pc:sldMk cId="2281925506" sldId="269"/>
            <ac:picMk id="12" creationId="{412D012F-D44D-48D2-9E88-7818BCA86035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19T19:31:13.908" v="1888" actId="14100"/>
        <pc:sldMkLst>
          <pc:docMk/>
          <pc:sldMk cId="620642605" sldId="270"/>
        </pc:sldMkLst>
        <pc:spChg chg="mod">
          <ac:chgData name="Singletary, David S." userId="45c19336-5b87-4564-b40a-d17e89ba411b" providerId="ADAL" clId="{2D4A4DC4-5B60-4004-AD31-4364487B476D}" dt="2021-03-19T19:31:09.993" v="1886" actId="1076"/>
          <ac:spMkLst>
            <pc:docMk/>
            <pc:sldMk cId="620642605" sldId="270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7:52:57.490" v="1038" actId="478"/>
          <ac:spMkLst>
            <pc:docMk/>
            <pc:sldMk cId="620642605" sldId="270"/>
            <ac:spMk id="4" creationId="{A1EA023D-B13D-4981-BB7C-B0B870C47918}"/>
          </ac:spMkLst>
        </pc:spChg>
        <pc:spChg chg="add del mod">
          <ac:chgData name="Singletary, David S." userId="45c19336-5b87-4564-b40a-d17e89ba411b" providerId="ADAL" clId="{2D4A4DC4-5B60-4004-AD31-4364487B476D}" dt="2021-03-18T17:53:00.267" v="1039"/>
          <ac:spMkLst>
            <pc:docMk/>
            <pc:sldMk cId="620642605" sldId="270"/>
            <ac:spMk id="6" creationId="{12AD652E-E39B-436D-9758-37D8DE3ADF7E}"/>
          </ac:spMkLst>
        </pc:spChg>
        <pc:spChg chg="del">
          <ac:chgData name="Singletary, David S." userId="45c19336-5b87-4564-b40a-d17e89ba411b" providerId="ADAL" clId="{2D4A4DC4-5B60-4004-AD31-4364487B476D}" dt="2021-03-18T17:52:57.490" v="1038" actId="478"/>
          <ac:spMkLst>
            <pc:docMk/>
            <pc:sldMk cId="620642605" sldId="270"/>
            <ac:spMk id="7" creationId="{1427EE17-6AC3-4B9C-B096-8FC541639895}"/>
          </ac:spMkLst>
        </pc:spChg>
        <pc:spChg chg="add del mod">
          <ac:chgData name="Singletary, David S." userId="45c19336-5b87-4564-b40a-d17e89ba411b" providerId="ADAL" clId="{2D4A4DC4-5B60-4004-AD31-4364487B476D}" dt="2021-03-19T19:30:51.336" v="1882"/>
          <ac:spMkLst>
            <pc:docMk/>
            <pc:sldMk cId="620642605" sldId="270"/>
            <ac:spMk id="10" creationId="{3E0B6425-3FEE-49BE-81D6-5AB322D2CE87}"/>
          </ac:spMkLst>
        </pc:spChg>
        <pc:picChg chg="del">
          <ac:chgData name="Singletary, David S." userId="45c19336-5b87-4564-b40a-d17e89ba411b" providerId="ADAL" clId="{2D4A4DC4-5B60-4004-AD31-4364487B476D}" dt="2021-03-18T17:52:54.120" v="1037" actId="478"/>
          <ac:picMkLst>
            <pc:docMk/>
            <pc:sldMk cId="620642605" sldId="270"/>
            <ac:picMk id="5" creationId="{E4A5B51B-8411-465D-821F-28946594AFAA}"/>
          </ac:picMkLst>
        </pc:picChg>
        <pc:picChg chg="add del mod">
          <ac:chgData name="Singletary, David S." userId="45c19336-5b87-4564-b40a-d17e89ba411b" providerId="ADAL" clId="{2D4A4DC4-5B60-4004-AD31-4364487B476D}" dt="2021-03-19T19:30:46.964" v="1881" actId="478"/>
          <ac:picMkLst>
            <pc:docMk/>
            <pc:sldMk cId="620642605" sldId="270"/>
            <ac:picMk id="8" creationId="{858512EA-42E9-4851-8449-6D2E4C19F48A}"/>
          </ac:picMkLst>
        </pc:picChg>
        <pc:picChg chg="add mod">
          <ac:chgData name="Singletary, David S." userId="45c19336-5b87-4564-b40a-d17e89ba411b" providerId="ADAL" clId="{2D4A4DC4-5B60-4004-AD31-4364487B476D}" dt="2021-03-19T19:31:13.908" v="1888" actId="14100"/>
          <ac:picMkLst>
            <pc:docMk/>
            <pc:sldMk cId="620642605" sldId="270"/>
            <ac:picMk id="11" creationId="{8FE0C066-667B-4F71-B772-9A8C6BA71C7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5:43:44.613" v="1373" actId="20577"/>
        <pc:sldMkLst>
          <pc:docMk/>
          <pc:sldMk cId="11323635" sldId="271"/>
        </pc:sldMkLst>
        <pc:spChg chg="mod">
          <ac:chgData name="Singletary, David S." userId="45c19336-5b87-4564-b40a-d17e89ba411b" providerId="ADAL" clId="{2D4A4DC4-5B60-4004-AD31-4364487B476D}" dt="2021-03-19T15:42:42.606" v="1122" actId="20577"/>
          <ac:spMkLst>
            <pc:docMk/>
            <pc:sldMk cId="11323635" sldId="271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5:43:44.613" v="1373" actId="20577"/>
          <ac:spMkLst>
            <pc:docMk/>
            <pc:sldMk cId="11323635" sldId="271"/>
            <ac:spMk id="4" creationId="{39AB7A4D-6C1E-4F9F-8554-F50AE8B6F5B1}"/>
          </ac:spMkLst>
        </pc:spChg>
        <pc:picChg chg="del">
          <ac:chgData name="Singletary, David S." userId="45c19336-5b87-4564-b40a-d17e89ba411b" providerId="ADAL" clId="{2D4A4DC4-5B60-4004-AD31-4364487B476D}" dt="2021-03-19T15:42:26.147" v="1059" actId="478"/>
          <ac:picMkLst>
            <pc:docMk/>
            <pc:sldMk cId="11323635" sldId="271"/>
            <ac:picMk id="8" creationId="{858512EA-42E9-4851-8449-6D2E4C19F48A}"/>
          </ac:picMkLst>
        </pc:picChg>
      </pc:sldChg>
      <pc:sldChg chg="new del">
        <pc:chgData name="Singletary, David S." userId="45c19336-5b87-4564-b40a-d17e89ba411b" providerId="ADAL" clId="{2D4A4DC4-5B60-4004-AD31-4364487B476D}" dt="2021-03-19T15:42:17.619" v="1057" actId="680"/>
        <pc:sldMkLst>
          <pc:docMk/>
          <pc:sldMk cId="971898505" sldId="271"/>
        </pc:sldMkLst>
      </pc:sldChg>
      <pc:sldChg chg="addSp delSp modSp add mod">
        <pc:chgData name="Singletary, David S." userId="45c19336-5b87-4564-b40a-d17e89ba411b" providerId="ADAL" clId="{2D4A4DC4-5B60-4004-AD31-4364487B476D}" dt="2021-03-19T19:34:23.468" v="1962" actId="14100"/>
        <pc:sldMkLst>
          <pc:docMk/>
          <pc:sldMk cId="414726924" sldId="272"/>
        </pc:sldMkLst>
        <pc:spChg chg="mod">
          <ac:chgData name="Singletary, David S." userId="45c19336-5b87-4564-b40a-d17e89ba411b" providerId="ADAL" clId="{2D4A4DC4-5B60-4004-AD31-4364487B476D}" dt="2021-03-19T19:34:23.468" v="1962" actId="14100"/>
          <ac:spMkLst>
            <pc:docMk/>
            <pc:sldMk cId="414726924" sldId="272"/>
            <ac:spMk id="2" creationId="{A077FE67-F676-4CC2-9E2A-2A18317BC496}"/>
          </ac:spMkLst>
        </pc:spChg>
        <pc:spChg chg="del mod">
          <ac:chgData name="Singletary, David S." userId="45c19336-5b87-4564-b40a-d17e89ba411b" providerId="ADAL" clId="{2D4A4DC4-5B60-4004-AD31-4364487B476D}" dt="2021-03-19T16:29:35.205" v="1720"/>
          <ac:spMkLst>
            <pc:docMk/>
            <pc:sldMk cId="414726924" sldId="272"/>
            <ac:spMk id="4" creationId="{39AB7A4D-6C1E-4F9F-8554-F50AE8B6F5B1}"/>
          </ac:spMkLst>
        </pc:spChg>
        <pc:spChg chg="add mod">
          <ac:chgData name="Singletary, David S." userId="45c19336-5b87-4564-b40a-d17e89ba411b" providerId="ADAL" clId="{2D4A4DC4-5B60-4004-AD31-4364487B476D}" dt="2021-03-19T16:30:03.702" v="1728" actId="1076"/>
          <ac:spMkLst>
            <pc:docMk/>
            <pc:sldMk cId="414726924" sldId="272"/>
            <ac:spMk id="5" creationId="{B301CFD6-6466-4F45-8F96-7A8844ED28FD}"/>
          </ac:spMkLst>
        </pc:spChg>
        <pc:spChg chg="add del mod">
          <ac:chgData name="Singletary, David S." userId="45c19336-5b87-4564-b40a-d17e89ba411b" providerId="ADAL" clId="{2D4A4DC4-5B60-4004-AD31-4364487B476D}" dt="2021-03-19T19:33:12.019" v="1895"/>
          <ac:spMkLst>
            <pc:docMk/>
            <pc:sldMk cId="414726924" sldId="272"/>
            <ac:spMk id="7" creationId="{5CB46C8C-CBFA-425D-BB17-4419DFC322ED}"/>
          </ac:spMkLst>
        </pc:spChg>
        <pc:spChg chg="add mod">
          <ac:chgData name="Singletary, David S." userId="45c19336-5b87-4564-b40a-d17e89ba411b" providerId="ADAL" clId="{2D4A4DC4-5B60-4004-AD31-4364487B476D}" dt="2021-03-19T19:34:13.376" v="1945" actId="14100"/>
          <ac:spMkLst>
            <pc:docMk/>
            <pc:sldMk cId="414726924" sldId="272"/>
            <ac:spMk id="9" creationId="{3F4F54B9-EBE1-43AE-9928-01F077108E77}"/>
          </ac:spMkLst>
        </pc:spChg>
        <pc:picChg chg="add del mod">
          <ac:chgData name="Singletary, David S." userId="45c19336-5b87-4564-b40a-d17e89ba411b" providerId="ADAL" clId="{2D4A4DC4-5B60-4004-AD31-4364487B476D}" dt="2021-03-19T19:32:09.130" v="1894" actId="478"/>
          <ac:picMkLst>
            <pc:docMk/>
            <pc:sldMk cId="414726924" sldId="272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19T19:33:16.744" v="1898" actId="1076"/>
          <ac:picMkLst>
            <pc:docMk/>
            <pc:sldMk cId="414726924" sldId="272"/>
            <ac:picMk id="8" creationId="{CC08BDB0-11A1-48B4-A18B-70E24757B096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0T17:33:56.816" v="2040" actId="20577"/>
        <pc:sldMkLst>
          <pc:docMk/>
          <pc:sldMk cId="2531250485" sldId="273"/>
        </pc:sldMkLst>
        <pc:spChg chg="mod">
          <ac:chgData name="Singletary, David S." userId="45c19336-5b87-4564-b40a-d17e89ba411b" providerId="ADAL" clId="{2D4A4DC4-5B60-4004-AD31-4364487B476D}" dt="2021-03-20T17:33:56.816" v="2040" actId="20577"/>
          <ac:spMkLst>
            <pc:docMk/>
            <pc:sldMk cId="2531250485" sldId="273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9T18:37:06.741" v="1731"/>
          <ac:spMkLst>
            <pc:docMk/>
            <pc:sldMk cId="2531250485" sldId="273"/>
            <ac:spMk id="6" creationId="{4F95BCD8-1268-4A88-81B8-D7420B85DBF0}"/>
          </ac:spMkLst>
        </pc:spChg>
        <pc:picChg chg="del">
          <ac:chgData name="Singletary, David S." userId="45c19336-5b87-4564-b40a-d17e89ba411b" providerId="ADAL" clId="{2D4A4DC4-5B60-4004-AD31-4364487B476D}" dt="2021-03-19T18:37:02.114" v="1730" actId="478"/>
          <ac:picMkLst>
            <pc:docMk/>
            <pc:sldMk cId="2531250485" sldId="273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19T18:37:12.717" v="1734" actId="1076"/>
          <ac:picMkLst>
            <pc:docMk/>
            <pc:sldMk cId="2531250485" sldId="273"/>
            <ac:picMk id="7" creationId="{F9982F42-629B-4FDA-85AE-3A29D50FB3AE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0:20.957" v="2248" actId="313"/>
        <pc:sldMkLst>
          <pc:docMk/>
          <pc:sldMk cId="1824412141" sldId="274"/>
        </pc:sldMkLst>
        <pc:spChg chg="mod">
          <ac:chgData name="Singletary, David S." userId="45c19336-5b87-4564-b40a-d17e89ba411b" providerId="ADAL" clId="{2D4A4DC4-5B60-4004-AD31-4364487B476D}" dt="2021-03-20T17:50:20.957" v="2248" actId="313"/>
          <ac:spMkLst>
            <pc:docMk/>
            <pc:sldMk cId="1824412141" sldId="274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9T19:32:01.848" v="1891"/>
          <ac:spMkLst>
            <pc:docMk/>
            <pc:sldMk cId="1824412141" sldId="274"/>
            <ac:spMk id="6" creationId="{27957F09-A5B1-48FC-8713-97436DD8A4D0}"/>
          </ac:spMkLst>
        </pc:spChg>
        <pc:spChg chg="add mod">
          <ac:chgData name="Singletary, David S." userId="45c19336-5b87-4564-b40a-d17e89ba411b" providerId="ADAL" clId="{2D4A4DC4-5B60-4004-AD31-4364487B476D}" dt="2021-03-20T17:39:24.040" v="2071" actId="14100"/>
          <ac:spMkLst>
            <pc:docMk/>
            <pc:sldMk cId="1824412141" sldId="274"/>
            <ac:spMk id="8" creationId="{A59F55B3-FE1E-4058-BDB2-1563CE927480}"/>
          </ac:spMkLst>
        </pc:spChg>
        <pc:picChg chg="del">
          <ac:chgData name="Singletary, David S." userId="45c19336-5b87-4564-b40a-d17e89ba411b" providerId="ADAL" clId="{2D4A4DC4-5B60-4004-AD31-4364487B476D}" dt="2021-03-19T19:31:58.674" v="1890" actId="478"/>
          <ac:picMkLst>
            <pc:docMk/>
            <pc:sldMk cId="1824412141" sldId="274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20T17:38:59.964" v="2046" actId="1076"/>
          <ac:picMkLst>
            <pc:docMk/>
            <pc:sldMk cId="1824412141" sldId="274"/>
            <ac:picMk id="7" creationId="{74F54884-C3F0-4E7F-BF70-9D6B26DEA8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49:06.516" v="2224" actId="27636"/>
        <pc:sldMkLst>
          <pc:docMk/>
          <pc:sldMk cId="1369743242" sldId="275"/>
        </pc:sldMkLst>
        <pc:spChg chg="mod">
          <ac:chgData name="Singletary, David S." userId="45c19336-5b87-4564-b40a-d17e89ba411b" providerId="ADAL" clId="{2D4A4DC4-5B60-4004-AD31-4364487B476D}" dt="2021-03-20T17:49:06.516" v="2224" actId="27636"/>
          <ac:spMkLst>
            <pc:docMk/>
            <pc:sldMk cId="1369743242" sldId="275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20T17:39:57.893" v="2073"/>
          <ac:spMkLst>
            <pc:docMk/>
            <pc:sldMk cId="1369743242" sldId="275"/>
            <ac:spMk id="4" creationId="{3939202B-9537-4063-902A-005B75804A7E}"/>
          </ac:spMkLst>
        </pc:spChg>
        <pc:spChg chg="add mod">
          <ac:chgData name="Singletary, David S." userId="45c19336-5b87-4564-b40a-d17e89ba411b" providerId="ADAL" clId="{2D4A4DC4-5B60-4004-AD31-4364487B476D}" dt="2021-03-20T17:40:43.843" v="2147" actId="14100"/>
          <ac:spMkLst>
            <pc:docMk/>
            <pc:sldMk cId="1369743242" sldId="275"/>
            <ac:spMk id="8" creationId="{33A2956C-9D18-4C4B-BDAA-090A7EF2764D}"/>
          </ac:spMkLst>
        </pc:spChg>
        <pc:picChg chg="add mod">
          <ac:chgData name="Singletary, David S." userId="45c19336-5b87-4564-b40a-d17e89ba411b" providerId="ADAL" clId="{2D4A4DC4-5B60-4004-AD31-4364487B476D}" dt="2021-03-20T17:40:37.469" v="2145" actId="1076"/>
          <ac:picMkLst>
            <pc:docMk/>
            <pc:sldMk cId="1369743242" sldId="275"/>
            <ac:picMk id="6" creationId="{C1CE010F-8E0E-4A1E-AB4D-13A6AA34F6C0}"/>
          </ac:picMkLst>
        </pc:picChg>
        <pc:picChg chg="del">
          <ac:chgData name="Singletary, David S." userId="45c19336-5b87-4564-b40a-d17e89ba411b" providerId="ADAL" clId="{2D4A4DC4-5B60-4004-AD31-4364487B476D}" dt="2021-03-20T17:39:54.507" v="2072" actId="478"/>
          <ac:picMkLst>
            <pc:docMk/>
            <pc:sldMk cId="1369743242" sldId="275"/>
            <ac:picMk id="7" creationId="{74F54884-C3F0-4E7F-BF70-9D6B26DEA8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48:51.423" v="2212" actId="14100"/>
        <pc:sldMkLst>
          <pc:docMk/>
          <pc:sldMk cId="3460932835" sldId="276"/>
        </pc:sldMkLst>
        <pc:spChg chg="mod">
          <ac:chgData name="Singletary, David S." userId="45c19336-5b87-4564-b40a-d17e89ba411b" providerId="ADAL" clId="{2D4A4DC4-5B60-4004-AD31-4364487B476D}" dt="2021-03-20T17:48:40.370" v="2208" actId="313"/>
          <ac:spMkLst>
            <pc:docMk/>
            <pc:sldMk cId="3460932835" sldId="276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20T17:47:13.030" v="2152"/>
          <ac:spMkLst>
            <pc:docMk/>
            <pc:sldMk cId="3460932835" sldId="276"/>
            <ac:spMk id="4" creationId="{AEC74E19-F411-4916-B727-4609407A1F45}"/>
          </ac:spMkLst>
        </pc:spChg>
        <pc:spChg chg="mod">
          <ac:chgData name="Singletary, David S." userId="45c19336-5b87-4564-b40a-d17e89ba411b" providerId="ADAL" clId="{2D4A4DC4-5B60-4004-AD31-4364487B476D}" dt="2021-03-20T17:47:29.432" v="2156" actId="1076"/>
          <ac:spMkLst>
            <pc:docMk/>
            <pc:sldMk cId="3460932835" sldId="276"/>
            <ac:spMk id="8" creationId="{33A2956C-9D18-4C4B-BDAA-090A7EF2764D}"/>
          </ac:spMkLst>
        </pc:spChg>
        <pc:spChg chg="add mod">
          <ac:chgData name="Singletary, David S." userId="45c19336-5b87-4564-b40a-d17e89ba411b" providerId="ADAL" clId="{2D4A4DC4-5B60-4004-AD31-4364487B476D}" dt="2021-03-20T17:48:51.423" v="2212" actId="14100"/>
          <ac:spMkLst>
            <pc:docMk/>
            <pc:sldMk cId="3460932835" sldId="276"/>
            <ac:spMk id="10" creationId="{11FDC2B9-7A64-41C6-B0D8-5A00437A678E}"/>
          </ac:spMkLst>
        </pc:spChg>
        <pc:picChg chg="del">
          <ac:chgData name="Singletary, David S." userId="45c19336-5b87-4564-b40a-d17e89ba411b" providerId="ADAL" clId="{2D4A4DC4-5B60-4004-AD31-4364487B476D}" dt="2021-03-20T17:47:06.909" v="2149" actId="478"/>
          <ac:picMkLst>
            <pc:docMk/>
            <pc:sldMk cId="3460932835" sldId="276"/>
            <ac:picMk id="6" creationId="{C1CE010F-8E0E-4A1E-AB4D-13A6AA34F6C0}"/>
          </ac:picMkLst>
        </pc:picChg>
        <pc:picChg chg="add del">
          <ac:chgData name="Singletary, David S." userId="45c19336-5b87-4564-b40a-d17e89ba411b" providerId="ADAL" clId="{2D4A4DC4-5B60-4004-AD31-4364487B476D}" dt="2021-03-20T17:47:10.803" v="2151" actId="21"/>
          <ac:picMkLst>
            <pc:docMk/>
            <pc:sldMk cId="3460932835" sldId="276"/>
            <ac:picMk id="7" creationId="{D884ECD3-A13A-44DE-A8D3-5BC8A83AC170}"/>
          </ac:picMkLst>
        </pc:picChg>
        <pc:picChg chg="add mod ord">
          <ac:chgData name="Singletary, David S." userId="45c19336-5b87-4564-b40a-d17e89ba411b" providerId="ADAL" clId="{2D4A4DC4-5B60-4004-AD31-4364487B476D}" dt="2021-03-20T17:47:20.042" v="2154" actId="171"/>
          <ac:picMkLst>
            <pc:docMk/>
            <pc:sldMk cId="3460932835" sldId="276"/>
            <ac:picMk id="9" creationId="{B2AA57E2-D23E-4E58-9A31-72FFD49DE6E5}"/>
          </ac:picMkLst>
        </pc:picChg>
      </pc:sldChg>
      <pc:sldChg chg="modSp add mod ord">
        <pc:chgData name="Singletary, David S." userId="45c19336-5b87-4564-b40a-d17e89ba411b" providerId="ADAL" clId="{2D4A4DC4-5B60-4004-AD31-4364487B476D}" dt="2021-03-20T17:50:13.620" v="2244" actId="14100"/>
        <pc:sldMkLst>
          <pc:docMk/>
          <pc:sldMk cId="1724887848" sldId="277"/>
        </pc:sldMkLst>
        <pc:spChg chg="mod">
          <ac:chgData name="Singletary, David S." userId="45c19336-5b87-4564-b40a-d17e89ba411b" providerId="ADAL" clId="{2D4A4DC4-5B60-4004-AD31-4364487B476D}" dt="2021-03-20T17:50:06.189" v="2242" actId="313"/>
          <ac:spMkLst>
            <pc:docMk/>
            <pc:sldMk cId="1724887848" sldId="277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2D4A4DC4-5B60-4004-AD31-4364487B476D}" dt="2021-03-20T17:50:13.620" v="2244" actId="14100"/>
          <ac:spMkLst>
            <pc:docMk/>
            <pc:sldMk cId="1724887848" sldId="277"/>
            <ac:spMk id="8" creationId="{33A2956C-9D18-4C4B-BDAA-090A7EF2764D}"/>
          </ac:spMkLst>
        </pc:spChg>
      </pc:sldChg>
      <pc:sldChg chg="addSp delSp modSp new mod">
        <pc:chgData name="Singletary, David S." userId="45c19336-5b87-4564-b40a-d17e89ba411b" providerId="ADAL" clId="{2D4A4DC4-5B60-4004-AD31-4364487B476D}" dt="2021-03-20T17:53:08.971" v="2323" actId="20577"/>
        <pc:sldMkLst>
          <pc:docMk/>
          <pc:sldMk cId="1655666731" sldId="278"/>
        </pc:sldMkLst>
        <pc:spChg chg="mod">
          <ac:chgData name="Singletary, David S." userId="45c19336-5b87-4564-b40a-d17e89ba411b" providerId="ADAL" clId="{2D4A4DC4-5B60-4004-AD31-4364487B476D}" dt="2021-03-20T17:53:08.971" v="2323" actId="20577"/>
          <ac:spMkLst>
            <pc:docMk/>
            <pc:sldMk cId="1655666731" sldId="278"/>
            <ac:spMk id="2" creationId="{9511C6EA-6F92-4DD6-9563-F1AEBB1E32F3}"/>
          </ac:spMkLst>
        </pc:spChg>
        <pc:spChg chg="del">
          <ac:chgData name="Singletary, David S." userId="45c19336-5b87-4564-b40a-d17e89ba411b" providerId="ADAL" clId="{2D4A4DC4-5B60-4004-AD31-4364487B476D}" dt="2021-03-20T17:52:16.437" v="2250"/>
          <ac:spMkLst>
            <pc:docMk/>
            <pc:sldMk cId="1655666731" sldId="278"/>
            <ac:spMk id="3" creationId="{CF829CFE-F7F1-47BF-8AA0-AB58752BA94C}"/>
          </ac:spMkLst>
        </pc:spChg>
        <pc:spChg chg="add mod">
          <ac:chgData name="Singletary, David S." userId="45c19336-5b87-4564-b40a-d17e89ba411b" providerId="ADAL" clId="{2D4A4DC4-5B60-4004-AD31-4364487B476D}" dt="2021-03-20T17:52:59.683" v="2319" actId="14100"/>
          <ac:spMkLst>
            <pc:docMk/>
            <pc:sldMk cId="1655666731" sldId="278"/>
            <ac:spMk id="5" creationId="{3FA9BDA9-E9C8-4E26-9858-F6947981DA95}"/>
          </ac:spMkLst>
        </pc:spChg>
        <pc:picChg chg="add mod">
          <ac:chgData name="Singletary, David S." userId="45c19336-5b87-4564-b40a-d17e89ba411b" providerId="ADAL" clId="{2D4A4DC4-5B60-4004-AD31-4364487B476D}" dt="2021-03-20T17:52:46.484" v="2316" actId="1076"/>
          <ac:picMkLst>
            <pc:docMk/>
            <pc:sldMk cId="1655666731" sldId="278"/>
            <ac:picMk id="4" creationId="{38D9AEDA-3350-45B6-BE92-B18FC791058F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4:40.949" v="2363" actId="313"/>
        <pc:sldMkLst>
          <pc:docMk/>
          <pc:sldMk cId="880059374" sldId="279"/>
        </pc:sldMkLst>
        <pc:spChg chg="mod">
          <ac:chgData name="Singletary, David S." userId="45c19336-5b87-4564-b40a-d17e89ba411b" providerId="ADAL" clId="{2D4A4DC4-5B60-4004-AD31-4364487B476D}" dt="2021-03-20T17:54:40.949" v="2363" actId="313"/>
          <ac:spMkLst>
            <pc:docMk/>
            <pc:sldMk cId="880059374" sldId="279"/>
            <ac:spMk id="2" creationId="{9511C6EA-6F92-4DD6-9563-F1AEBB1E32F3}"/>
          </ac:spMkLst>
        </pc:spChg>
        <pc:spChg chg="mod ord">
          <ac:chgData name="Singletary, David S." userId="45c19336-5b87-4564-b40a-d17e89ba411b" providerId="ADAL" clId="{2D4A4DC4-5B60-4004-AD31-4364487B476D}" dt="2021-03-20T17:54:32.395" v="2333" actId="14100"/>
          <ac:spMkLst>
            <pc:docMk/>
            <pc:sldMk cId="880059374" sldId="279"/>
            <ac:spMk id="5" creationId="{3FA9BDA9-E9C8-4E26-9858-F6947981DA95}"/>
          </ac:spMkLst>
        </pc:spChg>
        <pc:spChg chg="add del mod">
          <ac:chgData name="Singletary, David S." userId="45c19336-5b87-4564-b40a-d17e89ba411b" providerId="ADAL" clId="{2D4A4DC4-5B60-4004-AD31-4364487B476D}" dt="2021-03-20T17:54:10.601" v="2326"/>
          <ac:spMkLst>
            <pc:docMk/>
            <pc:sldMk cId="880059374" sldId="279"/>
            <ac:spMk id="6" creationId="{EABFAB4E-0128-49AD-BA07-9C028A034CA9}"/>
          </ac:spMkLst>
        </pc:spChg>
        <pc:picChg chg="del">
          <ac:chgData name="Singletary, David S." userId="45c19336-5b87-4564-b40a-d17e89ba411b" providerId="ADAL" clId="{2D4A4DC4-5B60-4004-AD31-4364487B476D}" dt="2021-03-20T17:54:07.701" v="2325" actId="478"/>
          <ac:picMkLst>
            <pc:docMk/>
            <pc:sldMk cId="880059374" sldId="279"/>
            <ac:picMk id="4" creationId="{38D9AEDA-3350-45B6-BE92-B18FC791058F}"/>
          </ac:picMkLst>
        </pc:picChg>
        <pc:picChg chg="add mod">
          <ac:chgData name="Singletary, David S." userId="45c19336-5b87-4564-b40a-d17e89ba411b" providerId="ADAL" clId="{2D4A4DC4-5B60-4004-AD31-4364487B476D}" dt="2021-03-20T17:54:14.267" v="2328" actId="14100"/>
          <ac:picMkLst>
            <pc:docMk/>
            <pc:sldMk cId="880059374" sldId="279"/>
            <ac:picMk id="7" creationId="{CE8109F8-123C-4D52-8BBF-11171209BED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7:33.028" v="2463" actId="14100"/>
        <pc:sldMkLst>
          <pc:docMk/>
          <pc:sldMk cId="3890514525" sldId="280"/>
        </pc:sldMkLst>
        <pc:spChg chg="mod">
          <ac:chgData name="Singletary, David S." userId="45c19336-5b87-4564-b40a-d17e89ba411b" providerId="ADAL" clId="{2D4A4DC4-5B60-4004-AD31-4364487B476D}" dt="2021-03-20T17:56:38.355" v="2451" actId="14100"/>
          <ac:spMkLst>
            <pc:docMk/>
            <pc:sldMk cId="3890514525" sldId="280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7:55:50.282" v="2368"/>
          <ac:spMkLst>
            <pc:docMk/>
            <pc:sldMk cId="3890514525" sldId="280"/>
            <ac:spMk id="4" creationId="{05D5FA61-AF41-41D3-86A4-0F3F0A1C1FD6}"/>
          </ac:spMkLst>
        </pc:spChg>
        <pc:spChg chg="mod ord">
          <ac:chgData name="Singletary, David S." userId="45c19336-5b87-4564-b40a-d17e89ba411b" providerId="ADAL" clId="{2D4A4DC4-5B60-4004-AD31-4364487B476D}" dt="2021-03-20T17:57:33.028" v="2463" actId="14100"/>
          <ac:spMkLst>
            <pc:docMk/>
            <pc:sldMk cId="3890514525" sldId="280"/>
            <ac:spMk id="5" creationId="{3FA9BDA9-E9C8-4E26-9858-F6947981DA95}"/>
          </ac:spMkLst>
        </pc:spChg>
        <pc:spChg chg="add del mod">
          <ac:chgData name="Singletary, David S." userId="45c19336-5b87-4564-b40a-d17e89ba411b" providerId="ADAL" clId="{2D4A4DC4-5B60-4004-AD31-4364487B476D}" dt="2021-03-20T17:57:17.003" v="2457"/>
          <ac:spMkLst>
            <pc:docMk/>
            <pc:sldMk cId="3890514525" sldId="280"/>
            <ac:spMk id="10" creationId="{F2836F99-BD3F-4385-A2B8-47BBAE2B86D7}"/>
          </ac:spMkLst>
        </pc:spChg>
        <pc:picChg chg="add del">
          <ac:chgData name="Singletary, David S." userId="45c19336-5b87-4564-b40a-d17e89ba411b" providerId="ADAL" clId="{2D4A4DC4-5B60-4004-AD31-4364487B476D}" dt="2021-03-20T17:55:48.490" v="2367"/>
          <ac:picMkLst>
            <pc:docMk/>
            <pc:sldMk cId="3890514525" sldId="280"/>
            <ac:picMk id="6" creationId="{DB439DE1-06C0-47CE-BD78-1D0EFBD785D0}"/>
          </ac:picMkLst>
        </pc:picChg>
        <pc:picChg chg="del">
          <ac:chgData name="Singletary, David S." userId="45c19336-5b87-4564-b40a-d17e89ba411b" providerId="ADAL" clId="{2D4A4DC4-5B60-4004-AD31-4364487B476D}" dt="2021-03-20T17:55:46.926" v="2365" actId="478"/>
          <ac:picMkLst>
            <pc:docMk/>
            <pc:sldMk cId="3890514525" sldId="280"/>
            <ac:picMk id="7" creationId="{CE8109F8-123C-4D52-8BBF-11171209BEDA}"/>
          </ac:picMkLst>
        </pc:picChg>
        <pc:picChg chg="add del mod">
          <ac:chgData name="Singletary, David S." userId="45c19336-5b87-4564-b40a-d17e89ba411b" providerId="ADAL" clId="{2D4A4DC4-5B60-4004-AD31-4364487B476D}" dt="2021-03-20T17:57:13.769" v="2456" actId="478"/>
          <ac:picMkLst>
            <pc:docMk/>
            <pc:sldMk cId="3890514525" sldId="280"/>
            <ac:picMk id="8" creationId="{44C331A4-A437-4D5E-9110-819ED65C60FC}"/>
          </ac:picMkLst>
        </pc:picChg>
        <pc:picChg chg="add mod">
          <ac:chgData name="Singletary, David S." userId="45c19336-5b87-4564-b40a-d17e89ba411b" providerId="ADAL" clId="{2D4A4DC4-5B60-4004-AD31-4364487B476D}" dt="2021-03-20T17:57:21.964" v="2459" actId="14100"/>
          <ac:picMkLst>
            <pc:docMk/>
            <pc:sldMk cId="3890514525" sldId="280"/>
            <ac:picMk id="11" creationId="{309752C9-DFD4-4AB6-A342-6674C3AA9D0B}"/>
          </ac:picMkLst>
        </pc:picChg>
      </pc:sldChg>
      <pc:sldChg chg="modSp add mod">
        <pc:chgData name="Singletary, David S." userId="45c19336-5b87-4564-b40a-d17e89ba411b" providerId="ADAL" clId="{2D4A4DC4-5B60-4004-AD31-4364487B476D}" dt="2021-03-20T18:00:07.251" v="2528" actId="14100"/>
        <pc:sldMkLst>
          <pc:docMk/>
          <pc:sldMk cId="1256760430" sldId="281"/>
        </pc:sldMkLst>
        <pc:spChg chg="mod">
          <ac:chgData name="Singletary, David S." userId="45c19336-5b87-4564-b40a-d17e89ba411b" providerId="ADAL" clId="{2D4A4DC4-5B60-4004-AD31-4364487B476D}" dt="2021-03-20T18:00:07.251" v="2528" actId="14100"/>
          <ac:spMkLst>
            <pc:docMk/>
            <pc:sldMk cId="1256760430" sldId="281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2D4A4DC4-5B60-4004-AD31-4364487B476D}" dt="2021-03-20T17:58:45.361" v="2467" actId="1076"/>
          <ac:spMkLst>
            <pc:docMk/>
            <pc:sldMk cId="1256760430" sldId="281"/>
            <ac:spMk id="5" creationId="{3FA9BDA9-E9C8-4E26-9858-F6947981DA95}"/>
          </ac:spMkLst>
        </pc:spChg>
      </pc:sldChg>
      <pc:sldChg chg="addSp delSp modSp add mod">
        <pc:chgData name="Singletary, David S." userId="45c19336-5b87-4564-b40a-d17e89ba411b" providerId="ADAL" clId="{2D4A4DC4-5B60-4004-AD31-4364487B476D}" dt="2021-03-22T19:59:39.664" v="3165" actId="208"/>
        <pc:sldMkLst>
          <pc:docMk/>
          <pc:sldMk cId="1583925290" sldId="282"/>
        </pc:sldMkLst>
        <pc:spChg chg="mod">
          <ac:chgData name="Singletary, David S." userId="45c19336-5b87-4564-b40a-d17e89ba411b" providerId="ADAL" clId="{2D4A4DC4-5B60-4004-AD31-4364487B476D}" dt="2021-03-20T18:00:03.559" v="2527" actId="14100"/>
          <ac:spMkLst>
            <pc:docMk/>
            <pc:sldMk cId="1583925290" sldId="282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7:59:39.615" v="2490"/>
          <ac:spMkLst>
            <pc:docMk/>
            <pc:sldMk cId="1583925290" sldId="282"/>
            <ac:spMk id="4" creationId="{69E97907-15C5-4A50-9F6D-66C50619444B}"/>
          </ac:spMkLst>
        </pc:spChg>
        <pc:spChg chg="del">
          <ac:chgData name="Singletary, David S." userId="45c19336-5b87-4564-b40a-d17e89ba411b" providerId="ADAL" clId="{2D4A4DC4-5B60-4004-AD31-4364487B476D}" dt="2021-03-20T17:59:43.016" v="2492" actId="478"/>
          <ac:spMkLst>
            <pc:docMk/>
            <pc:sldMk cId="1583925290" sldId="282"/>
            <ac:spMk id="5" creationId="{3FA9BDA9-E9C8-4E26-9858-F6947981DA95}"/>
          </ac:spMkLst>
        </pc:spChg>
        <pc:picChg chg="add mod">
          <ac:chgData name="Singletary, David S." userId="45c19336-5b87-4564-b40a-d17e89ba411b" providerId="ADAL" clId="{2D4A4DC4-5B60-4004-AD31-4364487B476D}" dt="2021-03-22T19:59:39.664" v="3165" actId="208"/>
          <ac:picMkLst>
            <pc:docMk/>
            <pc:sldMk cId="1583925290" sldId="282"/>
            <ac:picMk id="6" creationId="{BAE2A3EF-D37A-40CF-A099-12F81F181BDD}"/>
          </ac:picMkLst>
        </pc:picChg>
        <pc:picChg chg="del">
          <ac:chgData name="Singletary, David S." userId="45c19336-5b87-4564-b40a-d17e89ba411b" providerId="ADAL" clId="{2D4A4DC4-5B60-4004-AD31-4364487B476D}" dt="2021-03-20T17:59:36.993" v="2489" actId="478"/>
          <ac:picMkLst>
            <pc:docMk/>
            <pc:sldMk cId="1583925290" sldId="282"/>
            <ac:picMk id="11" creationId="{309752C9-DFD4-4AB6-A342-6674C3AA9D0B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19:59:36.125" v="3164" actId="208"/>
        <pc:sldMkLst>
          <pc:docMk/>
          <pc:sldMk cId="1727945023" sldId="283"/>
        </pc:sldMkLst>
        <pc:spChg chg="mod">
          <ac:chgData name="Singletary, David S." userId="45c19336-5b87-4564-b40a-d17e89ba411b" providerId="ADAL" clId="{2D4A4DC4-5B60-4004-AD31-4364487B476D}" dt="2021-03-20T18:01:50.924" v="2578" actId="20577"/>
          <ac:spMkLst>
            <pc:docMk/>
            <pc:sldMk cId="1727945023" sldId="283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8:01:32.205" v="2533"/>
          <ac:spMkLst>
            <pc:docMk/>
            <pc:sldMk cId="1727945023" sldId="283"/>
            <ac:spMk id="4" creationId="{C53BE680-0E14-412D-9E90-7F00FAC3DA4A}"/>
          </ac:spMkLst>
        </pc:spChg>
        <pc:spChg chg="add mod">
          <ac:chgData name="Singletary, David S." userId="45c19336-5b87-4564-b40a-d17e89ba411b" providerId="ADAL" clId="{2D4A4DC4-5B60-4004-AD31-4364487B476D}" dt="2021-03-20T18:02:08.679" v="2583" actId="14100"/>
          <ac:spMkLst>
            <pc:docMk/>
            <pc:sldMk cId="1727945023" sldId="283"/>
            <ac:spMk id="8" creationId="{196E0AE0-B338-480E-B574-FA74DD260205}"/>
          </ac:spMkLst>
        </pc:spChg>
        <pc:spChg chg="add mod">
          <ac:chgData name="Singletary, David S." userId="45c19336-5b87-4564-b40a-d17e89ba411b" providerId="ADAL" clId="{2D4A4DC4-5B60-4004-AD31-4364487B476D}" dt="2021-03-20T18:02:16.515" v="2586" actId="14100"/>
          <ac:spMkLst>
            <pc:docMk/>
            <pc:sldMk cId="1727945023" sldId="283"/>
            <ac:spMk id="9" creationId="{DA787176-8D30-4B92-A8C6-7E39DA32F465}"/>
          </ac:spMkLst>
        </pc:spChg>
        <pc:picChg chg="add del">
          <ac:chgData name="Singletary, David S." userId="45c19336-5b87-4564-b40a-d17e89ba411b" providerId="ADAL" clId="{2D4A4DC4-5B60-4004-AD31-4364487B476D}" dt="2021-03-20T18:01:29.714" v="2532"/>
          <ac:picMkLst>
            <pc:docMk/>
            <pc:sldMk cId="1727945023" sldId="283"/>
            <ac:picMk id="5" creationId="{E45DA6CF-6DB2-4652-B199-9CC62CAF5383}"/>
          </ac:picMkLst>
        </pc:picChg>
        <pc:picChg chg="del">
          <ac:chgData name="Singletary, David S." userId="45c19336-5b87-4564-b40a-d17e89ba411b" providerId="ADAL" clId="{2D4A4DC4-5B60-4004-AD31-4364487B476D}" dt="2021-03-20T18:01:28.125" v="2530" actId="478"/>
          <ac:picMkLst>
            <pc:docMk/>
            <pc:sldMk cId="1727945023" sldId="283"/>
            <ac:picMk id="6" creationId="{BAE2A3EF-D37A-40CF-A099-12F81F181BDD}"/>
          </ac:picMkLst>
        </pc:picChg>
        <pc:picChg chg="add mod">
          <ac:chgData name="Singletary, David S." userId="45c19336-5b87-4564-b40a-d17e89ba411b" providerId="ADAL" clId="{2D4A4DC4-5B60-4004-AD31-4364487B476D}" dt="2021-03-22T19:59:36.125" v="3164" actId="208"/>
          <ac:picMkLst>
            <pc:docMk/>
            <pc:sldMk cId="1727945023" sldId="283"/>
            <ac:picMk id="7" creationId="{3598F0EC-F11E-4843-9728-8BEEF386D4A6}"/>
          </ac:picMkLst>
        </pc:picChg>
        <pc:cxnChg chg="add mod">
          <ac:chgData name="Singletary, David S." userId="45c19336-5b87-4564-b40a-d17e89ba411b" providerId="ADAL" clId="{2D4A4DC4-5B60-4004-AD31-4364487B476D}" dt="2021-03-20T18:02:30.030" v="2589" actId="1582"/>
          <ac:cxnSpMkLst>
            <pc:docMk/>
            <pc:sldMk cId="1727945023" sldId="283"/>
            <ac:cxnSpMk id="11" creationId="{805DD03E-10F0-49B6-AE60-8776A51FEF59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22T19:59:31.373" v="3163" actId="208"/>
        <pc:sldMkLst>
          <pc:docMk/>
          <pc:sldMk cId="3768633762" sldId="284"/>
        </pc:sldMkLst>
        <pc:spChg chg="mod">
          <ac:chgData name="Singletary, David S." userId="45c19336-5b87-4564-b40a-d17e89ba411b" providerId="ADAL" clId="{2D4A4DC4-5B60-4004-AD31-4364487B476D}" dt="2021-03-22T19:45:37.079" v="2697" actId="14100"/>
          <ac:spMkLst>
            <pc:docMk/>
            <pc:sldMk cId="3768633762" sldId="284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19:43:51.060" v="2593"/>
          <ac:spMkLst>
            <pc:docMk/>
            <pc:sldMk cId="3768633762" sldId="284"/>
            <ac:spMk id="4" creationId="{FD91E016-DB66-4F6E-BB57-D30DC4CDD4F6}"/>
          </ac:spMkLst>
        </pc:spChg>
        <pc:spChg chg="del">
          <ac:chgData name="Singletary, David S." userId="45c19336-5b87-4564-b40a-d17e89ba411b" providerId="ADAL" clId="{2D4A4DC4-5B60-4004-AD31-4364487B476D}" dt="2021-03-22T19:43:48.111" v="2592" actId="478"/>
          <ac:spMkLst>
            <pc:docMk/>
            <pc:sldMk cId="3768633762" sldId="284"/>
            <ac:spMk id="8" creationId="{196E0AE0-B338-480E-B574-FA74DD260205}"/>
          </ac:spMkLst>
        </pc:spChg>
        <pc:spChg chg="del">
          <ac:chgData name="Singletary, David S." userId="45c19336-5b87-4564-b40a-d17e89ba411b" providerId="ADAL" clId="{2D4A4DC4-5B60-4004-AD31-4364487B476D}" dt="2021-03-22T19:43:48.111" v="2592" actId="478"/>
          <ac:spMkLst>
            <pc:docMk/>
            <pc:sldMk cId="3768633762" sldId="284"/>
            <ac:spMk id="9" creationId="{DA787176-8D30-4B92-A8C6-7E39DA32F465}"/>
          </ac:spMkLst>
        </pc:spChg>
        <pc:spChg chg="add mod">
          <ac:chgData name="Singletary, David S." userId="45c19336-5b87-4564-b40a-d17e89ba411b" providerId="ADAL" clId="{2D4A4DC4-5B60-4004-AD31-4364487B476D}" dt="2021-03-22T19:50:13.784" v="2861" actId="1076"/>
          <ac:spMkLst>
            <pc:docMk/>
            <pc:sldMk cId="3768633762" sldId="284"/>
            <ac:spMk id="12" creationId="{0E844FEC-FA43-45F4-A529-21EA4895BE68}"/>
          </ac:spMkLst>
        </pc:spChg>
        <pc:picChg chg="add mod">
          <ac:chgData name="Singletary, David S." userId="45c19336-5b87-4564-b40a-d17e89ba411b" providerId="ADAL" clId="{2D4A4DC4-5B60-4004-AD31-4364487B476D}" dt="2021-03-22T19:59:31.373" v="3163" actId="208"/>
          <ac:picMkLst>
            <pc:docMk/>
            <pc:sldMk cId="3768633762" sldId="284"/>
            <ac:picMk id="5" creationId="{0298A016-6230-4416-83AD-588E0E9AB2E5}"/>
          </ac:picMkLst>
        </pc:picChg>
        <pc:picChg chg="del">
          <ac:chgData name="Singletary, David S." userId="45c19336-5b87-4564-b40a-d17e89ba411b" providerId="ADAL" clId="{2D4A4DC4-5B60-4004-AD31-4364487B476D}" dt="2021-03-22T19:43:39.669" v="2591" actId="478"/>
          <ac:picMkLst>
            <pc:docMk/>
            <pc:sldMk cId="3768633762" sldId="284"/>
            <ac:picMk id="7" creationId="{3598F0EC-F11E-4843-9728-8BEEF386D4A6}"/>
          </ac:picMkLst>
        </pc:picChg>
        <pc:picChg chg="add del mod">
          <ac:chgData name="Singletary, David S." userId="45c19336-5b87-4564-b40a-d17e89ba411b" providerId="ADAL" clId="{2D4A4DC4-5B60-4004-AD31-4364487B476D}" dt="2021-03-22T19:50:03.964" v="2859"/>
          <ac:picMkLst>
            <pc:docMk/>
            <pc:sldMk cId="3768633762" sldId="284"/>
            <ac:picMk id="10" creationId="{3BCE90C6-FFD9-4871-9C29-EBEB76CFC039}"/>
          </ac:picMkLst>
        </pc:picChg>
        <pc:cxnChg chg="del mod">
          <ac:chgData name="Singletary, David S." userId="45c19336-5b87-4564-b40a-d17e89ba411b" providerId="ADAL" clId="{2D4A4DC4-5B60-4004-AD31-4364487B476D}" dt="2021-03-22T19:43:48.111" v="2592" actId="478"/>
          <ac:cxnSpMkLst>
            <pc:docMk/>
            <pc:sldMk cId="3768633762" sldId="284"/>
            <ac:cxnSpMk id="11" creationId="{805DD03E-10F0-49B6-AE60-8776A51FEF59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22T19:59:25.522" v="3162" actId="208"/>
        <pc:sldMkLst>
          <pc:docMk/>
          <pc:sldMk cId="1769141551" sldId="285"/>
        </pc:sldMkLst>
        <pc:spChg chg="mod">
          <ac:chgData name="Singletary, David S." userId="45c19336-5b87-4564-b40a-d17e89ba411b" providerId="ADAL" clId="{2D4A4DC4-5B60-4004-AD31-4364487B476D}" dt="2021-03-22T19:49:22.106" v="2849" actId="20577"/>
          <ac:spMkLst>
            <pc:docMk/>
            <pc:sldMk cId="1769141551" sldId="285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19:47:54.810" v="2700"/>
          <ac:spMkLst>
            <pc:docMk/>
            <pc:sldMk cId="1769141551" sldId="285"/>
            <ac:spMk id="4" creationId="{3E80E209-BE9B-4CFE-8B82-B60C3339F98D}"/>
          </ac:spMkLst>
        </pc:spChg>
        <pc:spChg chg="add mod">
          <ac:chgData name="Singletary, David S." userId="45c19336-5b87-4564-b40a-d17e89ba411b" providerId="ADAL" clId="{2D4A4DC4-5B60-4004-AD31-4364487B476D}" dt="2021-03-22T19:49:46.758" v="2854" actId="14100"/>
          <ac:spMkLst>
            <pc:docMk/>
            <pc:sldMk cId="1769141551" sldId="285"/>
            <ac:spMk id="7" creationId="{528FF2A9-1D9E-4E47-872E-86AB056A8F17}"/>
          </ac:spMkLst>
        </pc:spChg>
        <pc:spChg chg="add mod">
          <ac:chgData name="Singletary, David S." userId="45c19336-5b87-4564-b40a-d17e89ba411b" providerId="ADAL" clId="{2D4A4DC4-5B60-4004-AD31-4364487B476D}" dt="2021-03-22T19:49:55.206" v="2857" actId="14100"/>
          <ac:spMkLst>
            <pc:docMk/>
            <pc:sldMk cId="1769141551" sldId="285"/>
            <ac:spMk id="8" creationId="{F376A2DA-1597-43A7-854E-63756AC2BCCD}"/>
          </ac:spMkLst>
        </pc:spChg>
        <pc:picChg chg="del">
          <ac:chgData name="Singletary, David S." userId="45c19336-5b87-4564-b40a-d17e89ba411b" providerId="ADAL" clId="{2D4A4DC4-5B60-4004-AD31-4364487B476D}" dt="2021-03-22T19:47:52.225" v="2699" actId="478"/>
          <ac:picMkLst>
            <pc:docMk/>
            <pc:sldMk cId="1769141551" sldId="285"/>
            <ac:picMk id="5" creationId="{0298A016-6230-4416-83AD-588E0E9AB2E5}"/>
          </ac:picMkLst>
        </pc:picChg>
        <pc:picChg chg="add mod">
          <ac:chgData name="Singletary, David S." userId="45c19336-5b87-4564-b40a-d17e89ba411b" providerId="ADAL" clId="{2D4A4DC4-5B60-4004-AD31-4364487B476D}" dt="2021-03-22T19:59:25.522" v="3162" actId="208"/>
          <ac:picMkLst>
            <pc:docMk/>
            <pc:sldMk cId="1769141551" sldId="285"/>
            <ac:picMk id="6" creationId="{13CE1642-CE5B-4FBB-A533-77B352931962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2T20:22:03.811" v="3857" actId="14100"/>
        <pc:sldMkLst>
          <pc:docMk/>
          <pc:sldMk cId="1739839233" sldId="286"/>
        </pc:sldMkLst>
        <pc:spChg chg="mod">
          <ac:chgData name="Singletary, David S." userId="45c19336-5b87-4564-b40a-d17e89ba411b" providerId="ADAL" clId="{2D4A4DC4-5B60-4004-AD31-4364487B476D}" dt="2021-03-22T20:22:03.811" v="3857" actId="14100"/>
          <ac:spMkLst>
            <pc:docMk/>
            <pc:sldMk cId="1739839233" sldId="286"/>
            <ac:spMk id="2" creationId="{9511C6EA-6F92-4DD6-9563-F1AEBB1E32F3}"/>
          </ac:spMkLst>
        </pc:spChg>
        <pc:spChg chg="add mod">
          <ac:chgData name="Singletary, David S." userId="45c19336-5b87-4564-b40a-d17e89ba411b" providerId="ADAL" clId="{2D4A4DC4-5B60-4004-AD31-4364487B476D}" dt="2021-03-22T19:59:47.622" v="3166" actId="14100"/>
          <ac:spMkLst>
            <pc:docMk/>
            <pc:sldMk cId="1739839233" sldId="286"/>
            <ac:spMk id="4" creationId="{C35A7838-4A14-41DD-84DA-539DF04EF7D4}"/>
          </ac:spMkLst>
        </pc:spChg>
        <pc:picChg chg="add mod">
          <ac:chgData name="Singletary, David S." userId="45c19336-5b87-4564-b40a-d17e89ba411b" providerId="ADAL" clId="{2D4A4DC4-5B60-4004-AD31-4364487B476D}" dt="2021-03-22T19:59:21.125" v="3161" actId="208"/>
          <ac:picMkLst>
            <pc:docMk/>
            <pc:sldMk cId="1739839233" sldId="286"/>
            <ac:picMk id="5" creationId="{989FF4A8-EEC5-41D9-8831-523C7DBAD481}"/>
          </ac:picMkLst>
        </pc:picChg>
        <pc:picChg chg="del">
          <ac:chgData name="Singletary, David S." userId="45c19336-5b87-4564-b40a-d17e89ba411b" providerId="ADAL" clId="{2D4A4DC4-5B60-4004-AD31-4364487B476D}" dt="2021-03-22T19:54:03.576" v="2904" actId="478"/>
          <ac:picMkLst>
            <pc:docMk/>
            <pc:sldMk cId="1739839233" sldId="286"/>
            <ac:picMk id="6" creationId="{BAE2A3EF-D37A-40CF-A099-12F81F181BDD}"/>
          </ac:picMkLst>
        </pc:picChg>
        <pc:picChg chg="add mod modCrop">
          <ac:chgData name="Singletary, David S." userId="45c19336-5b87-4564-b40a-d17e89ba411b" providerId="ADAL" clId="{2D4A4DC4-5B60-4004-AD31-4364487B476D}" dt="2021-03-22T19:59:53.222" v="3184" actId="1035"/>
          <ac:picMkLst>
            <pc:docMk/>
            <pc:sldMk cId="1739839233" sldId="286"/>
            <ac:picMk id="7" creationId="{66105353-2133-417E-9AC1-7C4251898F79}"/>
          </ac:picMkLst>
        </pc:picChg>
        <pc:picChg chg="add mod modCrop">
          <ac:chgData name="Singletary, David S." userId="45c19336-5b87-4564-b40a-d17e89ba411b" providerId="ADAL" clId="{2D4A4DC4-5B60-4004-AD31-4364487B476D}" dt="2021-03-22T20:00:00.649" v="3185" actId="1076"/>
          <ac:picMkLst>
            <pc:docMk/>
            <pc:sldMk cId="1739839233" sldId="286"/>
            <ac:picMk id="8" creationId="{0124E9E7-6047-4E57-B328-D17B0566860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04:55.105" v="3257" actId="14100"/>
        <pc:sldMkLst>
          <pc:docMk/>
          <pc:sldMk cId="224406835" sldId="287"/>
        </pc:sldMkLst>
        <pc:spChg chg="mod">
          <ac:chgData name="Singletary, David S." userId="45c19336-5b87-4564-b40a-d17e89ba411b" providerId="ADAL" clId="{2D4A4DC4-5B60-4004-AD31-4364487B476D}" dt="2021-03-22T20:04:13.113" v="3245" actId="1076"/>
          <ac:spMkLst>
            <pc:docMk/>
            <pc:sldMk cId="224406835" sldId="287"/>
            <ac:spMk id="2" creationId="{9511C6EA-6F92-4DD6-9563-F1AEBB1E32F3}"/>
          </ac:spMkLst>
        </pc:spChg>
        <pc:spChg chg="del mod">
          <ac:chgData name="Singletary, David S." userId="45c19336-5b87-4564-b40a-d17e89ba411b" providerId="ADAL" clId="{2D4A4DC4-5B60-4004-AD31-4364487B476D}" dt="2021-03-22T20:03:20.445" v="3193"/>
          <ac:spMkLst>
            <pc:docMk/>
            <pc:sldMk cId="224406835" sldId="287"/>
            <ac:spMk id="4" creationId="{C35A7838-4A14-41DD-84DA-539DF04EF7D4}"/>
          </ac:spMkLst>
        </pc:spChg>
        <pc:spChg chg="add mod">
          <ac:chgData name="Singletary, David S." userId="45c19336-5b87-4564-b40a-d17e89ba411b" providerId="ADAL" clId="{2D4A4DC4-5B60-4004-AD31-4364487B476D}" dt="2021-03-22T20:04:34.273" v="3253" actId="14100"/>
          <ac:spMkLst>
            <pc:docMk/>
            <pc:sldMk cId="224406835" sldId="287"/>
            <ac:spMk id="9" creationId="{7900B910-63B7-4727-8BFA-B7AD61CC04A6}"/>
          </ac:spMkLst>
        </pc:spChg>
        <pc:spChg chg="add mod">
          <ac:chgData name="Singletary, David S." userId="45c19336-5b87-4564-b40a-d17e89ba411b" providerId="ADAL" clId="{2D4A4DC4-5B60-4004-AD31-4364487B476D}" dt="2021-03-22T20:04:55.105" v="3257" actId="14100"/>
          <ac:spMkLst>
            <pc:docMk/>
            <pc:sldMk cId="224406835" sldId="287"/>
            <ac:spMk id="10" creationId="{112B73DC-FE6B-4145-9395-D5C10BEC7BD0}"/>
          </ac:spMkLst>
        </pc:spChg>
        <pc:picChg chg="add mod">
          <ac:chgData name="Singletary, David S." userId="45c19336-5b87-4564-b40a-d17e89ba411b" providerId="ADAL" clId="{2D4A4DC4-5B60-4004-AD31-4364487B476D}" dt="2021-03-22T20:04:23.170" v="3248" actId="1076"/>
          <ac:picMkLst>
            <pc:docMk/>
            <pc:sldMk cId="224406835" sldId="287"/>
            <ac:picMk id="3" creationId="{B1E1E448-2D95-40D9-8AE1-0542B8BACB72}"/>
          </ac:picMkLst>
        </pc:picChg>
        <pc:picChg chg="del">
          <ac:chgData name="Singletary, David S." userId="45c19336-5b87-4564-b40a-d17e89ba411b" providerId="ADAL" clId="{2D4A4DC4-5B60-4004-AD31-4364487B476D}" dt="2021-03-22T20:03:09.093" v="3189" actId="478"/>
          <ac:picMkLst>
            <pc:docMk/>
            <pc:sldMk cId="224406835" sldId="287"/>
            <ac:picMk id="5" creationId="{989FF4A8-EEC5-41D9-8831-523C7DBAD481}"/>
          </ac:picMkLst>
        </pc:picChg>
        <pc:picChg chg="del">
          <ac:chgData name="Singletary, David S." userId="45c19336-5b87-4564-b40a-d17e89ba411b" providerId="ADAL" clId="{2D4A4DC4-5B60-4004-AD31-4364487B476D}" dt="2021-03-22T20:03:11.785" v="3191" actId="478"/>
          <ac:picMkLst>
            <pc:docMk/>
            <pc:sldMk cId="224406835" sldId="287"/>
            <ac:picMk id="7" creationId="{66105353-2133-417E-9AC1-7C4251898F79}"/>
          </ac:picMkLst>
        </pc:picChg>
        <pc:picChg chg="del">
          <ac:chgData name="Singletary, David S." userId="45c19336-5b87-4564-b40a-d17e89ba411b" providerId="ADAL" clId="{2D4A4DC4-5B60-4004-AD31-4364487B476D}" dt="2021-03-22T20:03:08.057" v="3188" actId="478"/>
          <ac:picMkLst>
            <pc:docMk/>
            <pc:sldMk cId="224406835" sldId="287"/>
            <ac:picMk id="8" creationId="{0124E9E7-6047-4E57-B328-D17B0566860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0:06.913" v="3491" actId="14100"/>
        <pc:sldMkLst>
          <pc:docMk/>
          <pc:sldMk cId="389150547" sldId="288"/>
        </pc:sldMkLst>
        <pc:spChg chg="mod">
          <ac:chgData name="Singletary, David S." userId="45c19336-5b87-4564-b40a-d17e89ba411b" providerId="ADAL" clId="{2D4A4DC4-5B60-4004-AD31-4364487B476D}" dt="2021-03-22T20:08:07.905" v="3274" actId="14100"/>
          <ac:spMkLst>
            <pc:docMk/>
            <pc:sldMk cId="389150547" sldId="288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07:46.960" v="3260"/>
          <ac:spMkLst>
            <pc:docMk/>
            <pc:sldMk cId="389150547" sldId="288"/>
            <ac:spMk id="5" creationId="{96D013B3-31FB-4DCB-8C44-B52F5365B5B2}"/>
          </ac:spMkLst>
        </pc:spChg>
        <pc:spChg chg="add mod">
          <ac:chgData name="Singletary, David S." userId="45c19336-5b87-4564-b40a-d17e89ba411b" providerId="ADAL" clId="{2D4A4DC4-5B60-4004-AD31-4364487B476D}" dt="2021-03-22T20:09:59.917" v="3490" actId="20577"/>
          <ac:spMkLst>
            <pc:docMk/>
            <pc:sldMk cId="389150547" sldId="288"/>
            <ac:spMk id="7" creationId="{37ACAB9A-1C33-4D68-84C2-D1A6C5343993}"/>
          </ac:spMkLst>
        </pc:spChg>
        <pc:spChg chg="del mod">
          <ac:chgData name="Singletary, David S." userId="45c19336-5b87-4564-b40a-d17e89ba411b" providerId="ADAL" clId="{2D4A4DC4-5B60-4004-AD31-4364487B476D}" dt="2021-03-22T20:07:52.073" v="3263" actId="478"/>
          <ac:spMkLst>
            <pc:docMk/>
            <pc:sldMk cId="389150547" sldId="288"/>
            <ac:spMk id="9" creationId="{7900B910-63B7-4727-8BFA-B7AD61CC04A6}"/>
          </ac:spMkLst>
        </pc:spChg>
        <pc:spChg chg="mod ord">
          <ac:chgData name="Singletary, David S." userId="45c19336-5b87-4564-b40a-d17e89ba411b" providerId="ADAL" clId="{2D4A4DC4-5B60-4004-AD31-4364487B476D}" dt="2021-03-22T20:10:06.913" v="3491" actId="14100"/>
          <ac:spMkLst>
            <pc:docMk/>
            <pc:sldMk cId="389150547" sldId="288"/>
            <ac:spMk id="10" creationId="{112B73DC-FE6B-4145-9395-D5C10BEC7BD0}"/>
          </ac:spMkLst>
        </pc:spChg>
        <pc:picChg chg="del">
          <ac:chgData name="Singletary, David S." userId="45c19336-5b87-4564-b40a-d17e89ba411b" providerId="ADAL" clId="{2D4A4DC4-5B60-4004-AD31-4364487B476D}" dt="2021-03-22T20:07:42.187" v="3259" actId="478"/>
          <ac:picMkLst>
            <pc:docMk/>
            <pc:sldMk cId="389150547" sldId="288"/>
            <ac:picMk id="3" creationId="{B1E1E448-2D95-40D9-8AE1-0542B8BACB72}"/>
          </ac:picMkLst>
        </pc:picChg>
        <pc:picChg chg="add mod">
          <ac:chgData name="Singletary, David S." userId="45c19336-5b87-4564-b40a-d17e89ba411b" providerId="ADAL" clId="{2D4A4DC4-5B60-4004-AD31-4364487B476D}" dt="2021-03-22T20:08:13.476" v="3276" actId="14100"/>
          <ac:picMkLst>
            <pc:docMk/>
            <pc:sldMk cId="389150547" sldId="288"/>
            <ac:picMk id="6" creationId="{230B8303-744B-415C-A55E-CBD4C0297B56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1:15.497" v="3528" actId="1076"/>
        <pc:sldMkLst>
          <pc:docMk/>
          <pc:sldMk cId="2987615960" sldId="289"/>
        </pc:sldMkLst>
        <pc:spChg chg="mod">
          <ac:chgData name="Singletary, David S." userId="45c19336-5b87-4564-b40a-d17e89ba411b" providerId="ADAL" clId="{2D4A4DC4-5B60-4004-AD31-4364487B476D}" dt="2021-03-22T20:10:26.970" v="3518" actId="20577"/>
          <ac:spMkLst>
            <pc:docMk/>
            <pc:sldMk cId="2987615960" sldId="289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10:58.575" v="3524"/>
          <ac:spMkLst>
            <pc:docMk/>
            <pc:sldMk cId="2987615960" sldId="289"/>
            <ac:spMk id="4" creationId="{F9161EAD-5C28-46D8-85DD-D44989715901}"/>
          </ac:spMkLst>
        </pc:spChg>
        <pc:spChg chg="del">
          <ac:chgData name="Singletary, David S." userId="45c19336-5b87-4564-b40a-d17e89ba411b" providerId="ADAL" clId="{2D4A4DC4-5B60-4004-AD31-4364487B476D}" dt="2021-03-22T20:10:39.537" v="3523" actId="478"/>
          <ac:spMkLst>
            <pc:docMk/>
            <pc:sldMk cId="2987615960" sldId="289"/>
            <ac:spMk id="7" creationId="{37ACAB9A-1C33-4D68-84C2-D1A6C5343993}"/>
          </ac:spMkLst>
        </pc:spChg>
        <pc:spChg chg="add mod">
          <ac:chgData name="Singletary, David S." userId="45c19336-5b87-4564-b40a-d17e89ba411b" providerId="ADAL" clId="{2D4A4DC4-5B60-4004-AD31-4364487B476D}" dt="2021-03-22T20:11:15.497" v="3528" actId="1076"/>
          <ac:spMkLst>
            <pc:docMk/>
            <pc:sldMk cId="2987615960" sldId="289"/>
            <ac:spMk id="9" creationId="{B3B71AF7-7F98-45F3-91B3-CD8DCA41F6CD}"/>
          </ac:spMkLst>
        </pc:spChg>
        <pc:spChg chg="del">
          <ac:chgData name="Singletary, David S." userId="45c19336-5b87-4564-b40a-d17e89ba411b" providerId="ADAL" clId="{2D4A4DC4-5B60-4004-AD31-4364487B476D}" dt="2021-03-22T20:10:30.578" v="3519" actId="478"/>
          <ac:spMkLst>
            <pc:docMk/>
            <pc:sldMk cId="2987615960" sldId="289"/>
            <ac:spMk id="10" creationId="{112B73DC-FE6B-4145-9395-D5C10BEC7BD0}"/>
          </ac:spMkLst>
        </pc:spChg>
        <pc:picChg chg="add mod">
          <ac:chgData name="Singletary, David S." userId="45c19336-5b87-4564-b40a-d17e89ba411b" providerId="ADAL" clId="{2D4A4DC4-5B60-4004-AD31-4364487B476D}" dt="2021-03-22T20:11:00.804" v="3525" actId="1076"/>
          <ac:picMkLst>
            <pc:docMk/>
            <pc:sldMk cId="2987615960" sldId="289"/>
            <ac:picMk id="5" creationId="{66C6159F-CFD1-406A-B92F-5B55A64B514E}"/>
          </ac:picMkLst>
        </pc:picChg>
        <pc:picChg chg="del">
          <ac:chgData name="Singletary, David S." userId="45c19336-5b87-4564-b40a-d17e89ba411b" providerId="ADAL" clId="{2D4A4DC4-5B60-4004-AD31-4364487B476D}" dt="2021-03-22T20:10:31.466" v="3520" actId="478"/>
          <ac:picMkLst>
            <pc:docMk/>
            <pc:sldMk cId="2987615960" sldId="289"/>
            <ac:picMk id="6" creationId="{230B8303-744B-415C-A55E-CBD4C0297B56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7:26.312" v="3723" actId="1076"/>
        <pc:sldMkLst>
          <pc:docMk/>
          <pc:sldMk cId="655900291" sldId="290"/>
        </pc:sldMkLst>
        <pc:spChg chg="mod">
          <ac:chgData name="Singletary, David S." userId="45c19336-5b87-4564-b40a-d17e89ba411b" providerId="ADAL" clId="{2D4A4DC4-5B60-4004-AD31-4364487B476D}" dt="2021-03-22T20:15:27.877" v="3605" actId="20577"/>
          <ac:spMkLst>
            <pc:docMk/>
            <pc:sldMk cId="655900291" sldId="290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12:46.993" v="3531"/>
          <ac:spMkLst>
            <pc:docMk/>
            <pc:sldMk cId="655900291" sldId="290"/>
            <ac:spMk id="4" creationId="{3E504952-19F6-4E7E-8287-A8619FB5FC87}"/>
          </ac:spMkLst>
        </pc:spChg>
        <pc:spChg chg="mod ord">
          <ac:chgData name="Singletary, David S." userId="45c19336-5b87-4564-b40a-d17e89ba411b" providerId="ADAL" clId="{2D4A4DC4-5B60-4004-AD31-4364487B476D}" dt="2021-03-22T20:13:35.044" v="3565" actId="14100"/>
          <ac:spMkLst>
            <pc:docMk/>
            <pc:sldMk cId="655900291" sldId="290"/>
            <ac:spMk id="9" creationId="{B3B71AF7-7F98-45F3-91B3-CD8DCA41F6CD}"/>
          </ac:spMkLst>
        </pc:spChg>
        <pc:spChg chg="add mod">
          <ac:chgData name="Singletary, David S." userId="45c19336-5b87-4564-b40a-d17e89ba411b" providerId="ADAL" clId="{2D4A4DC4-5B60-4004-AD31-4364487B476D}" dt="2021-03-22T20:17:26.312" v="3723" actId="1076"/>
          <ac:spMkLst>
            <pc:docMk/>
            <pc:sldMk cId="655900291" sldId="290"/>
            <ac:spMk id="16" creationId="{0D30D6D3-7D73-4C8D-BBCE-C4E7153F9F23}"/>
          </ac:spMkLst>
        </pc:spChg>
        <pc:picChg chg="del">
          <ac:chgData name="Singletary, David S." userId="45c19336-5b87-4564-b40a-d17e89ba411b" providerId="ADAL" clId="{2D4A4DC4-5B60-4004-AD31-4364487B476D}" dt="2021-03-22T20:12:45.021" v="3530" actId="478"/>
          <ac:picMkLst>
            <pc:docMk/>
            <pc:sldMk cId="655900291" sldId="290"/>
            <ac:picMk id="5" creationId="{66C6159F-CFD1-406A-B92F-5B55A64B514E}"/>
          </ac:picMkLst>
        </pc:picChg>
        <pc:picChg chg="add mod modCrop">
          <ac:chgData name="Singletary, David S." userId="45c19336-5b87-4564-b40a-d17e89ba411b" providerId="ADAL" clId="{2D4A4DC4-5B60-4004-AD31-4364487B476D}" dt="2021-03-22T20:17:22.916" v="3722" actId="1076"/>
          <ac:picMkLst>
            <pc:docMk/>
            <pc:sldMk cId="655900291" sldId="290"/>
            <ac:picMk id="6" creationId="{2C0EE3AC-2328-460B-B0D3-B246993CD166}"/>
          </ac:picMkLst>
        </pc:picChg>
        <pc:picChg chg="add mod modCrop">
          <ac:chgData name="Singletary, David S." userId="45c19336-5b87-4564-b40a-d17e89ba411b" providerId="ADAL" clId="{2D4A4DC4-5B60-4004-AD31-4364487B476D}" dt="2021-03-22T20:15:16.664" v="3592" actId="732"/>
          <ac:picMkLst>
            <pc:docMk/>
            <pc:sldMk cId="655900291" sldId="290"/>
            <ac:picMk id="15" creationId="{A4C7101E-1A75-4A43-AB4E-B41B30CA8D1D}"/>
          </ac:picMkLst>
        </pc:picChg>
        <pc:cxnChg chg="add mod">
          <ac:chgData name="Singletary, David S." userId="45c19336-5b87-4564-b40a-d17e89ba411b" providerId="ADAL" clId="{2D4A4DC4-5B60-4004-AD31-4364487B476D}" dt="2021-03-22T20:14:19.377" v="3584" actId="1582"/>
          <ac:cxnSpMkLst>
            <pc:docMk/>
            <pc:sldMk cId="655900291" sldId="290"/>
            <ac:cxnSpMk id="8" creationId="{1869B946-E54C-4F47-8196-F4096533B97F}"/>
          </ac:cxnSpMkLst>
        </pc:cxnChg>
        <pc:cxnChg chg="add mod">
          <ac:chgData name="Singletary, David S." userId="45c19336-5b87-4564-b40a-d17e89ba411b" providerId="ADAL" clId="{2D4A4DC4-5B60-4004-AD31-4364487B476D}" dt="2021-03-22T20:14:23.736" v="3585" actId="14100"/>
          <ac:cxnSpMkLst>
            <pc:docMk/>
            <pc:sldMk cId="655900291" sldId="290"/>
            <ac:cxnSpMk id="10" creationId="{2FB7F785-2E09-44DC-B082-55D732D3D689}"/>
          </ac:cxnSpMkLst>
        </pc:cxnChg>
      </pc:sldChg>
      <pc:sldChg chg="addSp delSp modSp add mod ord">
        <pc:chgData name="Singletary, David S." userId="45c19336-5b87-4564-b40a-d17e89ba411b" providerId="ADAL" clId="{2D4A4DC4-5B60-4004-AD31-4364487B476D}" dt="2021-03-22T20:22:18.893" v="3860" actId="1076"/>
        <pc:sldMkLst>
          <pc:docMk/>
          <pc:sldMk cId="3587767446" sldId="291"/>
        </pc:sldMkLst>
        <pc:spChg chg="mod">
          <ac:chgData name="Singletary, David S." userId="45c19336-5b87-4564-b40a-d17e89ba411b" providerId="ADAL" clId="{2D4A4DC4-5B60-4004-AD31-4364487B476D}" dt="2021-03-22T20:20:03.708" v="3833" actId="14100"/>
          <ac:spMkLst>
            <pc:docMk/>
            <pc:sldMk cId="3587767446" sldId="291"/>
            <ac:spMk id="2" creationId="{9511C6EA-6F92-4DD6-9563-F1AEBB1E32F3}"/>
          </ac:spMkLst>
        </pc:spChg>
        <pc:spChg chg="add del mod ord">
          <ac:chgData name="Singletary, David S." userId="45c19336-5b87-4564-b40a-d17e89ba411b" providerId="ADAL" clId="{2D4A4DC4-5B60-4004-AD31-4364487B476D}" dt="2021-03-22T20:20:51.366" v="3842"/>
          <ac:spMkLst>
            <pc:docMk/>
            <pc:sldMk cId="3587767446" sldId="291"/>
            <ac:spMk id="6" creationId="{109DE546-4782-4C41-B559-497B4423DF10}"/>
          </ac:spMkLst>
        </pc:spChg>
        <pc:spChg chg="del mod">
          <ac:chgData name="Singletary, David S." userId="45c19336-5b87-4564-b40a-d17e89ba411b" providerId="ADAL" clId="{2D4A4DC4-5B60-4004-AD31-4364487B476D}" dt="2021-03-22T20:20:27.860" v="3841" actId="478"/>
          <ac:spMkLst>
            <pc:docMk/>
            <pc:sldMk cId="3587767446" sldId="291"/>
            <ac:spMk id="9" creationId="{7900B910-63B7-4727-8BFA-B7AD61CC04A6}"/>
          </ac:spMkLst>
        </pc:spChg>
        <pc:spChg chg="del">
          <ac:chgData name="Singletary, David S." userId="45c19336-5b87-4564-b40a-d17e89ba411b" providerId="ADAL" clId="{2D4A4DC4-5B60-4004-AD31-4364487B476D}" dt="2021-03-22T20:20:18.024" v="3838" actId="478"/>
          <ac:spMkLst>
            <pc:docMk/>
            <pc:sldMk cId="3587767446" sldId="291"/>
            <ac:spMk id="10" creationId="{112B73DC-FE6B-4145-9395-D5C10BEC7BD0}"/>
          </ac:spMkLst>
        </pc:spChg>
        <pc:spChg chg="add mod">
          <ac:chgData name="Singletary, David S." userId="45c19336-5b87-4564-b40a-d17e89ba411b" providerId="ADAL" clId="{2D4A4DC4-5B60-4004-AD31-4364487B476D}" dt="2021-03-22T20:21:09.659" v="3849" actId="14100"/>
          <ac:spMkLst>
            <pc:docMk/>
            <pc:sldMk cId="3587767446" sldId="291"/>
            <ac:spMk id="11" creationId="{04017F3F-F501-4448-B287-EFD6A340E443}"/>
          </ac:spMkLst>
        </pc:spChg>
        <pc:spChg chg="add mod">
          <ac:chgData name="Singletary, David S." userId="45c19336-5b87-4564-b40a-d17e89ba411b" providerId="ADAL" clId="{2D4A4DC4-5B60-4004-AD31-4364487B476D}" dt="2021-03-22T20:22:18.893" v="3860" actId="1076"/>
          <ac:spMkLst>
            <pc:docMk/>
            <pc:sldMk cId="3587767446" sldId="291"/>
            <ac:spMk id="12" creationId="{698BAFF8-90AD-48BB-BA8B-0F6A1B93EC0E}"/>
          </ac:spMkLst>
        </pc:spChg>
        <pc:picChg chg="del">
          <ac:chgData name="Singletary, David S." userId="45c19336-5b87-4564-b40a-d17e89ba411b" providerId="ADAL" clId="{2D4A4DC4-5B60-4004-AD31-4364487B476D}" dt="2021-03-22T20:20:15.282" v="3837" actId="478"/>
          <ac:picMkLst>
            <pc:docMk/>
            <pc:sldMk cId="3587767446" sldId="291"/>
            <ac:picMk id="3" creationId="{B1E1E448-2D95-40D9-8AE1-0542B8BACB72}"/>
          </ac:picMkLst>
        </pc:picChg>
        <pc:picChg chg="add mod">
          <ac:chgData name="Singletary, David S." userId="45c19336-5b87-4564-b40a-d17e89ba411b" providerId="ADAL" clId="{2D4A4DC4-5B60-4004-AD31-4364487B476D}" dt="2021-03-22T20:21:06.532" v="3847" actId="1076"/>
          <ac:picMkLst>
            <pc:docMk/>
            <pc:sldMk cId="3587767446" sldId="291"/>
            <ac:picMk id="4" creationId="{8A43F683-7461-4688-A93A-BA65F22256AF}"/>
          </ac:picMkLst>
        </pc:picChg>
        <pc:picChg chg="add mod">
          <ac:chgData name="Singletary, David S." userId="45c19336-5b87-4564-b40a-d17e89ba411b" providerId="ADAL" clId="{2D4A4DC4-5B60-4004-AD31-4364487B476D}" dt="2021-03-22T20:20:56.483" v="3844" actId="14100"/>
          <ac:picMkLst>
            <pc:docMk/>
            <pc:sldMk cId="3587767446" sldId="291"/>
            <ac:picMk id="7" creationId="{AFA0A5AA-D2AB-49EE-9705-5EB4D4C05A9C}"/>
          </ac:picMkLst>
        </pc:picChg>
        <pc:picChg chg="add mod">
          <ac:chgData name="Singletary, David S." userId="45c19336-5b87-4564-b40a-d17e89ba411b" providerId="ADAL" clId="{2D4A4DC4-5B60-4004-AD31-4364487B476D}" dt="2021-03-22T20:22:13.935" v="3858" actId="208"/>
          <ac:picMkLst>
            <pc:docMk/>
            <pc:sldMk cId="3587767446" sldId="291"/>
            <ac:picMk id="8" creationId="{E9802396-DACB-4A75-BE01-C3EED7D3EC44}"/>
          </ac:picMkLst>
        </pc:picChg>
      </pc:sldChg>
      <pc:sldMasterChg chg="modSp mod">
        <pc:chgData name="Singletary, David S." userId="45c19336-5b87-4564-b40a-d17e89ba411b" providerId="ADAL" clId="{2D4A4DC4-5B60-4004-AD31-4364487B476D}" dt="2021-03-18T15:28:50.180" v="388" actId="14100"/>
        <pc:sldMasterMkLst>
          <pc:docMk/>
          <pc:sldMasterMk cId="2112975419" sldId="2147483660"/>
        </pc:sldMasterMkLst>
        <pc:picChg chg="mod">
          <ac:chgData name="Singletary, David S." userId="45c19336-5b87-4564-b40a-d17e89ba411b" providerId="ADAL" clId="{2D4A4DC4-5B60-4004-AD31-4364487B476D}" dt="2021-03-18T15:28:50.180" v="388" actId="14100"/>
          <ac:picMkLst>
            <pc:docMk/>
            <pc:sldMasterMk cId="2112975419" sldId="2147483660"/>
            <ac:picMk id="9" creationId="{00000000-0000-0000-0000-000000000000}"/>
          </ac:picMkLst>
        </pc:picChg>
      </pc:sldMasterChg>
    </pc:docChg>
  </pc:docChgLst>
  <pc:docChgLst>
    <pc:chgData name="Singletary, David S." userId="45c19336-5b87-4564-b40a-d17e89ba411b" providerId="ADAL" clId="{6572F58C-3105-440D-ADB9-1113DBAC5DE8}"/>
    <pc:docChg chg="modSld modMainMaster">
      <pc:chgData name="Singletary, David S." userId="45c19336-5b87-4564-b40a-d17e89ba411b" providerId="ADAL" clId="{6572F58C-3105-440D-ADB9-1113DBAC5DE8}" dt="2021-05-23T20:10:29.557" v="228" actId="14100"/>
      <pc:docMkLst>
        <pc:docMk/>
      </pc:docMkLst>
      <pc:sldChg chg="modSp mod">
        <pc:chgData name="Singletary, David S." userId="45c19336-5b87-4564-b40a-d17e89ba411b" providerId="ADAL" clId="{6572F58C-3105-440D-ADB9-1113DBAC5DE8}" dt="2021-05-23T20:10:07.180" v="225" actId="20577"/>
        <pc:sldMkLst>
          <pc:docMk/>
          <pc:sldMk cId="11323635" sldId="271"/>
        </pc:sldMkLst>
        <pc:spChg chg="mod">
          <ac:chgData name="Singletary, David S." userId="45c19336-5b87-4564-b40a-d17e89ba411b" providerId="ADAL" clId="{6572F58C-3105-440D-ADB9-1113DBAC5DE8}" dt="2021-05-23T20:07:01.208" v="4" actId="20577"/>
          <ac:spMkLst>
            <pc:docMk/>
            <pc:sldMk cId="11323635" sldId="271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6572F58C-3105-440D-ADB9-1113DBAC5DE8}" dt="2021-05-23T20:10:07.180" v="225" actId="20577"/>
          <ac:spMkLst>
            <pc:docMk/>
            <pc:sldMk cId="11323635" sldId="271"/>
            <ac:spMk id="4" creationId="{39AB7A4D-6C1E-4F9F-8554-F50AE8B6F5B1}"/>
          </ac:spMkLst>
        </pc:spChg>
      </pc:sldChg>
      <pc:sldMasterChg chg="modSp mod">
        <pc:chgData name="Singletary, David S." userId="45c19336-5b87-4564-b40a-d17e89ba411b" providerId="ADAL" clId="{6572F58C-3105-440D-ADB9-1113DBAC5DE8}" dt="2021-05-23T20:10:29.557" v="228" actId="14100"/>
        <pc:sldMasterMkLst>
          <pc:docMk/>
          <pc:sldMasterMk cId="2112975419" sldId="2147483660"/>
        </pc:sldMasterMkLst>
        <pc:picChg chg="mod">
          <ac:chgData name="Singletary, David S." userId="45c19336-5b87-4564-b40a-d17e89ba411b" providerId="ADAL" clId="{6572F58C-3105-440D-ADB9-1113DBAC5DE8}" dt="2021-05-23T20:10:29.557" v="228" actId="14100"/>
          <ac:picMkLst>
            <pc:docMk/>
            <pc:sldMasterMk cId="2112975419" sldId="2147483660"/>
            <ac:picMk id="9" creationId="{00000000-0000-0000-0000-000000000000}"/>
          </ac:picMkLst>
        </pc:picChg>
      </pc:sldMasterChg>
    </pc:docChg>
  </pc:docChgLst>
  <pc:docChgLst>
    <pc:chgData name="Singletary, David S." userId="45c19336-5b87-4564-b40a-d17e89ba411b" providerId="ADAL" clId="{60E6A613-72C8-4713-9589-EF82707BECF5}"/>
    <pc:docChg chg="undo custSel addSld delSld modSld">
      <pc:chgData name="Singletary, David S." userId="45c19336-5b87-4564-b40a-d17e89ba411b" providerId="ADAL" clId="{60E6A613-72C8-4713-9589-EF82707BECF5}" dt="2022-01-03T22:24:20.614" v="3675" actId="20577"/>
      <pc:docMkLst>
        <pc:docMk/>
      </pc:docMkLst>
      <pc:sldChg chg="modSp mod">
        <pc:chgData name="Singletary, David S." userId="45c19336-5b87-4564-b40a-d17e89ba411b" providerId="ADAL" clId="{60E6A613-72C8-4713-9589-EF82707BECF5}" dt="2022-01-03T21:22:56.829" v="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60E6A613-72C8-4713-9589-EF82707BECF5}" dt="2022-01-03T21:22:56.829" v="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60E6A613-72C8-4713-9589-EF82707BECF5}" dt="2022-01-03T21:26:40.064" v="676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0E6A613-72C8-4713-9589-EF82707BECF5}" dt="2022-01-03T21:26:40.064" v="676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60E6A613-72C8-4713-9589-EF82707BECF5}" dt="2022-01-03T21:57:07.637" v="2057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60E6A613-72C8-4713-9589-EF82707BECF5}" dt="2022-01-03T21:46:01.195" v="705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1:57:07.637" v="2057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1:58:06.897" v="2066" actId="20577"/>
        <pc:sldMkLst>
          <pc:docMk/>
          <pc:sldMk cId="2482905637" sldId="298"/>
        </pc:sldMkLst>
        <pc:spChg chg="mod">
          <ac:chgData name="Singletary, David S." userId="45c19336-5b87-4564-b40a-d17e89ba411b" providerId="ADAL" clId="{60E6A613-72C8-4713-9589-EF82707BECF5}" dt="2022-01-03T21:58:06.897" v="2066" actId="20577"/>
          <ac:spMkLst>
            <pc:docMk/>
            <pc:sldMk cId="2482905637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1:53:27.041" v="2011" actId="20577"/>
          <ac:spMkLst>
            <pc:docMk/>
            <pc:sldMk cId="2482905637" sldId="298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18:22.251" v="3144" actId="20577"/>
        <pc:sldMkLst>
          <pc:docMk/>
          <pc:sldMk cId="405375899" sldId="299"/>
        </pc:sldMkLst>
        <pc:spChg chg="mod">
          <ac:chgData name="Singletary, David S." userId="45c19336-5b87-4564-b40a-d17e89ba411b" providerId="ADAL" clId="{60E6A613-72C8-4713-9589-EF82707BECF5}" dt="2022-01-03T21:58:30.199" v="2150" actId="20577"/>
          <ac:spMkLst>
            <pc:docMk/>
            <pc:sldMk cId="405375899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18:22.251" v="3144" actId="20577"/>
          <ac:spMkLst>
            <pc:docMk/>
            <pc:sldMk cId="405375899" sldId="299"/>
            <ac:spMk id="5" creationId="{D4DF20FB-145A-4EC1-97F1-79766D32EA7E}"/>
          </ac:spMkLst>
        </pc:spChg>
      </pc:sldChg>
      <pc:sldChg chg="modSp add del mod">
        <pc:chgData name="Singletary, David S." userId="45c19336-5b87-4564-b40a-d17e89ba411b" providerId="ADAL" clId="{60E6A613-72C8-4713-9589-EF82707BECF5}" dt="2022-01-03T22:14:11.648" v="2778" actId="2696"/>
        <pc:sldMkLst>
          <pc:docMk/>
          <pc:sldMk cId="3341853179" sldId="300"/>
        </pc:sldMkLst>
        <pc:spChg chg="mod">
          <ac:chgData name="Singletary, David S." userId="45c19336-5b87-4564-b40a-d17e89ba411b" providerId="ADAL" clId="{60E6A613-72C8-4713-9589-EF82707BECF5}" dt="2022-01-03T22:13:34.152" v="2746" actId="20577"/>
          <ac:spMkLst>
            <pc:docMk/>
            <pc:sldMk cId="3341853179" sldId="30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10:48.488" v="2725" actId="20577"/>
          <ac:spMkLst>
            <pc:docMk/>
            <pc:sldMk cId="3341853179" sldId="300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24:20.614" v="3675" actId="20577"/>
        <pc:sldMkLst>
          <pc:docMk/>
          <pc:sldMk cId="2010607459" sldId="301"/>
        </pc:sldMkLst>
        <pc:spChg chg="mod">
          <ac:chgData name="Singletary, David S." userId="45c19336-5b87-4564-b40a-d17e89ba411b" providerId="ADAL" clId="{60E6A613-72C8-4713-9589-EF82707BECF5}" dt="2022-01-03T22:21:27.163" v="3447" actId="20577"/>
          <ac:spMkLst>
            <pc:docMk/>
            <pc:sldMk cId="2010607459" sldId="301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24:20.614" v="3675" actId="20577"/>
          <ac:spMkLst>
            <pc:docMk/>
            <pc:sldMk cId="2010607459" sldId="301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21:22.264" v="3443" actId="20577"/>
        <pc:sldMkLst>
          <pc:docMk/>
          <pc:sldMk cId="3779567065" sldId="302"/>
        </pc:sldMkLst>
        <pc:spChg chg="mod">
          <ac:chgData name="Singletary, David S." userId="45c19336-5b87-4564-b40a-d17e89ba411b" providerId="ADAL" clId="{60E6A613-72C8-4713-9589-EF82707BECF5}" dt="2022-01-03T22:21:22.264" v="3443" actId="20577"/>
          <ac:spMkLst>
            <pc:docMk/>
            <pc:sldMk cId="3779567065" sldId="302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322604587" sldId="312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2252249668" sldId="313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3896240405" sldId="314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003335272" sldId="315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534234188" sldId="316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582636243" sldId="317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2917706271" sldId="318"/>
        </pc:sldMkLst>
      </pc:sldChg>
    </pc:docChg>
  </pc:docChgLst>
  <pc:docChgLst>
    <pc:chgData name="Singletary, David S." userId="45c19336-5b87-4564-b40a-d17e89ba411b" providerId="ADAL" clId="{79830DC6-E7AE-4829-801C-3E2C01FE788B}"/>
    <pc:docChg chg="undo custSel addSld delSld modSld sldOrd">
      <pc:chgData name="Singletary, David S." userId="45c19336-5b87-4564-b40a-d17e89ba411b" providerId="ADAL" clId="{79830DC6-E7AE-4829-801C-3E2C01FE788B}" dt="2022-05-07T19:38:16.952" v="4275" actId="403"/>
      <pc:docMkLst>
        <pc:docMk/>
      </pc:docMkLst>
      <pc:sldChg chg="modSp mod">
        <pc:chgData name="Singletary, David S." userId="45c19336-5b87-4564-b40a-d17e89ba411b" providerId="ADAL" clId="{79830DC6-E7AE-4829-801C-3E2C01FE788B}" dt="2022-05-05T21:42:18.787" v="16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79830DC6-E7AE-4829-801C-3E2C01FE788B}" dt="2022-05-05T21:42:18.787" v="16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79830DC6-E7AE-4829-801C-3E2C01FE788B}" dt="2022-05-07T18:06:20.727" v="2969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79830DC6-E7AE-4829-801C-3E2C01FE788B}" dt="2022-05-07T18:06:20.727" v="2969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79830DC6-E7AE-4829-801C-3E2C01FE788B}" dt="2022-05-07T17:34:24.651" v="1514" actId="27636"/>
        <pc:sldMkLst>
          <pc:docMk/>
          <pc:sldMk cId="177219325" sldId="296"/>
        </pc:sldMkLst>
        <pc:spChg chg="mod">
          <ac:chgData name="Singletary, David S." userId="45c19336-5b87-4564-b40a-d17e89ba411b" providerId="ADAL" clId="{79830DC6-E7AE-4829-801C-3E2C01FE788B}" dt="2022-05-05T21:43:45.082" v="98" actId="20577"/>
          <ac:spMkLst>
            <pc:docMk/>
            <pc:sldMk cId="17721932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79830DC6-E7AE-4829-801C-3E2C01FE788B}" dt="2022-05-07T17:34:24.651" v="1514" actId="27636"/>
          <ac:spMkLst>
            <pc:docMk/>
            <pc:sldMk cId="177219325" sldId="296"/>
            <ac:spMk id="5" creationId="{D4DF20FB-145A-4EC1-97F1-79766D32EA7E}"/>
          </ac:spMkLst>
        </pc:spChg>
        <pc:picChg chg="mod">
          <ac:chgData name="Singletary, David S." userId="45c19336-5b87-4564-b40a-d17e89ba411b" providerId="ADAL" clId="{79830DC6-E7AE-4829-801C-3E2C01FE788B}" dt="2022-05-07T17:33:02.122" v="1427" actId="1076"/>
          <ac:picMkLst>
            <pc:docMk/>
            <pc:sldMk cId="177219325" sldId="296"/>
            <ac:picMk id="4" creationId="{62402348-1FE1-46C9-A585-D55BC3829C38}"/>
          </ac:picMkLst>
        </pc:picChg>
      </pc:sldChg>
      <pc:sldChg chg="delSp modSp add mod">
        <pc:chgData name="Singletary, David S." userId="45c19336-5b87-4564-b40a-d17e89ba411b" providerId="ADAL" clId="{79830DC6-E7AE-4829-801C-3E2C01FE788B}" dt="2022-05-07T19:38:16.952" v="4275" actId="403"/>
        <pc:sldMkLst>
          <pc:docMk/>
          <pc:sldMk cId="1585275618" sldId="297"/>
        </pc:sldMkLst>
        <pc:spChg chg="mod">
          <ac:chgData name="Singletary, David S." userId="45c19336-5b87-4564-b40a-d17e89ba411b" providerId="ADAL" clId="{79830DC6-E7AE-4829-801C-3E2C01FE788B}" dt="2022-05-07T17:51:27.069" v="1854" actId="27636"/>
          <ac:spMkLst>
            <pc:docMk/>
            <pc:sldMk cId="1585275618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79830DC6-E7AE-4829-801C-3E2C01FE788B}" dt="2022-05-07T19:38:16.952" v="4275" actId="403"/>
          <ac:spMkLst>
            <pc:docMk/>
            <pc:sldMk cId="1585275618" sldId="297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79830DC6-E7AE-4829-801C-3E2C01FE788B}" dt="2022-05-07T17:33:15.918" v="1429" actId="478"/>
          <ac:picMkLst>
            <pc:docMk/>
            <pc:sldMk cId="1585275618" sldId="297"/>
            <ac:picMk id="4" creationId="{62402348-1FE1-46C9-A585-D55BC3829C38}"/>
          </ac:picMkLst>
        </pc:picChg>
      </pc:sldChg>
      <pc:sldChg chg="del">
        <pc:chgData name="Singletary, David S." userId="45c19336-5b87-4564-b40a-d17e89ba411b" providerId="ADAL" clId="{79830DC6-E7AE-4829-801C-3E2C01FE788B}" dt="2022-05-07T17:31:35.945" v="1404" actId="2696"/>
        <pc:sldMkLst>
          <pc:docMk/>
          <pc:sldMk cId="2973000389" sldId="297"/>
        </pc:sldMkLst>
      </pc:sldChg>
      <pc:sldChg chg="del">
        <pc:chgData name="Singletary, David S." userId="45c19336-5b87-4564-b40a-d17e89ba411b" providerId="ADAL" clId="{79830DC6-E7AE-4829-801C-3E2C01FE788B}" dt="2022-05-07T17:31:35.945" v="1404" actId="2696"/>
        <pc:sldMkLst>
          <pc:docMk/>
          <pc:sldMk cId="2482905637" sldId="298"/>
        </pc:sldMkLst>
      </pc:sldChg>
      <pc:sldChg chg="addSp modSp add mod">
        <pc:chgData name="Singletary, David S." userId="45c19336-5b87-4564-b40a-d17e89ba411b" providerId="ADAL" clId="{79830DC6-E7AE-4829-801C-3E2C01FE788B}" dt="2022-05-07T18:09:53.056" v="3337" actId="20577"/>
        <pc:sldMkLst>
          <pc:docMk/>
          <pc:sldMk cId="3534892383" sldId="298"/>
        </pc:sldMkLst>
        <pc:spChg chg="mod">
          <ac:chgData name="Singletary, David S." userId="45c19336-5b87-4564-b40a-d17e89ba411b" providerId="ADAL" clId="{79830DC6-E7AE-4829-801C-3E2C01FE788B}" dt="2022-05-07T17:58:09.989" v="2230" actId="20577"/>
          <ac:spMkLst>
            <pc:docMk/>
            <pc:sldMk cId="3534892383" sldId="298"/>
            <ac:spMk id="2" creationId="{C00B6E76-B3BF-4129-932A-38B538031F19}"/>
          </ac:spMkLst>
        </pc:spChg>
        <pc:spChg chg="add mod">
          <ac:chgData name="Singletary, David S." userId="45c19336-5b87-4564-b40a-d17e89ba411b" providerId="ADAL" clId="{79830DC6-E7AE-4829-801C-3E2C01FE788B}" dt="2022-05-07T18:09:53.056" v="3337" actId="20577"/>
          <ac:spMkLst>
            <pc:docMk/>
            <pc:sldMk cId="3534892383" sldId="298"/>
            <ac:spMk id="4" creationId="{BFA8A010-55C7-02C9-CCD6-0D5C559D0879}"/>
          </ac:spMkLst>
        </pc:spChg>
        <pc:spChg chg="mod">
          <ac:chgData name="Singletary, David S." userId="45c19336-5b87-4564-b40a-d17e89ba411b" providerId="ADAL" clId="{79830DC6-E7AE-4829-801C-3E2C01FE788B}" dt="2022-05-07T17:56:59.791" v="2038" actId="20577"/>
          <ac:spMkLst>
            <pc:docMk/>
            <pc:sldMk cId="3534892383" sldId="298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79830DC6-E7AE-4829-801C-3E2C01FE788B}" dt="2022-05-07T18:09:19.828" v="3261" actId="113"/>
        <pc:sldMkLst>
          <pc:docMk/>
          <pc:sldMk cId="115015904" sldId="299"/>
        </pc:sldMkLst>
        <pc:spChg chg="mod">
          <ac:chgData name="Singletary, David S." userId="45c19336-5b87-4564-b40a-d17e89ba411b" providerId="ADAL" clId="{79830DC6-E7AE-4829-801C-3E2C01FE788B}" dt="2022-05-07T18:05:32.881" v="2911" actId="20577"/>
          <ac:spMkLst>
            <pc:docMk/>
            <pc:sldMk cId="115015904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79830DC6-E7AE-4829-801C-3E2C01FE788B}" dt="2022-05-07T18:09:19.828" v="3261" actId="113"/>
          <ac:spMkLst>
            <pc:docMk/>
            <pc:sldMk cId="115015904" sldId="299"/>
            <ac:spMk id="4" creationId="{BFA8A010-55C7-02C9-CCD6-0D5C559D0879}"/>
          </ac:spMkLst>
        </pc:spChg>
      </pc:sldChg>
      <pc:sldChg chg="del">
        <pc:chgData name="Singletary, David S." userId="45c19336-5b87-4564-b40a-d17e89ba411b" providerId="ADAL" clId="{79830DC6-E7AE-4829-801C-3E2C01FE788B}" dt="2022-05-07T17:31:35.945" v="1404" actId="2696"/>
        <pc:sldMkLst>
          <pc:docMk/>
          <pc:sldMk cId="405375899" sldId="299"/>
        </pc:sldMkLst>
      </pc:sldChg>
      <pc:sldChg chg="modSp add mod">
        <pc:chgData name="Singletary, David S." userId="45c19336-5b87-4564-b40a-d17e89ba411b" providerId="ADAL" clId="{79830DC6-E7AE-4829-801C-3E2C01FE788B}" dt="2022-05-07T18:09:09.886" v="3258" actId="20577"/>
        <pc:sldMkLst>
          <pc:docMk/>
          <pc:sldMk cId="1540867314" sldId="300"/>
        </pc:sldMkLst>
        <pc:spChg chg="mod">
          <ac:chgData name="Singletary, David S." userId="45c19336-5b87-4564-b40a-d17e89ba411b" providerId="ADAL" clId="{79830DC6-E7AE-4829-801C-3E2C01FE788B}" dt="2022-05-07T18:06:47.097" v="2980" actId="20577"/>
          <ac:spMkLst>
            <pc:docMk/>
            <pc:sldMk cId="1540867314" sldId="30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79830DC6-E7AE-4829-801C-3E2C01FE788B}" dt="2022-05-07T18:09:09.886" v="3258" actId="20577"/>
          <ac:spMkLst>
            <pc:docMk/>
            <pc:sldMk cId="1540867314" sldId="300"/>
            <ac:spMk id="4" creationId="{BFA8A010-55C7-02C9-CCD6-0D5C559D0879}"/>
          </ac:spMkLst>
        </pc:spChg>
      </pc:sldChg>
      <pc:sldChg chg="modSp add mod ord">
        <pc:chgData name="Singletary, David S." userId="45c19336-5b87-4564-b40a-d17e89ba411b" providerId="ADAL" clId="{79830DC6-E7AE-4829-801C-3E2C01FE788B}" dt="2022-05-07T18:17:14.581" v="3868" actId="404"/>
        <pc:sldMkLst>
          <pc:docMk/>
          <pc:sldMk cId="366317895" sldId="301"/>
        </pc:sldMkLst>
        <pc:spChg chg="mod">
          <ac:chgData name="Singletary, David S." userId="45c19336-5b87-4564-b40a-d17e89ba411b" providerId="ADAL" clId="{79830DC6-E7AE-4829-801C-3E2C01FE788B}" dt="2022-05-07T18:11:27.822" v="3376" actId="20577"/>
          <ac:spMkLst>
            <pc:docMk/>
            <pc:sldMk cId="366317895" sldId="301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79830DC6-E7AE-4829-801C-3E2C01FE788B}" dt="2022-05-07T18:17:14.581" v="3868" actId="404"/>
          <ac:spMkLst>
            <pc:docMk/>
            <pc:sldMk cId="366317895" sldId="301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79830DC6-E7AE-4829-801C-3E2C01FE788B}" dt="2022-05-07T17:31:35.945" v="1404" actId="2696"/>
        <pc:sldMkLst>
          <pc:docMk/>
          <pc:sldMk cId="2010607459" sldId="301"/>
        </pc:sldMkLst>
      </pc:sldChg>
      <pc:sldChg chg="modSp add mod">
        <pc:chgData name="Singletary, David S." userId="45c19336-5b87-4564-b40a-d17e89ba411b" providerId="ADAL" clId="{79830DC6-E7AE-4829-801C-3E2C01FE788B}" dt="2022-05-07T18:18:02.101" v="4058" actId="113"/>
        <pc:sldMkLst>
          <pc:docMk/>
          <pc:sldMk cId="244177782" sldId="302"/>
        </pc:sldMkLst>
        <pc:spChg chg="mod">
          <ac:chgData name="Singletary, David S." userId="45c19336-5b87-4564-b40a-d17e89ba411b" providerId="ADAL" clId="{79830DC6-E7AE-4829-801C-3E2C01FE788B}" dt="2022-05-07T18:17:30.272" v="3887" actId="20577"/>
          <ac:spMkLst>
            <pc:docMk/>
            <pc:sldMk cId="244177782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79830DC6-E7AE-4829-801C-3E2C01FE788B}" dt="2022-05-07T18:18:02.101" v="4058" actId="113"/>
          <ac:spMkLst>
            <pc:docMk/>
            <pc:sldMk cId="244177782" sldId="302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79830DC6-E7AE-4829-801C-3E2C01FE788B}" dt="2022-05-07T17:31:35.945" v="1404" actId="2696"/>
        <pc:sldMkLst>
          <pc:docMk/>
          <pc:sldMk cId="3779567065" sldId="302"/>
        </pc:sldMkLst>
      </pc:sldChg>
      <pc:sldChg chg="del">
        <pc:chgData name="Singletary, David S." userId="45c19336-5b87-4564-b40a-d17e89ba411b" providerId="ADAL" clId="{79830DC6-E7AE-4829-801C-3E2C01FE788B}" dt="2022-05-07T17:31:35.945" v="1404" actId="2696"/>
        <pc:sldMkLst>
          <pc:docMk/>
          <pc:sldMk cId="3637750185" sldId="303"/>
        </pc:sldMkLst>
      </pc:sldChg>
      <pc:sldChg chg="del">
        <pc:chgData name="Singletary, David S." userId="45c19336-5b87-4564-b40a-d17e89ba411b" providerId="ADAL" clId="{79830DC6-E7AE-4829-801C-3E2C01FE788B}" dt="2022-05-07T17:31:35.945" v="1404" actId="2696"/>
        <pc:sldMkLst>
          <pc:docMk/>
          <pc:sldMk cId="3901541794" sldId="304"/>
        </pc:sldMkLst>
      </pc:sldChg>
      <pc:sldChg chg="del">
        <pc:chgData name="Singletary, David S." userId="45c19336-5b87-4564-b40a-d17e89ba411b" providerId="ADAL" clId="{79830DC6-E7AE-4829-801C-3E2C01FE788B}" dt="2022-05-07T17:31:35.945" v="1404" actId="2696"/>
        <pc:sldMkLst>
          <pc:docMk/>
          <pc:sldMk cId="770734951" sldId="305"/>
        </pc:sldMkLst>
      </pc:sldChg>
    </pc:docChg>
  </pc:docChgLst>
  <pc:docChgLst>
    <pc:chgData name="Singletary, David S." userId="45c19336-5b87-4564-b40a-d17e89ba411b" providerId="ADAL" clId="{4CA1EB55-51E7-420D-A205-2F6CDFB06F88}"/>
    <pc:docChg chg="undo custSel addSld delSld modSld">
      <pc:chgData name="Singletary, David S." userId="45c19336-5b87-4564-b40a-d17e89ba411b" providerId="ADAL" clId="{4CA1EB55-51E7-420D-A205-2F6CDFB06F88}" dt="2021-12-02T21:27:13.494" v="1898" actId="20577"/>
      <pc:docMkLst>
        <pc:docMk/>
      </pc:docMkLst>
      <pc:sldChg chg="modSp mod">
        <pc:chgData name="Singletary, David S." userId="45c19336-5b87-4564-b40a-d17e89ba411b" providerId="ADAL" clId="{4CA1EB55-51E7-420D-A205-2F6CDFB06F88}" dt="2021-11-30T15:56:20.712" v="1187" actId="113"/>
        <pc:sldMkLst>
          <pc:docMk/>
          <pc:sldMk cId="3912213653" sldId="260"/>
        </pc:sldMkLst>
        <pc:spChg chg="mod">
          <ac:chgData name="Singletary, David S." userId="45c19336-5b87-4564-b40a-d17e89ba411b" providerId="ADAL" clId="{4CA1EB55-51E7-420D-A205-2F6CDFB06F88}" dt="2021-11-30T15:56:20.712" v="1187" actId="113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4CA1EB55-51E7-420D-A205-2F6CDFB06F88}" dt="2021-11-29T02:22:26.602" v="57" actId="403"/>
        <pc:sldMkLst>
          <pc:docMk/>
          <pc:sldMk cId="2349133970" sldId="295"/>
        </pc:sldMkLst>
        <pc:spChg chg="mod">
          <ac:chgData name="Singletary, David S." userId="45c19336-5b87-4564-b40a-d17e89ba411b" providerId="ADAL" clId="{4CA1EB55-51E7-420D-A205-2F6CDFB06F88}" dt="2021-11-29T02:22:26.602" v="57" actId="403"/>
          <ac:spMkLst>
            <pc:docMk/>
            <pc:sldMk cId="2349133970" sldId="295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4CA1EB55-51E7-420D-A205-2F6CDFB06F88}" dt="2021-12-02T21:21:00.850" v="1369" actId="113"/>
        <pc:sldMkLst>
          <pc:docMk/>
          <pc:sldMk cId="2973000389" sldId="297"/>
        </pc:sldMkLst>
        <pc:spChg chg="mod">
          <ac:chgData name="Singletary, David S." userId="45c19336-5b87-4564-b40a-d17e89ba411b" providerId="ADAL" clId="{4CA1EB55-51E7-420D-A205-2F6CDFB06F88}" dt="2021-12-02T21:21:00.850" v="1369" actId="113"/>
          <ac:spMkLst>
            <pc:docMk/>
            <pc:sldMk cId="2973000389" sldId="297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4CA1EB55-51E7-420D-A205-2F6CDFB06F88}" dt="2021-11-29T02:45:25.836" v="1150" actId="403"/>
        <pc:sldMkLst>
          <pc:docMk/>
          <pc:sldMk cId="2252249668" sldId="313"/>
        </pc:sldMkLst>
        <pc:spChg chg="mod">
          <ac:chgData name="Singletary, David S." userId="45c19336-5b87-4564-b40a-d17e89ba411b" providerId="ADAL" clId="{4CA1EB55-51E7-420D-A205-2F6CDFB06F88}" dt="2021-11-29T02:45:25.836" v="1150" actId="403"/>
          <ac:spMkLst>
            <pc:docMk/>
            <pc:sldMk cId="2252249668" sldId="313"/>
            <ac:spMk id="5" creationId="{D4DF20FB-145A-4EC1-97F1-79766D32EA7E}"/>
          </ac:spMkLst>
        </pc:spChg>
      </pc:sldChg>
      <pc:sldChg chg="add del">
        <pc:chgData name="Singletary, David S." userId="45c19336-5b87-4564-b40a-d17e89ba411b" providerId="ADAL" clId="{4CA1EB55-51E7-420D-A205-2F6CDFB06F88}" dt="2021-11-29T02:21:24.623" v="6"/>
        <pc:sldMkLst>
          <pc:docMk/>
          <pc:sldMk cId="509774780" sldId="314"/>
        </pc:sldMkLst>
      </pc:sldChg>
      <pc:sldChg chg="modSp add mod">
        <pc:chgData name="Singletary, David S." userId="45c19336-5b87-4564-b40a-d17e89ba411b" providerId="ADAL" clId="{4CA1EB55-51E7-420D-A205-2F6CDFB06F88}" dt="2021-11-29T02:44:39.045" v="1139" actId="20577"/>
        <pc:sldMkLst>
          <pc:docMk/>
          <pc:sldMk cId="3896240405" sldId="314"/>
        </pc:sldMkLst>
        <pc:spChg chg="mod">
          <ac:chgData name="Singletary, David S." userId="45c19336-5b87-4564-b40a-d17e89ba411b" providerId="ADAL" clId="{4CA1EB55-51E7-420D-A205-2F6CDFB06F88}" dt="2021-11-29T02:25:04.470" v="126" actId="20577"/>
          <ac:spMkLst>
            <pc:docMk/>
            <pc:sldMk cId="3896240405" sldId="31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1-29T02:44:39.045" v="1139" actId="20577"/>
          <ac:spMkLst>
            <pc:docMk/>
            <pc:sldMk cId="3896240405" sldId="31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1-29T02:46:56.966" v="1185" actId="20577"/>
        <pc:sldMkLst>
          <pc:docMk/>
          <pc:sldMk cId="1003335272" sldId="315"/>
        </pc:sldMkLst>
        <pc:spChg chg="mod">
          <ac:chgData name="Singletary, David S." userId="45c19336-5b87-4564-b40a-d17e89ba411b" providerId="ADAL" clId="{4CA1EB55-51E7-420D-A205-2F6CDFB06F88}" dt="2021-11-29T02:29:25.217" v="783" actId="20577"/>
          <ac:spMkLst>
            <pc:docMk/>
            <pc:sldMk cId="1003335272" sldId="31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1-29T02:46:56.966" v="1185" actId="20577"/>
          <ac:spMkLst>
            <pc:docMk/>
            <pc:sldMk cId="1003335272" sldId="31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6:20.742" v="1842" actId="20577"/>
        <pc:sldMkLst>
          <pc:docMk/>
          <pc:sldMk cId="1534234188" sldId="316"/>
        </pc:sldMkLst>
        <pc:spChg chg="mod">
          <ac:chgData name="Singletary, David S." userId="45c19336-5b87-4564-b40a-d17e89ba411b" providerId="ADAL" clId="{4CA1EB55-51E7-420D-A205-2F6CDFB06F88}" dt="2021-11-29T02:30:24.048" v="835" actId="20577"/>
          <ac:spMkLst>
            <pc:docMk/>
            <pc:sldMk cId="1534234188" sldId="31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6:20.742" v="1842" actId="20577"/>
          <ac:spMkLst>
            <pc:docMk/>
            <pc:sldMk cId="1534234188" sldId="31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6:51.710" v="1875" actId="20577"/>
        <pc:sldMkLst>
          <pc:docMk/>
          <pc:sldMk cId="582636243" sldId="317"/>
        </pc:sldMkLst>
        <pc:spChg chg="mod">
          <ac:chgData name="Singletary, David S." userId="45c19336-5b87-4564-b40a-d17e89ba411b" providerId="ADAL" clId="{4CA1EB55-51E7-420D-A205-2F6CDFB06F88}" dt="2021-12-02T21:24:43.103" v="1715" actId="27636"/>
          <ac:spMkLst>
            <pc:docMk/>
            <pc:sldMk cId="582636243" sldId="31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6:51.710" v="1875" actId="20577"/>
          <ac:spMkLst>
            <pc:docMk/>
            <pc:sldMk cId="582636243" sldId="31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7:13.494" v="1898" actId="20577"/>
        <pc:sldMkLst>
          <pc:docMk/>
          <pc:sldMk cId="2917706271" sldId="318"/>
        </pc:sldMkLst>
        <pc:spChg chg="mod">
          <ac:chgData name="Singletary, David S." userId="45c19336-5b87-4564-b40a-d17e89ba411b" providerId="ADAL" clId="{4CA1EB55-51E7-420D-A205-2F6CDFB06F88}" dt="2021-12-02T21:26:58.850" v="1879" actId="27636"/>
          <ac:spMkLst>
            <pc:docMk/>
            <pc:sldMk cId="2917706271" sldId="31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7:13.494" v="1898" actId="20577"/>
          <ac:spMkLst>
            <pc:docMk/>
            <pc:sldMk cId="2917706271" sldId="318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539551FD-3C56-4153-83E7-B617F9EFB6CC}"/>
    <pc:docChg chg="custSel modSld">
      <pc:chgData name="Singletary, David S." userId="45c19336-5b87-4564-b40a-d17e89ba411b" providerId="ADAL" clId="{539551FD-3C56-4153-83E7-B617F9EFB6CC}" dt="2021-04-27T20:37:16.724" v="21" actId="20577"/>
      <pc:docMkLst>
        <pc:docMk/>
      </pc:docMkLst>
      <pc:sldChg chg="modSp mod">
        <pc:chgData name="Singletary, David S." userId="45c19336-5b87-4564-b40a-d17e89ba411b" providerId="ADAL" clId="{539551FD-3C56-4153-83E7-B617F9EFB6CC}" dt="2021-04-27T20:37:16.724" v="21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539551FD-3C56-4153-83E7-B617F9EFB6CC}" dt="2021-04-27T20:37:16.724" v="21" actId="20577"/>
          <ac:spMkLst>
            <pc:docMk/>
            <pc:sldMk cId="2317717155" sldId="256"/>
            <ac:spMk id="2" creationId="{C5E77597-EA9F-431A-83B2-D8409FC018E1}"/>
          </ac:spMkLst>
        </pc:spChg>
      </pc:sldChg>
    </pc:docChg>
  </pc:docChgLst>
  <pc:docChgLst>
    <pc:chgData name="Singletary, David S." userId="45c19336-5b87-4564-b40a-d17e89ba411b" providerId="ADAL" clId="{811BFA27-0610-4694-B9A6-CE1C4D95C6EF}"/>
    <pc:docChg chg="modSld">
      <pc:chgData name="Singletary, David S." userId="45c19336-5b87-4564-b40a-d17e89ba411b" providerId="ADAL" clId="{811BFA27-0610-4694-B9A6-CE1C4D95C6EF}" dt="2022-05-05T21:24:58.911" v="7" actId="20577"/>
      <pc:docMkLst>
        <pc:docMk/>
      </pc:docMkLst>
      <pc:sldChg chg="modSp mod">
        <pc:chgData name="Singletary, David S." userId="45c19336-5b87-4564-b40a-d17e89ba411b" providerId="ADAL" clId="{811BFA27-0610-4694-B9A6-CE1C4D95C6EF}" dt="2022-05-05T21:24:44.291" v="3" actId="20577"/>
        <pc:sldMkLst>
          <pc:docMk/>
          <pc:sldMk cId="405375899" sldId="299"/>
        </pc:sldMkLst>
        <pc:spChg chg="mod">
          <ac:chgData name="Singletary, David S." userId="45c19336-5b87-4564-b40a-d17e89ba411b" providerId="ADAL" clId="{811BFA27-0610-4694-B9A6-CE1C4D95C6EF}" dt="2022-05-05T21:24:44.291" v="3" actId="20577"/>
          <ac:spMkLst>
            <pc:docMk/>
            <pc:sldMk cId="405375899" sldId="299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811BFA27-0610-4694-B9A6-CE1C4D95C6EF}" dt="2022-05-05T21:24:58.911" v="7" actId="20577"/>
        <pc:sldMkLst>
          <pc:docMk/>
          <pc:sldMk cId="2010607459" sldId="301"/>
        </pc:sldMkLst>
        <pc:spChg chg="mod">
          <ac:chgData name="Singletary, David S." userId="45c19336-5b87-4564-b40a-d17e89ba411b" providerId="ADAL" clId="{811BFA27-0610-4694-B9A6-CE1C4D95C6EF}" dt="2022-05-05T21:24:58.911" v="7" actId="20577"/>
          <ac:spMkLst>
            <pc:docMk/>
            <pc:sldMk cId="2010607459" sldId="301"/>
            <ac:spMk id="5" creationId="{D4DF20FB-145A-4EC1-97F1-79766D32EA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4396" y="6356352"/>
            <a:ext cx="37432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4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9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ED763B-C5A3-4665-B174-D169D09A1376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4396" y="6358793"/>
            <a:ext cx="374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68" y="6310313"/>
            <a:ext cx="2103120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29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7597-EA9F-431A-83B2-D8409FC01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4914005"/>
          </a:xfrm>
        </p:spPr>
        <p:txBody>
          <a:bodyPr>
            <a:normAutofit/>
          </a:bodyPr>
          <a:lstStyle/>
          <a:p>
            <a:r>
              <a:rPr lang="en-US" dirty="0"/>
              <a:t>CIS2349C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Lab 5</a:t>
            </a:r>
            <a:br>
              <a:rPr lang="en-US" dirty="0"/>
            </a:br>
            <a:r>
              <a:rPr lang="en-US" dirty="0"/>
              <a:t>More MapReduce</a:t>
            </a:r>
          </a:p>
        </p:txBody>
      </p:sp>
    </p:spTree>
    <p:extLst>
      <p:ext uri="{BB962C8B-B14F-4D97-AF65-F5344CB8AC3E}">
        <p14:creationId xmlns:p14="http://schemas.microsoft.com/office/powerpoint/2010/main" val="231771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/>
          <a:lstStyle/>
          <a:p>
            <a:r>
              <a:rPr lang="en-US"/>
              <a:t>Lab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/>
          </a:bodyPr>
          <a:lstStyle/>
          <a:p>
            <a:r>
              <a:rPr lang="en-US" dirty="0"/>
              <a:t>In this lab we will write a simple MapReduce application in Python using the </a:t>
            </a:r>
            <a:r>
              <a:rPr lang="en-US" dirty="0" err="1"/>
              <a:t>MRJob</a:t>
            </a:r>
            <a:r>
              <a:rPr lang="en-US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391221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Lab Submissions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r>
              <a:rPr lang="en-US" sz="2400" dirty="0"/>
              <a:t>Submit screen snips showing the results of commands that are executed</a:t>
            </a:r>
          </a:p>
          <a:p>
            <a:r>
              <a:rPr lang="en-US" sz="2400" dirty="0"/>
              <a:t>This Python script can be written in 20 lines or less, maximize your terminal session and cat the entire script so it is visible in a screen snip</a:t>
            </a:r>
          </a:p>
          <a:p>
            <a:r>
              <a:rPr lang="en-US" sz="2400" dirty="0"/>
              <a:t>Run the date command at the top of your terminal before executing the program  so your date is visible along with the program output.</a:t>
            </a:r>
          </a:p>
        </p:txBody>
      </p:sp>
    </p:spTree>
    <p:extLst>
      <p:ext uri="{BB962C8B-B14F-4D97-AF65-F5344CB8AC3E}">
        <p14:creationId xmlns:p14="http://schemas.microsoft.com/office/powerpoint/2010/main" val="234913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1: Log in as the MapReduce User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Log in as the </a:t>
            </a:r>
            <a:r>
              <a:rPr lang="en-US" b="1" dirty="0"/>
              <a:t>MapReduce</a:t>
            </a:r>
            <a:r>
              <a:rPr lang="en-US" dirty="0"/>
              <a:t> user (</a:t>
            </a:r>
            <a:r>
              <a:rPr lang="en-US" dirty="0" err="1"/>
              <a:t>mapred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(password "hadoop")</a:t>
            </a: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dirty="0"/>
              <a:t>Examine the Python MapReduce application on page 103 of the Bahga text</a:t>
            </a:r>
          </a:p>
          <a:p>
            <a:pPr>
              <a:lnSpc>
                <a:spcPct val="110000"/>
              </a:lnSpc>
            </a:pPr>
            <a:r>
              <a:rPr lang="en-US" dirty="0"/>
              <a:t>Use this example to create a new MapReduce program. </a:t>
            </a:r>
          </a:p>
          <a:p>
            <a:pPr>
              <a:lnSpc>
                <a:spcPct val="110000"/>
              </a:lnSpc>
            </a:pPr>
            <a:r>
              <a:rPr lang="en-US"/>
              <a:t>Examine </a:t>
            </a:r>
            <a:r>
              <a:rPr lang="en-US" dirty="0"/>
              <a:t>the "weblog.csv" file in the MapReduce user's home directory. </a:t>
            </a:r>
          </a:p>
          <a:p>
            <a:pPr>
              <a:lnSpc>
                <a:spcPct val="110000"/>
              </a:lnSpc>
            </a:pPr>
            <a:r>
              <a:rPr lang="en-US" dirty="0"/>
              <a:t>Use command line utilities to answer the following questions: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many lines are there?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What are the column headings?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What is the field delimiter?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02348-1FE1-46C9-A585-D55BC382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621" y="1122741"/>
            <a:ext cx="1927167" cy="6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/>
          </a:bodyPr>
          <a:lstStyle/>
          <a:p>
            <a:r>
              <a:rPr lang="en-US" dirty="0"/>
              <a:t>Step 2: Write the MapReduce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weblog.csv file contains HTTP status codes which result from accessing the URLs provided in the files. </a:t>
            </a:r>
          </a:p>
          <a:p>
            <a:pPr>
              <a:lnSpc>
                <a:spcPct val="110000"/>
              </a:lnSpc>
            </a:pPr>
            <a:r>
              <a:rPr lang="en-US" dirty="0"/>
              <a:t>Write a Python MapReduce program using the textbook example which produces a count of the 404 ("not found") status codes encountered in the data</a:t>
            </a:r>
          </a:p>
          <a:p>
            <a:pPr>
              <a:lnSpc>
                <a:spcPct val="110000"/>
              </a:lnSpc>
            </a:pPr>
            <a:r>
              <a:rPr lang="en-US" dirty="0"/>
              <a:t>Your program must contain a mapper and reducer</a:t>
            </a:r>
          </a:p>
          <a:p>
            <a:pPr>
              <a:lnSpc>
                <a:spcPct val="110000"/>
              </a:lnSpc>
            </a:pPr>
            <a:r>
              <a:rPr lang="en-US" dirty="0"/>
              <a:t>To run your program, execute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python3 your_program_name.py weblog.csv</a:t>
            </a:r>
          </a:p>
          <a:p>
            <a:pPr>
              <a:lnSpc>
                <a:spcPct val="110000"/>
              </a:lnSpc>
            </a:pPr>
            <a:r>
              <a:rPr lang="en-US" dirty="0"/>
              <a:t>Your output should contain a count of 404 codes for the URLs which encountered them, along with the URL itself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27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/>
          </a:bodyPr>
          <a:lstStyle/>
          <a:p>
            <a:r>
              <a:rPr lang="en-US" dirty="0"/>
              <a:t>Step 3: Write the MapReduce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Use a command line utility to search the data file for 404 status codes and count the lines found</a:t>
            </a:r>
          </a:p>
          <a:p>
            <a:pPr>
              <a:lnSpc>
                <a:spcPct val="110000"/>
              </a:lnSpc>
            </a:pPr>
            <a:r>
              <a:rPr lang="en-US" dirty="0"/>
              <a:t>Does this count match the results of your MapReduce program?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517138"/>
      </p:ext>
    </p:extLst>
  </p:cSld>
  <p:clrMapOvr>
    <a:masterClrMapping/>
  </p:clrMapOvr>
</p:sld>
</file>

<file path=ppt/theme/theme1.xml><?xml version="1.0" encoding="utf-8"?>
<a:theme xmlns:a="http://schemas.openxmlformats.org/drawingml/2006/main" name="FSCJ Theme 2017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alt" id="{23A8A652-F20C-3248-9EBA-E024E4A1FF86}" vid="{94E19EFD-B661-2E4B-806E-E2FF357D82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18357</TotalTime>
  <Words>320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Open Sans</vt:lpstr>
      <vt:lpstr>FSCJ Theme 2017</vt:lpstr>
      <vt:lpstr>CIS2349C  Lab 5 More MapReduce</vt:lpstr>
      <vt:lpstr>Lab Overview</vt:lpstr>
      <vt:lpstr>Lab Submissions</vt:lpstr>
      <vt:lpstr>Step 1: Log in as the MapReduce User</vt:lpstr>
      <vt:lpstr>Step 2: Write the MapReduce Program</vt:lpstr>
      <vt:lpstr>Step 3: Write the MapReduce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 Data Platform</dc:title>
  <dc:creator>Singletary, David S.</dc:creator>
  <cp:lastModifiedBy>Singletary, David S.</cp:lastModifiedBy>
  <cp:revision>27</cp:revision>
  <dcterms:created xsi:type="dcterms:W3CDTF">2021-03-15T12:57:51Z</dcterms:created>
  <dcterms:modified xsi:type="dcterms:W3CDTF">2022-10-24T02:14:02Z</dcterms:modified>
</cp:coreProperties>
</file>