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305" r:id="rId6"/>
    <p:sldId id="306" r:id="rId7"/>
    <p:sldId id="307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62CB1588-644A-45CA-A3DA-599E891D99DB}"/>
    <pc:docChg chg="undo custSel addSld delSld modSld">
      <pc:chgData name="Singletary, David S." userId="45c19336-5b87-4564-b40a-d17e89ba411b" providerId="ADAL" clId="{62CB1588-644A-45CA-A3DA-599E891D99DB}" dt="2022-02-25T13:47:51.174" v="601" actId="20577"/>
      <pc:docMkLst>
        <pc:docMk/>
      </pc:docMkLst>
      <pc:sldChg chg="modSp mod">
        <pc:chgData name="Singletary, David S." userId="45c19336-5b87-4564-b40a-d17e89ba411b" providerId="ADAL" clId="{62CB1588-644A-45CA-A3DA-599E891D99DB}" dt="2022-02-25T13:42:06.793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2CB1588-644A-45CA-A3DA-599E891D99DB}" dt="2022-02-25T13:42:06.793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2CB1588-644A-45CA-A3DA-599E891D99DB}" dt="2022-02-25T13:47:51.174" v="601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2CB1588-644A-45CA-A3DA-599E891D99DB}" dt="2022-02-25T13:47:51.174" v="601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 del">
        <pc:chgData name="Singletary, David S." userId="45c19336-5b87-4564-b40a-d17e89ba411b" providerId="ADAL" clId="{62CB1588-644A-45CA-A3DA-599E891D99DB}" dt="2022-02-25T13:46:30.576" v="543" actId="2696"/>
        <pc:sldMkLst>
          <pc:docMk/>
          <pc:sldMk cId="2349133970" sldId="295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973000389" sldId="297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482905637" sldId="298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405375899" sldId="299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010607459" sldId="301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779567065" sldId="302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637750185" sldId="303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901541794" sldId="304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0E19F3E5-99C5-44D7-81CB-AB1C462667BA}"/>
    <pc:docChg chg="custSel addSld delSld modSld">
      <pc:chgData name="Singletary, David S." userId="45c19336-5b87-4564-b40a-d17e89ba411b" providerId="ADAL" clId="{0E19F3E5-99C5-44D7-81CB-AB1C462667BA}" dt="2022-03-11T01:42:19.829" v="2742" actId="27636"/>
      <pc:docMkLst>
        <pc:docMk/>
      </pc:docMkLst>
      <pc:sldChg chg="modSp mod">
        <pc:chgData name="Singletary, David S." userId="45c19336-5b87-4564-b40a-d17e89ba411b" providerId="ADAL" clId="{0E19F3E5-99C5-44D7-81CB-AB1C462667BA}" dt="2022-03-11T01:13:13.533" v="1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0E19F3E5-99C5-44D7-81CB-AB1C462667BA}" dt="2022-03-11T01:13:13.533" v="1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0E19F3E5-99C5-44D7-81CB-AB1C462667BA}" dt="2022-03-11T01:34:05.635" v="169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0E19F3E5-99C5-44D7-81CB-AB1C462667BA}" dt="2022-03-11T01:34:05.635" v="169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0E19F3E5-99C5-44D7-81CB-AB1C462667BA}" dt="2022-03-11T01:30:00.809" v="12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0E19F3E5-99C5-44D7-81CB-AB1C462667BA}" dt="2022-03-11T01:30:00.809" v="12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0E19F3E5-99C5-44D7-81CB-AB1C462667BA}" dt="2022-03-11T01:29:01.435" v="1150" actId="20577"/>
        <pc:sldMkLst>
          <pc:docMk/>
          <pc:sldMk cId="485772435" sldId="296"/>
        </pc:sldMkLst>
        <pc:spChg chg="mod">
          <ac:chgData name="Singletary, David S." userId="45c19336-5b87-4564-b40a-d17e89ba411b" providerId="ADAL" clId="{0E19F3E5-99C5-44D7-81CB-AB1C462667BA}" dt="2022-03-11T01:29:01.435" v="1150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9.340" v="649" actId="20577"/>
          <ac:spMkLst>
            <pc:docMk/>
            <pc:sldMk cId="485772435" sldId="296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0E19F3E5-99C5-44D7-81CB-AB1C462667BA}" dt="2022-03-11T01:28:46.465" v="1144" actId="2696"/>
        <pc:sldMkLst>
          <pc:docMk/>
          <pc:sldMk cId="1141451131" sldId="297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3886361754" sldId="298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571633308" sldId="301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2895138168" sldId="302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211293801" sldId="303"/>
        </pc:sldMkLst>
      </pc:sldChg>
      <pc:sldChg chg="del">
        <pc:chgData name="Singletary, David S." userId="45c19336-5b87-4564-b40a-d17e89ba411b" providerId="ADAL" clId="{0E19F3E5-99C5-44D7-81CB-AB1C462667BA}" dt="2022-03-11T01:38:07.220" v="2059" actId="2696"/>
        <pc:sldMkLst>
          <pc:docMk/>
          <pc:sldMk cId="3172396639" sldId="304"/>
        </pc:sldMkLst>
      </pc:sldChg>
      <pc:sldChg chg="modSp add mod">
        <pc:chgData name="Singletary, David S." userId="45c19336-5b87-4564-b40a-d17e89ba411b" providerId="ADAL" clId="{0E19F3E5-99C5-44D7-81CB-AB1C462667BA}" dt="2022-03-11T01:22:21.587" v="647" actId="20577"/>
        <pc:sldMkLst>
          <pc:docMk/>
          <pc:sldMk cId="2420653918" sldId="305"/>
        </pc:sldMkLst>
        <pc:spChg chg="mod">
          <ac:chgData name="Singletary, David S." userId="45c19336-5b87-4564-b40a-d17e89ba411b" providerId="ADAL" clId="{0E19F3E5-99C5-44D7-81CB-AB1C462667BA}" dt="2022-03-11T01:21:39.579" v="621" actId="20577"/>
          <ac:spMkLst>
            <pc:docMk/>
            <pc:sldMk cId="24206539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1.587" v="647" actId="20577"/>
          <ac:spMkLst>
            <pc:docMk/>
            <pc:sldMk cId="2420653918" sldId="305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1:55.776" v="1520" actId="20577"/>
        <pc:sldMkLst>
          <pc:docMk/>
          <pc:sldMk cId="437125463" sldId="306"/>
        </pc:sldMkLst>
        <pc:spChg chg="mod">
          <ac:chgData name="Singletary, David S." userId="45c19336-5b87-4564-b40a-d17e89ba411b" providerId="ADAL" clId="{0E19F3E5-99C5-44D7-81CB-AB1C462667BA}" dt="2022-03-11T01:23:03.728" v="675" actId="20577"/>
          <ac:spMkLst>
            <pc:docMk/>
            <pc:sldMk cId="437125463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1:55.776" v="1520" actId="20577"/>
          <ac:spMkLst>
            <pc:docMk/>
            <pc:sldMk cId="437125463" sldId="306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3:12.024" v="1656" actId="20577"/>
        <pc:sldMkLst>
          <pc:docMk/>
          <pc:sldMk cId="2635635920" sldId="307"/>
        </pc:sldMkLst>
        <pc:spChg chg="mod">
          <ac:chgData name="Singletary, David S." userId="45c19336-5b87-4564-b40a-d17e89ba411b" providerId="ADAL" clId="{0E19F3E5-99C5-44D7-81CB-AB1C462667BA}" dt="2022-03-11T01:30:42.032" v="1430" actId="20577"/>
          <ac:spMkLst>
            <pc:docMk/>
            <pc:sldMk cId="2635635920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3:12.024" v="1656" actId="20577"/>
          <ac:spMkLst>
            <pc:docMk/>
            <pc:sldMk cId="2635635920" sldId="307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15.872" v="1964" actId="20577"/>
        <pc:sldMkLst>
          <pc:docMk/>
          <pc:sldMk cId="838413923" sldId="308"/>
        </pc:sldMkLst>
        <pc:spChg chg="mod">
          <ac:chgData name="Singletary, David S." userId="45c19336-5b87-4564-b40a-d17e89ba411b" providerId="ADAL" clId="{0E19F3E5-99C5-44D7-81CB-AB1C462667BA}" dt="2022-03-11T01:34:33.820" v="1707" actId="20577"/>
          <ac:spMkLst>
            <pc:docMk/>
            <pc:sldMk cId="83841392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15.872" v="1964" actId="20577"/>
          <ac:spMkLst>
            <pc:docMk/>
            <pc:sldMk cId="838413923" sldId="308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48.616" v="2057" actId="20577"/>
        <pc:sldMkLst>
          <pc:docMk/>
          <pc:sldMk cId="3472852771" sldId="309"/>
        </pc:sldMkLst>
        <pc:spChg chg="mod">
          <ac:chgData name="Singletary, David S." userId="45c19336-5b87-4564-b40a-d17e89ba411b" providerId="ADAL" clId="{0E19F3E5-99C5-44D7-81CB-AB1C462667BA}" dt="2022-03-11T01:37:48.616" v="2057" actId="20577"/>
          <ac:spMkLst>
            <pc:docMk/>
            <pc:sldMk cId="3472852771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41.084" v="2055" actId="20577"/>
          <ac:spMkLst>
            <pc:docMk/>
            <pc:sldMk cId="3472852771" sldId="309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42:19.829" v="2742" actId="27636"/>
        <pc:sldMkLst>
          <pc:docMk/>
          <pc:sldMk cId="3369759366" sldId="310"/>
        </pc:sldMkLst>
        <pc:spChg chg="mod">
          <ac:chgData name="Singletary, David S." userId="45c19336-5b87-4564-b40a-d17e89ba411b" providerId="ADAL" clId="{0E19F3E5-99C5-44D7-81CB-AB1C462667BA}" dt="2022-03-11T01:38:19.838" v="2085" actId="20577"/>
          <ac:spMkLst>
            <pc:docMk/>
            <pc:sldMk cId="3369759366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42:19.829" v="2742" actId="27636"/>
          <ac:spMkLst>
            <pc:docMk/>
            <pc:sldMk cId="3369759366" sldId="310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676A71F8-354D-42D7-A757-56C116847E05}"/>
    <pc:docChg chg="undo custSel addSld delSld modSld sldOrd">
      <pc:chgData name="Singletary, David S." userId="45c19336-5b87-4564-b40a-d17e89ba411b" providerId="ADAL" clId="{676A71F8-354D-42D7-A757-56C116847E05}" dt="2022-02-25T14:31:46.478" v="1938" actId="403"/>
      <pc:docMkLst>
        <pc:docMk/>
      </pc:docMkLst>
      <pc:sldChg chg="modSp mod">
        <pc:chgData name="Singletary, David S." userId="45c19336-5b87-4564-b40a-d17e89ba411b" providerId="ADAL" clId="{676A71F8-354D-42D7-A757-56C116847E05}" dt="2022-02-25T14:31:34.440" v="193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76A71F8-354D-42D7-A757-56C116847E05}" dt="2022-02-25T14:31:34.440" v="193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Sp modSp mod">
        <pc:chgData name="Singletary, David S." userId="45c19336-5b87-4564-b40a-d17e89ba411b" providerId="ADAL" clId="{676A71F8-354D-42D7-A757-56C116847E05}" dt="2022-02-25T14:31:46.478" v="1938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676A71F8-354D-42D7-A757-56C116847E05}" dt="2022-02-25T14:31:46.478" v="1938" actId="403"/>
          <ac:spMkLst>
            <pc:docMk/>
            <pc:sldMk cId="2349133970" sldId="295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676A71F8-354D-42D7-A757-56C116847E05}" dt="2022-02-25T13:56:04.630" v="0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add mod ord">
        <pc:chgData name="Singletary, David S." userId="45c19336-5b87-4564-b40a-d17e89ba411b" providerId="ADAL" clId="{676A71F8-354D-42D7-A757-56C116847E05}" dt="2022-02-25T14:31:05.578" v="1874" actId="113"/>
        <pc:sldMkLst>
          <pc:docMk/>
          <pc:sldMk cId="485772435" sldId="296"/>
        </pc:sldMkLst>
        <pc:spChg chg="mod">
          <ac:chgData name="Singletary, David S." userId="45c19336-5b87-4564-b40a-d17e89ba411b" providerId="ADAL" clId="{676A71F8-354D-42D7-A757-56C116847E05}" dt="2022-02-25T14:12:32.623" v="974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1:05.578" v="1874" actId="113"/>
          <ac:spMkLst>
            <pc:docMk/>
            <pc:sldMk cId="485772435" sldId="296"/>
            <ac:spMk id="5" creationId="{9A05574B-8937-4007-8E6B-0DF340E2031C}"/>
          </ac:spMkLst>
        </pc:spChg>
      </pc:sldChg>
      <pc:sldChg chg="modSp add mod ord">
        <pc:chgData name="Singletary, David S." userId="45c19336-5b87-4564-b40a-d17e89ba411b" providerId="ADAL" clId="{676A71F8-354D-42D7-A757-56C116847E05}" dt="2022-02-25T14:13:20.611" v="992" actId="20577"/>
        <pc:sldMkLst>
          <pc:docMk/>
          <pc:sldMk cId="1141451131" sldId="297"/>
        </pc:sldMkLst>
        <pc:spChg chg="mod">
          <ac:chgData name="Singletary, David S." userId="45c19336-5b87-4564-b40a-d17e89ba411b" providerId="ADAL" clId="{676A71F8-354D-42D7-A757-56C116847E05}" dt="2022-02-25T14:12:36.009" v="977" actId="20577"/>
          <ac:spMkLst>
            <pc:docMk/>
            <pc:sldMk cId="1141451131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13:20.611" v="992" actId="20577"/>
          <ac:spMkLst>
            <pc:docMk/>
            <pc:sldMk cId="1141451131" sldId="297"/>
            <ac:spMk id="5" creationId="{9A05574B-8937-4007-8E6B-0DF340E2031C}"/>
          </ac:spMkLst>
        </pc:spChg>
      </pc:sldChg>
      <pc:sldChg chg="addSp delSp modSp add mod">
        <pc:chgData name="Singletary, David S." userId="45c19336-5b87-4564-b40a-d17e89ba411b" providerId="ADAL" clId="{676A71F8-354D-42D7-A757-56C116847E05}" dt="2022-02-25T14:14:52.822" v="1072"/>
        <pc:sldMkLst>
          <pc:docMk/>
          <pc:sldMk cId="3886361754" sldId="298"/>
        </pc:sldMkLst>
        <pc:spChg chg="mod">
          <ac:chgData name="Singletary, David S." userId="45c19336-5b87-4564-b40a-d17e89ba411b" providerId="ADAL" clId="{676A71F8-354D-42D7-A757-56C116847E05}" dt="2022-02-25T14:13:29.448" v="995" actId="20577"/>
          <ac:spMkLst>
            <pc:docMk/>
            <pc:sldMk cId="3886361754" sldId="298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4:43.475" v="1066"/>
          <ac:spMkLst>
            <pc:docMk/>
            <pc:sldMk cId="3886361754" sldId="298"/>
            <ac:spMk id="3" creationId="{9714A7BC-D0D0-485A-95A5-3A2FC68F92F9}"/>
          </ac:spMkLst>
        </pc:spChg>
        <pc:spChg chg="add del">
          <ac:chgData name="Singletary, David S." userId="45c19336-5b87-4564-b40a-d17e89ba411b" providerId="ADAL" clId="{676A71F8-354D-42D7-A757-56C116847E05}" dt="2022-02-25T14:14:46.353" v="1068"/>
          <ac:spMkLst>
            <pc:docMk/>
            <pc:sldMk cId="3886361754" sldId="298"/>
            <ac:spMk id="4" creationId="{60A9935A-2138-4671-8DC4-8C3E6D9698A1}"/>
          </ac:spMkLst>
        </pc:spChg>
        <pc:spChg chg="mod">
          <ac:chgData name="Singletary, David S." userId="45c19336-5b87-4564-b40a-d17e89ba411b" providerId="ADAL" clId="{676A71F8-354D-42D7-A757-56C116847E05}" dt="2022-02-25T14:14:52.822" v="1072"/>
          <ac:spMkLst>
            <pc:docMk/>
            <pc:sldMk cId="3886361754" sldId="298"/>
            <ac:spMk id="5" creationId="{9A05574B-8937-4007-8E6B-0DF340E2031C}"/>
          </ac:spMkLst>
        </pc:spChg>
        <pc:spChg chg="add del">
          <ac:chgData name="Singletary, David S." userId="45c19336-5b87-4564-b40a-d17e89ba411b" providerId="ADAL" clId="{676A71F8-354D-42D7-A757-56C116847E05}" dt="2022-02-25T14:14:50.021" v="1070"/>
          <ac:spMkLst>
            <pc:docMk/>
            <pc:sldMk cId="3886361754" sldId="298"/>
            <ac:spMk id="6" creationId="{07C3C8E0-6DBF-451C-9B5A-9058EF530FDE}"/>
          </ac:spMkLst>
        </pc:spChg>
      </pc:sldChg>
      <pc:sldChg chg="add del">
        <pc:chgData name="Singletary, David S." userId="45c19336-5b87-4564-b40a-d17e89ba411b" providerId="ADAL" clId="{676A71F8-354D-42D7-A757-56C116847E05}" dt="2022-02-25T14:30:43.623" v="1869" actId="2696"/>
        <pc:sldMkLst>
          <pc:docMk/>
          <pc:sldMk cId="2425257745" sldId="299"/>
        </pc:sldMkLst>
      </pc:sldChg>
      <pc:sldChg chg="add del">
        <pc:chgData name="Singletary, David S." userId="45c19336-5b87-4564-b40a-d17e89ba411b" providerId="ADAL" clId="{676A71F8-354D-42D7-A757-56C116847E05}" dt="2022-02-25T14:30:46.584" v="1870" actId="2696"/>
        <pc:sldMkLst>
          <pc:docMk/>
          <pc:sldMk cId="1554613817" sldId="300"/>
        </pc:sldMkLst>
      </pc:sldChg>
      <pc:sldChg chg="addSp delSp modSp add mod">
        <pc:chgData name="Singletary, David S." userId="45c19336-5b87-4564-b40a-d17e89ba411b" providerId="ADAL" clId="{676A71F8-354D-42D7-A757-56C116847E05}" dt="2022-02-25T14:19:49.061" v="1207" actId="179"/>
        <pc:sldMkLst>
          <pc:docMk/>
          <pc:sldMk cId="1571633308" sldId="301"/>
        </pc:sldMkLst>
        <pc:spChg chg="mod">
          <ac:chgData name="Singletary, David S." userId="45c19336-5b87-4564-b40a-d17e89ba411b" providerId="ADAL" clId="{676A71F8-354D-42D7-A757-56C116847E05}" dt="2022-02-25T14:19:35.948" v="1206" actId="20577"/>
          <ac:spMkLst>
            <pc:docMk/>
            <pc:sldMk cId="1571633308" sldId="30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8:05.323" v="1136"/>
          <ac:spMkLst>
            <pc:docMk/>
            <pc:sldMk cId="1571633308" sldId="301"/>
            <ac:spMk id="3" creationId="{E607ED54-9F97-4B6E-A33A-F61759C08C77}"/>
          </ac:spMkLst>
        </pc:spChg>
        <pc:spChg chg="mod">
          <ac:chgData name="Singletary, David S." userId="45c19336-5b87-4564-b40a-d17e89ba411b" providerId="ADAL" clId="{676A71F8-354D-42D7-A757-56C116847E05}" dt="2022-02-25T14:19:49.061" v="1207" actId="179"/>
          <ac:spMkLst>
            <pc:docMk/>
            <pc:sldMk cId="1571633308" sldId="301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2:12.165" v="1279"/>
        <pc:sldMkLst>
          <pc:docMk/>
          <pc:sldMk cId="2895138168" sldId="302"/>
        </pc:sldMkLst>
        <pc:spChg chg="mod">
          <ac:chgData name="Singletary, David S." userId="45c19336-5b87-4564-b40a-d17e89ba411b" providerId="ADAL" clId="{676A71F8-354D-42D7-A757-56C116847E05}" dt="2022-02-25T14:20:01.365" v="1210" actId="20577"/>
          <ac:spMkLst>
            <pc:docMk/>
            <pc:sldMk cId="2895138168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2:12.165" v="1279"/>
          <ac:spMkLst>
            <pc:docMk/>
            <pc:sldMk cId="2895138168" sldId="302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8:31.278" v="1605" actId="113"/>
        <pc:sldMkLst>
          <pc:docMk/>
          <pc:sldMk cId="1211293801" sldId="303"/>
        </pc:sldMkLst>
        <pc:spChg chg="mod">
          <ac:chgData name="Singletary, David S." userId="45c19336-5b87-4564-b40a-d17e89ba411b" providerId="ADAL" clId="{676A71F8-354D-42D7-A757-56C116847E05}" dt="2022-02-25T14:22:43.330" v="1296" actId="20577"/>
          <ac:spMkLst>
            <pc:docMk/>
            <pc:sldMk cId="1211293801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8:31.278" v="1605" actId="113"/>
          <ac:spMkLst>
            <pc:docMk/>
            <pc:sldMk cId="1211293801" sldId="303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30:55.524" v="1872" actId="113"/>
        <pc:sldMkLst>
          <pc:docMk/>
          <pc:sldMk cId="3172396639" sldId="304"/>
        </pc:sldMkLst>
        <pc:spChg chg="mod">
          <ac:chgData name="Singletary, David S." userId="45c19336-5b87-4564-b40a-d17e89ba411b" providerId="ADAL" clId="{676A71F8-354D-42D7-A757-56C116847E05}" dt="2022-02-25T14:29:34.176" v="1674" actId="20577"/>
          <ac:spMkLst>
            <pc:docMk/>
            <pc:sldMk cId="3172396639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0:55.524" v="1872" actId="113"/>
          <ac:spMkLst>
            <pc:docMk/>
            <pc:sldMk cId="3172396639" sldId="304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72625807-087C-4A7A-80E4-76B224444667}"/>
    <pc:docChg chg="modSld">
      <pc:chgData name="Singletary, David S." userId="45c19336-5b87-4564-b40a-d17e89ba411b" providerId="ADAL" clId="{72625807-087C-4A7A-80E4-76B224444667}" dt="2022-03-11T14:28:00.974" v="22" actId="20577"/>
      <pc:docMkLst>
        <pc:docMk/>
      </pc:docMkLst>
      <pc:sldChg chg="modSp mod">
        <pc:chgData name="Singletary, David S." userId="45c19336-5b87-4564-b40a-d17e89ba411b" providerId="ADAL" clId="{72625807-087C-4A7A-80E4-76B224444667}" dt="2022-03-11T14:28:00.974" v="22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72625807-087C-4A7A-80E4-76B224444667}" dt="2022-03-11T14:28:00.974" v="22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/>
              <a:t>CIS2349C</a:t>
            </a:r>
            <a:br>
              <a:rPr lang="en-US"/>
            </a:br>
            <a:br>
              <a:rPr lang="en-US"/>
            </a:br>
            <a:r>
              <a:rPr lang="en-US"/>
              <a:t>Lab 7</a:t>
            </a:r>
            <a:br>
              <a:rPr lang="en-US"/>
            </a:br>
            <a:r>
              <a:rPr lang="en-US"/>
              <a:t>Publish/Subscribe with Apache 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7. Clean Up and Exit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 fontScale="92500"/>
          </a:bodyPr>
          <a:lstStyle/>
          <a:p>
            <a:r>
              <a:rPr lang="en-US"/>
              <a:t>Complete the following actions in the order specified to clean up after completing the preceding exercises</a:t>
            </a:r>
          </a:p>
          <a:p>
            <a:pPr marL="688975" indent="-338138">
              <a:buFont typeface="+mj-lt"/>
              <a:buAutoNum type="arabicPeriod"/>
            </a:pPr>
            <a:r>
              <a:rPr lang="en-US"/>
              <a:t>Use Ctrl-C to exit the consumer and producer applications from Steps 4 and 5</a:t>
            </a:r>
          </a:p>
          <a:p>
            <a:pPr marL="688975" indent="-338138">
              <a:buFont typeface="+mj-lt"/>
              <a:buAutoNum type="arabicPeriod"/>
            </a:pPr>
            <a:r>
              <a:rPr lang="en-US"/>
              <a:t>Use Ctrl-C to exit the Kafka server from Step 2</a:t>
            </a:r>
          </a:p>
          <a:p>
            <a:pPr marL="688975" indent="-338138">
              <a:buFont typeface="+mj-lt"/>
              <a:buAutoNum type="arabicPeriod"/>
            </a:pPr>
            <a:r>
              <a:rPr lang="en-US"/>
              <a:t>Use Ctrl-C to exit the Zookeeper from Step 1</a:t>
            </a:r>
          </a:p>
          <a:p>
            <a:pPr marL="688975" indent="-338138">
              <a:buFont typeface="+mj-lt"/>
              <a:buAutoNum type="arabicPeriod"/>
            </a:pPr>
            <a:r>
              <a:rPr lang="en-US"/>
              <a:t>Use one of the opened terminal windows to execute the following commands: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sudo rm -rf /tmp/kafka.logs 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(enter the hadoop password if prompted)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sudo rm -rf /tmp/zookeeper</a:t>
            </a:r>
          </a:p>
        </p:txBody>
      </p:sp>
    </p:spTree>
    <p:extLst>
      <p:ext uri="{BB962C8B-B14F-4D97-AF65-F5344CB8AC3E}">
        <p14:creationId xmlns:p14="http://schemas.microsoft.com/office/powerpoint/2010/main" val="33697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/>
              <a:t>In this lab we will use the Apache Kafka framework to create a publish-subscribe topic and allow a publisher (producer) to pass simple messages to a subscriber (consumer)</a:t>
            </a:r>
          </a:p>
          <a:p>
            <a:endParaRPr lang="en-US" sz="3200"/>
          </a:p>
          <a:p>
            <a:r>
              <a:rPr lang="en-US" sz="3200"/>
              <a:t>You will be opening several terminal windows in this lab, be sure to organize your desktop so you can keep track of the applications running in each window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3200"/>
              <a:t>Submit screen snips showing the results of commands that are executed</a:t>
            </a:r>
          </a:p>
          <a:p>
            <a:r>
              <a:rPr lang="en-US" sz="3200"/>
              <a:t>Execute a "date" command before starting each component (if the date command result scrolls off the screen you do not need to include it)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1. Navigate to the Kafka Home Directory and Start Zookeeper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Log in to bigdata01 on NetLab as the </a:t>
            </a:r>
            <a:r>
              <a:rPr lang="en-US" b="1"/>
              <a:t>Hadoop user </a:t>
            </a:r>
            <a:r>
              <a:rPr lang="en-US"/>
              <a:t>(password: hadoop)</a:t>
            </a:r>
          </a:p>
          <a:p>
            <a:r>
              <a:rPr lang="en-US"/>
              <a:t>Open a terminal window</a:t>
            </a:r>
          </a:p>
          <a:p>
            <a:r>
              <a:rPr lang="en-US"/>
              <a:t>Navigate to the </a:t>
            </a:r>
            <a:r>
              <a:rPr lang="en-US" b="1"/>
              <a:t>/usr/local/kafka </a:t>
            </a:r>
            <a:r>
              <a:rPr lang="en-US"/>
              <a:t>directory</a:t>
            </a:r>
          </a:p>
          <a:p>
            <a:r>
              <a:rPr lang="en-US"/>
              <a:t>Start zookeeper:</a:t>
            </a:r>
          </a:p>
          <a:p>
            <a:endParaRPr lang="en-US"/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bin/zookeeper-server-start.sh config/zookeeper.properties</a:t>
            </a:r>
          </a:p>
        </p:txBody>
      </p:sp>
    </p:spTree>
    <p:extLst>
      <p:ext uri="{BB962C8B-B14F-4D97-AF65-F5344CB8AC3E}">
        <p14:creationId xmlns:p14="http://schemas.microsoft.com/office/powerpoint/2010/main" val="48577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2. Start the Kafka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Open another terminal window</a:t>
            </a:r>
          </a:p>
          <a:p>
            <a:r>
              <a:rPr lang="en-US"/>
              <a:t>Navigate to the </a:t>
            </a:r>
            <a:r>
              <a:rPr lang="en-US" b="1"/>
              <a:t>/usr/local/kafka </a:t>
            </a:r>
            <a:r>
              <a:rPr lang="en-US"/>
              <a:t>directory</a:t>
            </a:r>
          </a:p>
          <a:p>
            <a:r>
              <a:rPr lang="en-US"/>
              <a:t>Start the Kafka server:</a:t>
            </a:r>
          </a:p>
          <a:p>
            <a:pPr marL="46355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bin/kafka-server-start.sh config/server.properties</a:t>
            </a:r>
          </a:p>
        </p:txBody>
      </p:sp>
    </p:spTree>
    <p:extLst>
      <p:ext uri="{BB962C8B-B14F-4D97-AF65-F5344CB8AC3E}">
        <p14:creationId xmlns:p14="http://schemas.microsoft.com/office/powerpoint/2010/main" val="24206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3. Create and View a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Open another terminal window</a:t>
            </a:r>
          </a:p>
          <a:p>
            <a:r>
              <a:rPr lang="en-US"/>
              <a:t>Navigate to the </a:t>
            </a:r>
            <a:r>
              <a:rPr lang="en-US" b="1"/>
              <a:t>/usr/local/kafka </a:t>
            </a:r>
            <a:r>
              <a:rPr lang="en-US"/>
              <a:t>directory</a:t>
            </a:r>
          </a:p>
          <a:p>
            <a:r>
              <a:rPr lang="en-US"/>
              <a:t>Use the --create option of the kafka-topics.sh script to create a topic named "quickstart-events":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--create --topic quickstart-events \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--bootstrap-server bigdata01:9092</a:t>
            </a:r>
          </a:p>
          <a:p>
            <a:pPr marL="342900" indent="-342900"/>
            <a:r>
              <a:rPr lang="en-US"/>
              <a:t>Use the --describe option of the kafka-topics.sh script to view descriptive information about the topic: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bin/kafka-topics.sh --describe --topic quickstart-events \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--bootstrap-server bigdata01:9092</a:t>
            </a:r>
          </a:p>
        </p:txBody>
      </p:sp>
    </p:spTree>
    <p:extLst>
      <p:ext uri="{BB962C8B-B14F-4D97-AF65-F5344CB8AC3E}">
        <p14:creationId xmlns:p14="http://schemas.microsoft.com/office/powerpoint/2010/main" val="43712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4. Create a 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You can use the terminal window from Step 3 to complete this step</a:t>
            </a:r>
          </a:p>
          <a:p>
            <a:r>
              <a:rPr lang="en-US"/>
              <a:t>Navigate to the </a:t>
            </a:r>
            <a:r>
              <a:rPr lang="en-US" b="1"/>
              <a:t>/usr/local/kafka </a:t>
            </a:r>
            <a:r>
              <a:rPr lang="en-US"/>
              <a:t>directory</a:t>
            </a:r>
          </a:p>
          <a:p>
            <a:r>
              <a:rPr lang="en-US"/>
              <a:t>Use the kafka-console-producer.sh script to create a producer that will write to the quickstart-events topic: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bin/kafka-console-producer.sh --topic quickstart-events \</a:t>
            </a: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--bootstrap-server bigdata01:9092</a:t>
            </a:r>
          </a:p>
          <a:p>
            <a:pPr marL="46355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8" indent="-338138"/>
            <a:r>
              <a:rPr lang="en-US"/>
              <a:t>Keep this window visible so you can enter text into it at the prompt</a:t>
            </a:r>
          </a:p>
        </p:txBody>
      </p:sp>
    </p:spTree>
    <p:extLst>
      <p:ext uri="{BB962C8B-B14F-4D97-AF65-F5344CB8AC3E}">
        <p14:creationId xmlns:p14="http://schemas.microsoft.com/office/powerpoint/2010/main" val="263563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5. Create a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Open another terminal window</a:t>
            </a:r>
          </a:p>
          <a:p>
            <a:r>
              <a:rPr lang="en-US"/>
              <a:t>Navigate to the </a:t>
            </a:r>
            <a:r>
              <a:rPr lang="en-US" b="1"/>
              <a:t>/usr/local/kafka </a:t>
            </a:r>
            <a:r>
              <a:rPr lang="en-US"/>
              <a:t>directory</a:t>
            </a:r>
          </a:p>
          <a:p>
            <a:r>
              <a:rPr lang="en-US"/>
              <a:t>Use the kafka-console-consumer.sh script to create a consumer that will subscribe to and read from the quickstart-events topic: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bin/kafka-console-consumer.sh --topic quickstart-events \</a:t>
            </a:r>
          </a:p>
          <a:p>
            <a:pPr marL="46355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--from-beginning --bootstrap-server bigdata01:9092</a:t>
            </a:r>
          </a:p>
          <a:p>
            <a:pPr marL="338138" indent="-338138"/>
            <a:r>
              <a:rPr lang="en-US"/>
              <a:t>Keep this window visible so you can view text that will appear at the prompt</a:t>
            </a:r>
          </a:p>
        </p:txBody>
      </p:sp>
    </p:spTree>
    <p:extLst>
      <p:ext uri="{BB962C8B-B14F-4D97-AF65-F5344CB8AC3E}">
        <p14:creationId xmlns:p14="http://schemas.microsoft.com/office/powerpoint/2010/main" val="83841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55816"/>
            <a:ext cx="11638845" cy="832756"/>
          </a:xfrm>
        </p:spPr>
        <p:txBody>
          <a:bodyPr>
            <a:noAutofit/>
          </a:bodyPr>
          <a:lstStyle/>
          <a:p>
            <a:r>
              <a:rPr lang="en-US" sz="3600"/>
              <a:t>6. Publish Messages to the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284515"/>
            <a:ext cx="11311467" cy="4564748"/>
          </a:xfrm>
        </p:spPr>
        <p:txBody>
          <a:bodyPr>
            <a:normAutofit/>
          </a:bodyPr>
          <a:lstStyle/>
          <a:p>
            <a:r>
              <a:rPr lang="en-US"/>
              <a:t>Enter text at the prompt in the producer's terminal window from Step 4 and verify it appears in the consumer's terminal window from Step 5</a:t>
            </a:r>
          </a:p>
        </p:txBody>
      </p:sp>
    </p:spTree>
    <p:extLst>
      <p:ext uri="{BB962C8B-B14F-4D97-AF65-F5344CB8AC3E}">
        <p14:creationId xmlns:p14="http://schemas.microsoft.com/office/powerpoint/2010/main" val="3472852771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15737</TotalTime>
  <Words>565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FSCJ Theme 2017</vt:lpstr>
      <vt:lpstr>CIS2349C  Lab 7 Publish/Subscribe with Apache Kafka</vt:lpstr>
      <vt:lpstr>Lab Overview</vt:lpstr>
      <vt:lpstr>Lab Submissions</vt:lpstr>
      <vt:lpstr>1. Navigate to the Kafka Home Directory and Start Zookeeper</vt:lpstr>
      <vt:lpstr>2. Start the Kafka Server</vt:lpstr>
      <vt:lpstr>3. Create and View a Topic</vt:lpstr>
      <vt:lpstr>4. Create a Producer</vt:lpstr>
      <vt:lpstr>5. Create a Consumer</vt:lpstr>
      <vt:lpstr>6. Publish Messages to the Consumer</vt:lpstr>
      <vt:lpstr>7. Clean Up and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23</cp:revision>
  <dcterms:created xsi:type="dcterms:W3CDTF">2021-03-15T12:57:51Z</dcterms:created>
  <dcterms:modified xsi:type="dcterms:W3CDTF">2022-03-11T14:28:03Z</dcterms:modified>
</cp:coreProperties>
</file>