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8" r:id="rId3"/>
    <p:sldId id="279" r:id="rId4"/>
    <p:sldId id="280" r:id="rId5"/>
    <p:sldId id="281" r:id="rId6"/>
    <p:sldId id="282" r:id="rId7"/>
    <p:sldId id="283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61" d="100"/>
          <a:sy n="61" d="100"/>
        </p:scale>
        <p:origin x="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99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406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264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D888-9129-4940-B5BB-31541D78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4DE48-74D0-47A8-8FC8-6C700DAB3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2B33-CAD2-44AE-975D-0B0FC6C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2B0D-E315-41D0-B099-3ED602A8C128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F4E0-8BC6-4E74-ACD5-EF767320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C810-78EB-4EE3-8610-F0E1CD63D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9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6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30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777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39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74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35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0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D8A2B0D-E315-41D0-B099-3ED602A8C128}" type="datetimeFigureOut">
              <a:rPr lang="en-US" smtClean="0"/>
              <a:t>7/2/2024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10" y="6310313"/>
            <a:ext cx="2042458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5028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275B0-3574-DAF4-BDB6-8E7925B60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65723"/>
            <a:ext cx="10566400" cy="4743939"/>
          </a:xfrm>
        </p:spPr>
        <p:txBody>
          <a:bodyPr>
            <a:normAutofit/>
          </a:bodyPr>
          <a:lstStyle/>
          <a:p>
            <a:r>
              <a:rPr lang="en-US"/>
              <a:t>Protect Your Python</a:t>
            </a:r>
            <a:br>
              <a:rPr lang="en-US"/>
            </a:br>
            <a:br>
              <a:rPr lang="en-US" sz="4000"/>
            </a:br>
            <a:br>
              <a:rPr lang="en-US" sz="4000"/>
            </a:br>
            <a:br>
              <a:rPr lang="en-US" sz="4000"/>
            </a:br>
            <a:br>
              <a:rPr lang="en-US" sz="4000"/>
            </a:br>
            <a:br>
              <a:rPr lang="en-US"/>
            </a:br>
            <a:r>
              <a:rPr lang="en-US" sz="4000"/>
              <a:t>Summer Working Connections 2024</a:t>
            </a:r>
            <a:br>
              <a:rPr lang="en-US" sz="4000"/>
            </a:br>
            <a:r>
              <a:rPr lang="en-US" sz="4000"/>
              <a:t>Lunchtime Presentation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5E800B-0D6E-F157-1B00-EF991F13C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156" y="5186723"/>
            <a:ext cx="9144000" cy="833544"/>
          </a:xfrm>
        </p:spPr>
        <p:txBody>
          <a:bodyPr>
            <a:normAutofit lnSpcReduction="10000"/>
          </a:bodyPr>
          <a:lstStyle/>
          <a:p>
            <a:r>
              <a:rPr lang="en-US"/>
              <a:t>Prof. Pamela Brauda</a:t>
            </a:r>
          </a:p>
          <a:p>
            <a:r>
              <a:rPr lang="en-US"/>
              <a:t>Prof. David Singletary</a:t>
            </a:r>
          </a:p>
        </p:txBody>
      </p:sp>
      <p:pic>
        <p:nvPicPr>
          <p:cNvPr id="2" name="Picture 1" descr="A cartoon of a snake wearing a biohazard suit&#10;&#10;Description automatically generated">
            <a:extLst>
              <a:ext uri="{FF2B5EF4-FFF2-40B4-BE49-F238E27FC236}">
                <a16:creationId xmlns:a16="http://schemas.microsoft.com/office/drawing/2014/main" id="{3E5ECE39-F0C3-227E-E2D3-D8B2DE5FD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446" y="1075788"/>
            <a:ext cx="2504246" cy="25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2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3FB2-419C-34A7-58A7-D41ED736B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437"/>
            <a:ext cx="11017738" cy="4747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1. Free and Open Source Software (FOSS) risks</a:t>
            </a:r>
          </a:p>
          <a:p>
            <a:pPr marL="0" indent="0">
              <a:buNone/>
            </a:pPr>
            <a:r>
              <a:rPr lang="en-US"/>
              <a:t>2. The Software Bill of Materials (SBOM)</a:t>
            </a:r>
          </a:p>
          <a:p>
            <a:pPr marL="0" indent="0">
              <a:buNone/>
            </a:pPr>
            <a:r>
              <a:rPr lang="en-US"/>
              <a:t>3. Open source scanning tools</a:t>
            </a:r>
          </a:p>
          <a:p>
            <a:pPr marL="0" indent="0">
              <a:buNone/>
            </a:pPr>
            <a:r>
              <a:rPr lang="en-US"/>
              <a:t>4. Using scanning tools and SBOMs to enhance security and compliance</a:t>
            </a:r>
          </a:p>
          <a:p>
            <a:pPr marL="0" indent="0">
              <a:buNone/>
            </a:pPr>
            <a:r>
              <a:rPr lang="en-US"/>
              <a:t>5. Example/Walkthrough</a:t>
            </a:r>
          </a:p>
          <a:p>
            <a:pPr marL="0" indent="0">
              <a:buNone/>
            </a:pPr>
            <a:r>
              <a:rPr lang="en-US"/>
              <a:t>6. Conclusion/Q&amp;A</a:t>
            </a:r>
          </a:p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5E1671-6C4F-4C67-5ED7-24D02A1C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712"/>
            <a:ext cx="10515600" cy="807026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9959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6F00-AA35-D769-ADCB-BEABBB92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063"/>
            <a:ext cx="10515600" cy="859691"/>
          </a:xfrm>
        </p:spPr>
        <p:txBody>
          <a:bodyPr/>
          <a:lstStyle/>
          <a:p>
            <a:r>
              <a:rPr lang="en-US"/>
              <a:t>Free and Open Source Software (FOSS)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BAC-DDB7-1939-D3ED-84004CEA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5"/>
            <a:ext cx="10515600" cy="465350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7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6F00-AA35-D769-ADCB-BEABBB92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063"/>
            <a:ext cx="10515600" cy="85969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Software Bill of Materials (SBOM)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BAC-DDB7-1939-D3ED-84004CEA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5"/>
            <a:ext cx="10515600" cy="465350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2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6F00-AA35-D769-ADCB-BEABBB92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063"/>
            <a:ext cx="10515600" cy="85969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Open Source Scanning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BAC-DDB7-1939-D3ED-84004CEA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5"/>
            <a:ext cx="10515600" cy="465350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3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6F00-AA35-D769-ADCB-BEABBB92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6063"/>
            <a:ext cx="11064631" cy="85969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Scanning + SBOMs For Security and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BAC-DDB7-1939-D3ED-84004CEA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5"/>
            <a:ext cx="11064630" cy="465350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4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6F00-AA35-D769-ADCB-BEABBB92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6063"/>
            <a:ext cx="11064631" cy="85969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Example/Walkthrough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BAC-DDB7-1939-D3ED-84004CEA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5"/>
            <a:ext cx="11064630" cy="465350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2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6F00-AA35-D769-ADCB-BEABBB92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6063"/>
            <a:ext cx="11064631" cy="85969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Conclusion/Q&amp;A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BAC-DDB7-1939-D3ED-84004CEA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5"/>
            <a:ext cx="11064630" cy="465350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882"/>
      </p:ext>
    </p:extLst>
  </p:cSld>
  <p:clrMapOvr>
    <a:masterClrMapping/>
  </p:clrMapOvr>
</p:sld>
</file>

<file path=ppt/theme/theme1.xml><?xml version="1.0" encoding="utf-8"?>
<a:theme xmlns:a="http://schemas.openxmlformats.org/drawingml/2006/main" name="fscj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cj" id="{4DDB934D-E180-44D7-B6F7-5EA67335EA0E}" vid="{D5DA4DD1-123E-4E73-AAD0-7C95B02E6D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python-dataviz-startup</Template>
  <TotalTime>1419</TotalTime>
  <Words>112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fscj</vt:lpstr>
      <vt:lpstr>Protect Your Python      Summer Working Connections 2024 Lunchtime Presentation</vt:lpstr>
      <vt:lpstr>Agenda</vt:lpstr>
      <vt:lpstr>Free and Open Source Software (FOSS) Risks</vt:lpstr>
      <vt:lpstr>The Software Bill of Materials (SBOM)</vt:lpstr>
      <vt:lpstr>Open Source Scanning Tools</vt:lpstr>
      <vt:lpstr>Scanning + SBOMs For Security and Compliance</vt:lpstr>
      <vt:lpstr>Example/Walkthrough</vt:lpstr>
      <vt:lpstr>Conclusion/Q&amp;A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A.S. Computer Information Technology 2018</dc:title>
  <dc:creator>Singletary, David S.</dc:creator>
  <cp:lastModifiedBy>Singletary, David S.</cp:lastModifiedBy>
  <cp:revision>18</cp:revision>
  <dcterms:created xsi:type="dcterms:W3CDTF">2022-06-19T00:56:55Z</dcterms:created>
  <dcterms:modified xsi:type="dcterms:W3CDTF">2024-07-02T19:43:42Z</dcterms:modified>
</cp:coreProperties>
</file>