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566400" cy="3616939"/>
          </a:xfrm>
        </p:spPr>
        <p:txBody>
          <a:bodyPr>
            <a:normAutofit/>
          </a:bodyPr>
          <a:lstStyle/>
          <a:p>
            <a:r>
              <a:rPr lang="en-US"/>
              <a:t>Introduction to Python </a:t>
            </a:r>
            <a:br>
              <a:rPr lang="en-US"/>
            </a:br>
            <a:br>
              <a:rPr lang="en-US"/>
            </a:br>
            <a:r>
              <a:rPr lang="en-US"/>
              <a:t>Summer Working Connections</a:t>
            </a:r>
            <a:br>
              <a:rPr lang="en-US"/>
            </a:br>
            <a:r>
              <a:rPr lang="en-US"/>
              <a:t>Virtual Workshop</a:t>
            </a:r>
            <a:br>
              <a:rPr lang="en-US"/>
            </a:br>
            <a:r>
              <a:rPr lang="en-US"/>
              <a:t>2024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3FB2-419C-34A7-58A7-D41ED736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437"/>
            <a:ext cx="10515600" cy="4747826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Day 1 Monday July 22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GitHub, Getting to Know You Through GitHub</a:t>
            </a:r>
          </a:p>
          <a:p>
            <a:pPr>
              <a:spcBef>
                <a:spcPts val="0"/>
              </a:spcBef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Jupyter Notebooks and Google Colab</a:t>
            </a:r>
          </a:p>
          <a:p>
            <a:pPr>
              <a:spcBef>
                <a:spcPts val="0"/>
              </a:spcBef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Python History, Data Types, Variables, Input/Output, If Statements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E1671-6C4F-4C67-5ED7-24D02A1C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712"/>
            <a:ext cx="10515600" cy="807026"/>
          </a:xfrm>
        </p:spPr>
        <p:txBody>
          <a:bodyPr/>
          <a:lstStyle/>
          <a:p>
            <a:r>
              <a:rPr lang="en-US"/>
              <a:t>Day 1 Summary</a:t>
            </a:r>
          </a:p>
        </p:txBody>
      </p:sp>
    </p:spTree>
    <p:extLst>
      <p:ext uri="{BB962C8B-B14F-4D97-AF65-F5344CB8AC3E}">
        <p14:creationId xmlns:p14="http://schemas.microsoft.com/office/powerpoint/2010/main" val="2199598826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1412</TotalTime>
  <Words>56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fscj</vt:lpstr>
      <vt:lpstr>Introduction to Python   Summer Working Connections Virtual Workshop 2024</vt:lpstr>
      <vt:lpstr>Day 1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17</cp:revision>
  <dcterms:created xsi:type="dcterms:W3CDTF">2022-06-19T00:56:55Z</dcterms:created>
  <dcterms:modified xsi:type="dcterms:W3CDTF">2024-07-02T19:36:05Z</dcterms:modified>
</cp:coreProperties>
</file>