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2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190563A-194A-4594-9DA3-D09373A982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66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D171EF-4C07-4D11-9D75-8A931879EA0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EFFB8-2E5E-A8DA-5C34-9C7E71F3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67" y="1235580"/>
            <a:ext cx="10058400" cy="2593975"/>
          </a:xfrm>
        </p:spPr>
        <p:txBody>
          <a:bodyPr/>
          <a:lstStyle/>
          <a:p>
            <a:r>
              <a:rPr lang="en-US" sz="5400"/>
              <a:t>Supervised Learning Example:</a:t>
            </a:r>
            <a:br>
              <a:rPr lang="en-US" sz="5400"/>
            </a:br>
            <a:br>
              <a:rPr lang="en-US" sz="5400"/>
            </a:br>
            <a:r>
              <a:rPr lang="en-US" sz="5400"/>
              <a:t>Recognizing Floobles and Fleebles</a:t>
            </a:r>
          </a:p>
        </p:txBody>
      </p:sp>
    </p:spTree>
    <p:extLst>
      <p:ext uri="{BB962C8B-B14F-4D97-AF65-F5344CB8AC3E}">
        <p14:creationId xmlns:p14="http://schemas.microsoft.com/office/powerpoint/2010/main" val="6348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???</a:t>
            </a:r>
          </a:p>
        </p:txBody>
      </p:sp>
      <p:pic>
        <p:nvPicPr>
          <p:cNvPr id="9218" name="Picture 2" descr="Sock puppets Stock Photos, Royalty Free Sock puppets Images | Depositphotos">
            <a:extLst>
              <a:ext uri="{FF2B5EF4-FFF2-40B4-BE49-F238E27FC236}">
                <a16:creationId xmlns:a16="http://schemas.microsoft.com/office/drawing/2014/main" id="{D4A8A18B-CD5E-B330-810E-ECFF2397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07" y="1967803"/>
            <a:ext cx="6610929" cy="43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2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???</a:t>
            </a:r>
          </a:p>
        </p:txBody>
      </p:sp>
      <p:pic>
        <p:nvPicPr>
          <p:cNvPr id="9218" name="Picture 2" descr="Sock puppets Stock Photos, Royalty Free Sock puppets Images | Depositphotos">
            <a:extLst>
              <a:ext uri="{FF2B5EF4-FFF2-40B4-BE49-F238E27FC236}">
                <a16:creationId xmlns:a16="http://schemas.microsoft.com/office/drawing/2014/main" id="{D4A8A18B-CD5E-B330-810E-ECFF2397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07" y="1967803"/>
            <a:ext cx="6610929" cy="43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6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???</a:t>
            </a:r>
          </a:p>
        </p:txBody>
      </p:sp>
      <p:pic>
        <p:nvPicPr>
          <p:cNvPr id="10242" name="Picture 2" descr="Puppets with wildly unique personalities by SockriderPuppets | Fun crafts  for kids, Puppets, Unique items products">
            <a:extLst>
              <a:ext uri="{FF2B5EF4-FFF2-40B4-BE49-F238E27FC236}">
                <a16:creationId xmlns:a16="http://schemas.microsoft.com/office/drawing/2014/main" id="{61FCB11D-4ADB-EE44-EAE2-2B5AD8D5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36" y="1083522"/>
            <a:ext cx="6920134" cy="549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4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 ???</a:t>
            </a:r>
          </a:p>
        </p:txBody>
      </p:sp>
      <p:pic>
        <p:nvPicPr>
          <p:cNvPr id="11266" name="Picture 2" descr="How to Grow and Care for Oak Trees | Gardener's Path">
            <a:extLst>
              <a:ext uri="{FF2B5EF4-FFF2-40B4-BE49-F238E27FC236}">
                <a16:creationId xmlns:a16="http://schemas.microsoft.com/office/drawing/2014/main" id="{0D80C698-5399-D88D-EF2C-C6F10EB3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19" y="1464034"/>
            <a:ext cx="7692980" cy="51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Flooble</a:t>
            </a:r>
          </a:p>
        </p:txBody>
      </p:sp>
      <p:pic>
        <p:nvPicPr>
          <p:cNvPr id="1026" name="Picture 2" descr="blue sock puppet hand puppet moving mouth puppet therapy | Etsy | Sock  puppets, Puppets diy, Hand puppets">
            <a:extLst>
              <a:ext uri="{FF2B5EF4-FFF2-40B4-BE49-F238E27FC236}">
                <a16:creationId xmlns:a16="http://schemas.microsoft.com/office/drawing/2014/main" id="{00C594C1-6F3D-B582-E64A-4E268D29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12" y="1385591"/>
            <a:ext cx="3631962" cy="48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Fleeble</a:t>
            </a:r>
          </a:p>
        </p:txBody>
      </p:sp>
      <p:pic>
        <p:nvPicPr>
          <p:cNvPr id="2050" name="Picture 2" descr="Silly Red Sock Puppet - Etsy">
            <a:extLst>
              <a:ext uri="{FF2B5EF4-FFF2-40B4-BE49-F238E27FC236}">
                <a16:creationId xmlns:a16="http://schemas.microsoft.com/office/drawing/2014/main" id="{DA12E52D-77B5-BABD-0196-53DE0F93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26" y="846138"/>
            <a:ext cx="4170347" cy="55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4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Flooble</a:t>
            </a:r>
          </a:p>
        </p:txBody>
      </p:sp>
      <p:pic>
        <p:nvPicPr>
          <p:cNvPr id="3074" name="Picture 2" descr="Light Blue Giraffe Sock Puppet, Theaterpuppets Show, Hand Puppet for Child,  Professional Animal Toy, Fun Gifts for Boys and Girls - Etsy Canada | Sock  puppets, Hand puppets, Giraffe socks">
            <a:extLst>
              <a:ext uri="{FF2B5EF4-FFF2-40B4-BE49-F238E27FC236}">
                <a16:creationId xmlns:a16="http://schemas.microsoft.com/office/drawing/2014/main" id="{97DD4C90-9E01-763C-491D-43213EB0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27" y="1118297"/>
            <a:ext cx="4851653" cy="485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Fleeble</a:t>
            </a:r>
          </a:p>
        </p:txBody>
      </p:sp>
      <p:pic>
        <p:nvPicPr>
          <p:cNvPr id="4098" name="Picture 2" descr="Red Monster Puppet Love Muppet Style Educational Tool for Kids Quality Time  Gift for Children for Families - Etsy | Monster puppet, Puppets, Handmade  puppet">
            <a:extLst>
              <a:ext uri="{FF2B5EF4-FFF2-40B4-BE49-F238E27FC236}">
                <a16:creationId xmlns:a16="http://schemas.microsoft.com/office/drawing/2014/main" id="{977A4CE1-E403-9941-2893-98F914C2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57" y="960688"/>
            <a:ext cx="5236213" cy="521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6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Flooble</a:t>
            </a:r>
          </a:p>
        </p:txBody>
      </p:sp>
      <p:pic>
        <p:nvPicPr>
          <p:cNvPr id="5122" name="Picture 2" descr="Luna's Puppets">
            <a:extLst>
              <a:ext uri="{FF2B5EF4-FFF2-40B4-BE49-F238E27FC236}">
                <a16:creationId xmlns:a16="http://schemas.microsoft.com/office/drawing/2014/main" id="{8A8F2AED-8DD6-9D81-7015-10F99CFB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01" y="1528734"/>
            <a:ext cx="4851654" cy="48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5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Fleeble</a:t>
            </a:r>
          </a:p>
        </p:txBody>
      </p:sp>
      <p:pic>
        <p:nvPicPr>
          <p:cNvPr id="6146" name="Picture 2" descr="Really Red Sock Puppet - Etsy">
            <a:extLst>
              <a:ext uri="{FF2B5EF4-FFF2-40B4-BE49-F238E27FC236}">
                <a16:creationId xmlns:a16="http://schemas.microsoft.com/office/drawing/2014/main" id="{513F24C5-A3D9-3A95-4E7B-C3871461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36" y="913547"/>
            <a:ext cx="4225450" cy="56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Flooble</a:t>
            </a:r>
          </a:p>
        </p:txBody>
      </p:sp>
      <p:pic>
        <p:nvPicPr>
          <p:cNvPr id="7170" name="Picture 2" descr="Funny looking sock puppet on an arm, with googly eyes on Craiyon">
            <a:extLst>
              <a:ext uri="{FF2B5EF4-FFF2-40B4-BE49-F238E27FC236}">
                <a16:creationId xmlns:a16="http://schemas.microsoft.com/office/drawing/2014/main" id="{E3B26697-63AE-5187-260B-9C393208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8" y="274638"/>
            <a:ext cx="6449716" cy="64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9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F96D-304C-5070-4E9B-9CF2C884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Fleeble</a:t>
            </a:r>
          </a:p>
        </p:txBody>
      </p:sp>
      <p:pic>
        <p:nvPicPr>
          <p:cNvPr id="8194" name="Picture 2" descr="Premium AI Image | a red worm with big eyes and a heart shaped nose">
            <a:extLst>
              <a:ext uri="{FF2B5EF4-FFF2-40B4-BE49-F238E27FC236}">
                <a16:creationId xmlns:a16="http://schemas.microsoft.com/office/drawing/2014/main" id="{C84BC269-8B30-E644-988B-B7915B88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07" y="879259"/>
            <a:ext cx="5099481" cy="50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95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OCPJavaSE17DeveloperStudyGuide</Template>
  <TotalTime>9144</TotalTime>
  <Words>46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Supervised Learning Example:  Recognizing Floobles and Fleebles</vt:lpstr>
      <vt:lpstr>1. Flooble</vt:lpstr>
      <vt:lpstr>2. Fleeble</vt:lpstr>
      <vt:lpstr>3. Flooble</vt:lpstr>
      <vt:lpstr>4. Fleeble</vt:lpstr>
      <vt:lpstr>5. Flooble</vt:lpstr>
      <vt:lpstr>6. Fleeble</vt:lpstr>
      <vt:lpstr>7. Flooble</vt:lpstr>
      <vt:lpstr>8. Fleeble</vt:lpstr>
      <vt:lpstr>9. ???</vt:lpstr>
      <vt:lpstr>9. ???</vt:lpstr>
      <vt:lpstr>10. ???</vt:lpstr>
      <vt:lpstr>11.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</dc:title>
  <dc:creator>Singletary, David S.</dc:creator>
  <cp:lastModifiedBy>Singletary, David S.</cp:lastModifiedBy>
  <cp:revision>64</cp:revision>
  <dcterms:created xsi:type="dcterms:W3CDTF">2020-07-13T17:52:20Z</dcterms:created>
  <dcterms:modified xsi:type="dcterms:W3CDTF">2024-02-02T11:12:55Z</dcterms:modified>
</cp:coreProperties>
</file>