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2" r:id="rId2"/>
    <p:sldId id="410" r:id="rId3"/>
    <p:sldId id="421" r:id="rId4"/>
    <p:sldId id="423" r:id="rId5"/>
    <p:sldId id="424" r:id="rId6"/>
    <p:sldId id="426" r:id="rId7"/>
    <p:sldId id="4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2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190563A-194A-4594-9DA3-D09373A982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066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1371870" y="3235577"/>
            <a:ext cx="731520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451134" y="3398137"/>
            <a:ext cx="506437" cy="274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AD4B6A-5AF3-4A09-A445-3A40ADD5E2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85" y="6133525"/>
            <a:ext cx="831779" cy="6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EFFB8-2E5E-A8DA-5C34-9C7E71F36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667" y="1235580"/>
            <a:ext cx="10058400" cy="2593975"/>
          </a:xfrm>
        </p:spPr>
        <p:txBody>
          <a:bodyPr/>
          <a:lstStyle/>
          <a:p>
            <a:r>
              <a:rPr lang="en-US" sz="5400"/>
              <a:t>Unsupervised Learning Example</a:t>
            </a:r>
          </a:p>
        </p:txBody>
      </p:sp>
    </p:spTree>
    <p:extLst>
      <p:ext uri="{BB962C8B-B14F-4D97-AF65-F5344CB8AC3E}">
        <p14:creationId xmlns:p14="http://schemas.microsoft.com/office/powerpoint/2010/main" val="63489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</a:p>
        </p:txBody>
      </p:sp>
      <p:pic>
        <p:nvPicPr>
          <p:cNvPr id="1030" name="Picture 6" descr="The Big Tree - Wikipedia">
            <a:extLst>
              <a:ext uri="{FF2B5EF4-FFF2-40B4-BE49-F238E27FC236}">
                <a16:creationId xmlns:a16="http://schemas.microsoft.com/office/drawing/2014/main" id="{C2DCC9A3-3DC1-A511-9BCD-16595EE5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50" y="905188"/>
            <a:ext cx="7606872" cy="53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</a:t>
            </a:r>
          </a:p>
        </p:txBody>
      </p:sp>
      <p:pic>
        <p:nvPicPr>
          <p:cNvPr id="11266" name="Picture 2" descr="How to Grow and Care for Oak Trees | Gardener's Path">
            <a:extLst>
              <a:ext uri="{FF2B5EF4-FFF2-40B4-BE49-F238E27FC236}">
                <a16:creationId xmlns:a16="http://schemas.microsoft.com/office/drawing/2014/main" id="{0D80C698-5399-D88D-EF2C-C6F10EB33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19" y="1464034"/>
            <a:ext cx="7692980" cy="51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</a:t>
            </a:r>
          </a:p>
        </p:txBody>
      </p:sp>
      <p:pic>
        <p:nvPicPr>
          <p:cNvPr id="12290" name="Picture 2" descr="7 U.S. National Parks With the Most Incredible Trees">
            <a:extLst>
              <a:ext uri="{FF2B5EF4-FFF2-40B4-BE49-F238E27FC236}">
                <a16:creationId xmlns:a16="http://schemas.microsoft.com/office/drawing/2014/main" id="{AC59D29D-73D1-9C1D-DB77-5F3214AC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73" y="274638"/>
            <a:ext cx="4866385" cy="64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21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</a:t>
            </a:r>
          </a:p>
        </p:txBody>
      </p:sp>
      <p:pic>
        <p:nvPicPr>
          <p:cNvPr id="13314" name="Picture 2" descr="At Least We Can Give Thanks for a Tree | The New Yorker">
            <a:extLst>
              <a:ext uri="{FF2B5EF4-FFF2-40B4-BE49-F238E27FC236}">
                <a16:creationId xmlns:a16="http://schemas.microsoft.com/office/drawing/2014/main" id="{958F3C27-D57E-2192-A6C1-47FBD7D9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05" y="544956"/>
            <a:ext cx="4422004" cy="59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0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</a:t>
            </a:r>
          </a:p>
        </p:txBody>
      </p:sp>
      <p:pic>
        <p:nvPicPr>
          <p:cNvPr id="15362" name="Picture 2" descr="How Far Do Large Tree Roots Extend? – Deep Green Permaculture">
            <a:extLst>
              <a:ext uri="{FF2B5EF4-FFF2-40B4-BE49-F238E27FC236}">
                <a16:creationId xmlns:a16="http://schemas.microsoft.com/office/drawing/2014/main" id="{8BFCDE15-640D-8BCD-713B-DE08AAAD9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35" y="451232"/>
            <a:ext cx="4460904" cy="59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74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</a:t>
            </a:r>
          </a:p>
        </p:txBody>
      </p:sp>
      <p:pic>
        <p:nvPicPr>
          <p:cNvPr id="14338" name="Picture 2" descr="15 Big Tree ideas | big tree, tree, beautiful tree">
            <a:extLst>
              <a:ext uri="{FF2B5EF4-FFF2-40B4-BE49-F238E27FC236}">
                <a16:creationId xmlns:a16="http://schemas.microsoft.com/office/drawing/2014/main" id="{E050D123-CB5A-1E49-6F66-67AC13A5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77" y="339588"/>
            <a:ext cx="6046238" cy="57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3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OCPJavaSE17DeveloperStudyGuide</Template>
  <TotalTime>9149</TotalTime>
  <Words>15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Unsupervised Learning Example</vt:lpstr>
      <vt:lpstr>1. </vt:lpstr>
      <vt:lpstr>2.</vt:lpstr>
      <vt:lpstr>3.</vt:lpstr>
      <vt:lpstr>4.</vt:lpstr>
      <vt:lpstr>5.</vt:lpstr>
      <vt:lpstr>6.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</dc:title>
  <dc:creator>Singletary, David S.</dc:creator>
  <cp:lastModifiedBy>Singletary, David S.</cp:lastModifiedBy>
  <cp:revision>65</cp:revision>
  <dcterms:created xsi:type="dcterms:W3CDTF">2020-07-13T17:52:20Z</dcterms:created>
  <dcterms:modified xsi:type="dcterms:W3CDTF">2024-02-02T11:17:48Z</dcterms:modified>
</cp:coreProperties>
</file>