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73" r:id="rId4"/>
  </p:sldIdLst>
  <p:sldSz cx="9144000" cy="5143500" type="screen16x9"/>
  <p:notesSz cx="9223375" cy="7010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h2qTakPmmeSS4v+EmOJhvNYio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96796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24979" y="0"/>
            <a:ext cx="3996796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4888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2338" y="3329940"/>
            <a:ext cx="7378700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658258"/>
            <a:ext cx="3996796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24979" y="6658258"/>
            <a:ext cx="3996796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5612-5E2B-E62D-F46E-FFC82465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PoVs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1A80F-260F-2751-036E-3EA20EF5B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so many store shops in one place, maybe wider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zipcode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Increasing price range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no use for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romo_flag</a:t>
            </a:r>
            <a:br>
              <a:rPr lang="en-US" dirty="0"/>
            </a:b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Based on some linear models we have done</a:t>
            </a:r>
          </a:p>
        </p:txBody>
      </p:sp>
    </p:spTree>
    <p:extLst>
      <p:ext uri="{BB962C8B-B14F-4D97-AF65-F5344CB8AC3E}">
        <p14:creationId xmlns:p14="http://schemas.microsoft.com/office/powerpoint/2010/main" val="31906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F74CD6-9F50-A527-7B49-9185993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54ECA-2D11-F80C-240F-1EC97367C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Arima(0,1,3) for now, ETS excluded, no seasonality</a:t>
            </a:r>
          </a:p>
          <a:p>
            <a:r>
              <a:rPr lang="en-US" dirty="0"/>
              <a:t>portmanteau test, </a:t>
            </a:r>
            <a:r>
              <a:rPr lang="en-US" dirty="0" err="1"/>
              <a:t>train_test_split</a:t>
            </a:r>
            <a:r>
              <a:rPr lang="en-US" dirty="0"/>
              <a:t> test for accuracy.</a:t>
            </a:r>
          </a:p>
          <a:p>
            <a:r>
              <a:rPr lang="en-US" dirty="0"/>
              <a:t>Trying to use </a:t>
            </a:r>
            <a:r>
              <a:rPr lang="en-US" dirty="0" err="1"/>
              <a:t>auto.arima</a:t>
            </a:r>
            <a:endParaRPr lang="en-US" dirty="0"/>
          </a:p>
          <a:p>
            <a:r>
              <a:rPr lang="en-US" dirty="0" err="1"/>
              <a:t>Kpss</a:t>
            </a:r>
            <a:r>
              <a:rPr lang="en-US" dirty="0"/>
              <a:t>, </a:t>
            </a:r>
            <a:r>
              <a:rPr lang="en-US" dirty="0" err="1"/>
              <a:t>nsdiff</a:t>
            </a:r>
            <a:r>
              <a:rPr lang="en-US" dirty="0"/>
              <a:t>, </a:t>
            </a:r>
            <a:r>
              <a:rPr lang="en-US" dirty="0" err="1"/>
              <a:t>ndiff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43436-8DB3-A470-9465-92D2D8B6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48" y="2213393"/>
            <a:ext cx="4861981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97DE-E8B5-E172-1FEB-F8B0B5B2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888A7-7039-890B-665E-D1628CC7E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think those data like texture,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lifestage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will be useful to loyalty?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Survey data. Help to construct the model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PoVs</vt:lpstr>
      <vt:lpstr>model</vt:lpstr>
      <vt:lpstr>Our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PoVs</dc:title>
  <cp:lastModifiedBy>Yuang Guo</cp:lastModifiedBy>
  <cp:revision>1</cp:revision>
  <dcterms:modified xsi:type="dcterms:W3CDTF">2023-10-30T19:43:48Z</dcterms:modified>
</cp:coreProperties>
</file>