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Lst>
  <p:sldSz cy="5143500" cx="9144000"/>
  <p:notesSz cx="6858000" cy="9144000"/>
  <p:embeddedFontLst>
    <p:embeddedFont>
      <p:font typeface="Open Sans ExtraBold"/>
      <p:bold r:id="rId8"/>
      <p:boldItalic r:id="rId9"/>
    </p:embeddedFont>
    <p:embeddedFont>
      <p:font typeface="Open Sans Light"/>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Light-bold.fntdata"/><Relationship Id="rId10" Type="http://schemas.openxmlformats.org/officeDocument/2006/relationships/font" Target="fonts/OpenSansLight-regular.fntdata"/><Relationship Id="rId13" Type="http://schemas.openxmlformats.org/officeDocument/2006/relationships/font" Target="fonts/OpenSansLight-boldItalic.fntdata"/><Relationship Id="rId12" Type="http://schemas.openxmlformats.org/officeDocument/2006/relationships/font" Target="fonts/OpenSans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OpenSansExtraBold-boldItalic.fntdata"/><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OpenSans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0ba4ba9fdc_2_3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6" name="Google Shape;386;g30ba4ba9fdc_2_3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30ba4ba9fdc_2_3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4"/>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59" name="Google Shape;59;p14"/>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60" name="Google Shape;60;p14"/>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grpSp>
        <p:nvGrpSpPr>
          <p:cNvPr id="62" name="Google Shape;62;p15"/>
          <p:cNvGrpSpPr/>
          <p:nvPr/>
        </p:nvGrpSpPr>
        <p:grpSpPr>
          <a:xfrm>
            <a:off x="-247255" y="-44532"/>
            <a:ext cx="9386888" cy="5192849"/>
            <a:chOff x="-329674" y="-51881"/>
            <a:chExt cx="12515851" cy="6923798"/>
          </a:xfrm>
        </p:grpSpPr>
        <p:sp>
          <p:nvSpPr>
            <p:cNvPr id="63" name="Google Shape;63;p15"/>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64" name="Google Shape;64;p15"/>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65" name="Google Shape;65;p15"/>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66" name="Google Shape;66;p15"/>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67" name="Google Shape;67;p15"/>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68" name="Google Shape;68;p15"/>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69" name="Google Shape;69;p15"/>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0" name="Google Shape;70;p15"/>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1" name="Google Shape;71;p15"/>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2" name="Google Shape;72;p15"/>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3" name="Google Shape;73;p15"/>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4" name="Google Shape;74;p15"/>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5" name="Google Shape;75;p15"/>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6" name="Google Shape;76;p15"/>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7" name="Google Shape;77;p15"/>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8" name="Google Shape;78;p15"/>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79" name="Google Shape;79;p15"/>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80" name="Google Shape;80;p15"/>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81" name="Google Shape;81;p15"/>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82" name="Google Shape;82;p15"/>
          <p:cNvGrpSpPr/>
          <p:nvPr/>
        </p:nvGrpSpPr>
        <p:grpSpPr>
          <a:xfrm>
            <a:off x="1251970" y="889863"/>
            <a:ext cx="6636259" cy="3358450"/>
            <a:chOff x="1669293" y="1186483"/>
            <a:chExt cx="8848345" cy="4477933"/>
          </a:xfrm>
        </p:grpSpPr>
        <p:sp>
          <p:nvSpPr>
            <p:cNvPr id="83" name="Google Shape;83;p15"/>
            <p:cNvSpPr/>
            <p:nvPr/>
          </p:nvSpPr>
          <p:spPr>
            <a:xfrm>
              <a:off x="1674042" y="1186483"/>
              <a:ext cx="8843596" cy="716184"/>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84" name="Google Shape;84;p15"/>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85" name="Google Shape;85;p15"/>
            <p:cNvSpPr/>
            <p:nvPr/>
          </p:nvSpPr>
          <p:spPr>
            <a:xfrm>
              <a:off x="1669293" y="1991156"/>
              <a:ext cx="8845667" cy="3322196"/>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86" name="Google Shape;86;p15"/>
          <p:cNvSpPr txBox="1"/>
          <p:nvPr>
            <p:ph type="ctrTitle"/>
          </p:nvPr>
        </p:nvSpPr>
        <p:spPr>
          <a:xfrm>
            <a:off x="1319427" y="1556628"/>
            <a:ext cx="6509936" cy="1311547"/>
          </a:xfrm>
          <a:prstGeom prst="rect">
            <a:avLst/>
          </a:prstGeom>
          <a:noFill/>
          <a:ln>
            <a:noFill/>
          </a:ln>
        </p:spPr>
        <p:txBody>
          <a:bodyPr anchorCtr="0" anchor="b" bIns="0" lIns="40825" spcFirstLastPara="1" rIns="40825" wrap="square" tIns="40825">
            <a:normAutofit/>
          </a:bodyPr>
          <a:lstStyle>
            <a:lvl1pPr lvl="0" algn="ctr">
              <a:lnSpc>
                <a:spcPct val="80000"/>
              </a:lnSpc>
              <a:spcBef>
                <a:spcPts val="0"/>
              </a:spcBef>
              <a:spcAft>
                <a:spcPts val="0"/>
              </a:spcAft>
              <a:buClr>
                <a:srgbClr val="FFFEFF"/>
              </a:buClr>
              <a:buSzPts val="4100"/>
              <a:buFont typeface="Calibri"/>
              <a:buNone/>
              <a:defRPr sz="4100">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87" name="Google Shape;87;p15"/>
          <p:cNvSpPr txBox="1"/>
          <p:nvPr>
            <p:ph idx="1" type="subTitle"/>
          </p:nvPr>
        </p:nvSpPr>
        <p:spPr>
          <a:xfrm>
            <a:off x="1319428" y="2929700"/>
            <a:ext cx="6505070" cy="991940"/>
          </a:xfrm>
          <a:prstGeom prst="rect">
            <a:avLst/>
          </a:prstGeom>
          <a:noFill/>
          <a:ln>
            <a:noFill/>
          </a:ln>
        </p:spPr>
        <p:txBody>
          <a:bodyPr anchorCtr="0" anchor="t" bIns="8150" lIns="16325" spcFirstLastPara="1" rIns="16325" wrap="square" tIns="0">
            <a:normAutofit/>
          </a:bodyPr>
          <a:lstStyle>
            <a:lvl1pPr lvl="0" algn="ctr">
              <a:lnSpc>
                <a:spcPct val="100000"/>
              </a:lnSpc>
              <a:spcBef>
                <a:spcPts val="800"/>
              </a:spcBef>
              <a:spcAft>
                <a:spcPts val="0"/>
              </a:spcAft>
              <a:buSzPts val="1500"/>
              <a:buNone/>
              <a:defRPr b="0" sz="1400">
                <a:solidFill>
                  <a:srgbClr val="FFFEFF"/>
                </a:solidFill>
              </a:defRPr>
            </a:lvl1pPr>
            <a:lvl2pPr lvl="1" algn="ctr">
              <a:lnSpc>
                <a:spcPct val="120000"/>
              </a:lnSpc>
              <a:spcBef>
                <a:spcPts val="400"/>
              </a:spcBef>
              <a:spcAft>
                <a:spcPts val="0"/>
              </a:spcAft>
              <a:buSzPts val="1500"/>
              <a:buNone/>
              <a:defRPr sz="1400"/>
            </a:lvl2pPr>
            <a:lvl3pPr lvl="2" algn="ctr">
              <a:lnSpc>
                <a:spcPct val="120000"/>
              </a:lnSpc>
              <a:spcBef>
                <a:spcPts val="400"/>
              </a:spcBef>
              <a:spcAft>
                <a:spcPts val="0"/>
              </a:spcAft>
              <a:buSzPts val="1500"/>
              <a:buNone/>
              <a:defRPr sz="1400"/>
            </a:lvl3pPr>
            <a:lvl4pPr lvl="3" algn="ctr">
              <a:lnSpc>
                <a:spcPct val="120000"/>
              </a:lnSpc>
              <a:spcBef>
                <a:spcPts val="400"/>
              </a:spcBef>
              <a:spcAft>
                <a:spcPts val="0"/>
              </a:spcAft>
              <a:buSzPts val="1300"/>
              <a:buNone/>
              <a:defRPr sz="1200"/>
            </a:lvl4pPr>
            <a:lvl5pPr lvl="4" algn="ctr">
              <a:lnSpc>
                <a:spcPct val="120000"/>
              </a:lnSpc>
              <a:spcBef>
                <a:spcPts val="400"/>
              </a:spcBef>
              <a:spcAft>
                <a:spcPts val="0"/>
              </a:spcAft>
              <a:buSzPts val="1300"/>
              <a:buNone/>
              <a:defRPr sz="1200"/>
            </a:lvl5pPr>
            <a:lvl6pPr lvl="5" algn="ctr">
              <a:lnSpc>
                <a:spcPct val="120000"/>
              </a:lnSpc>
              <a:spcBef>
                <a:spcPts val="400"/>
              </a:spcBef>
              <a:spcAft>
                <a:spcPts val="0"/>
              </a:spcAft>
              <a:buSzPts val="1300"/>
              <a:buNone/>
              <a:defRPr sz="1200"/>
            </a:lvl6pPr>
            <a:lvl7pPr lvl="6" algn="ctr">
              <a:lnSpc>
                <a:spcPct val="120000"/>
              </a:lnSpc>
              <a:spcBef>
                <a:spcPts val="400"/>
              </a:spcBef>
              <a:spcAft>
                <a:spcPts val="0"/>
              </a:spcAft>
              <a:buSzPts val="1300"/>
              <a:buNone/>
              <a:defRPr sz="1200"/>
            </a:lvl7pPr>
            <a:lvl8pPr lvl="7" algn="ctr">
              <a:lnSpc>
                <a:spcPct val="120000"/>
              </a:lnSpc>
              <a:spcBef>
                <a:spcPts val="400"/>
              </a:spcBef>
              <a:spcAft>
                <a:spcPts val="0"/>
              </a:spcAft>
              <a:buSzPts val="1300"/>
              <a:buNone/>
              <a:defRPr sz="1200"/>
            </a:lvl8pPr>
            <a:lvl9pPr lvl="8" algn="ctr">
              <a:lnSpc>
                <a:spcPct val="120000"/>
              </a:lnSpc>
              <a:spcBef>
                <a:spcPts val="400"/>
              </a:spcBef>
              <a:spcAft>
                <a:spcPts val="0"/>
              </a:spcAft>
              <a:buSzPts val="1300"/>
              <a:buNone/>
              <a:defRPr sz="1200"/>
            </a:lvl9pPr>
          </a:lstStyle>
          <a:p/>
        </p:txBody>
      </p:sp>
      <p:sp>
        <p:nvSpPr>
          <p:cNvPr id="88" name="Google Shape;88;p15"/>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89" name="Google Shape;89;p15"/>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90" name="Google Shape;90;p15"/>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1" name="Shape 91"/>
        <p:cNvGrpSpPr/>
        <p:nvPr/>
      </p:nvGrpSpPr>
      <p:grpSpPr>
        <a:xfrm>
          <a:off x="0" y="0"/>
          <a:ext cx="0" cy="0"/>
          <a:chOff x="0" y="0"/>
          <a:chExt cx="0" cy="0"/>
        </a:xfrm>
      </p:grpSpPr>
      <p:grpSp>
        <p:nvGrpSpPr>
          <p:cNvPr id="92" name="Google Shape;92;p16"/>
          <p:cNvGrpSpPr/>
          <p:nvPr/>
        </p:nvGrpSpPr>
        <p:grpSpPr>
          <a:xfrm>
            <a:off x="-313135" y="0"/>
            <a:ext cx="9438086" cy="5139929"/>
            <a:chOff x="-417513" y="0"/>
            <a:chExt cx="12584114" cy="6853238"/>
          </a:xfrm>
        </p:grpSpPr>
        <p:sp>
          <p:nvSpPr>
            <p:cNvPr id="93" name="Google Shape;93;p1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94" name="Google Shape;94;p1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95" name="Google Shape;95;p1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96" name="Google Shape;96;p1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97" name="Google Shape;97;p1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98" name="Google Shape;98;p1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99" name="Google Shape;99;p1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0" name="Google Shape;100;p1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1" name="Google Shape;101;p1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2" name="Google Shape;102;p1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3" name="Google Shape;103;p1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4" name="Google Shape;104;p1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5" name="Google Shape;105;p1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6" name="Google Shape;106;p1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7" name="Google Shape;107;p1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8" name="Google Shape;108;p1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09" name="Google Shape;109;p1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10" name="Google Shape;110;p1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11" name="Google Shape;111;p1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12" name="Google Shape;112;p1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13" name="Google Shape;113;p1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114" name="Google Shape;114;p16"/>
          <p:cNvGrpSpPr/>
          <p:nvPr/>
        </p:nvGrpSpPr>
        <p:grpSpPr>
          <a:xfrm>
            <a:off x="600108" y="1274692"/>
            <a:ext cx="2755857" cy="2602816"/>
            <a:chOff x="697883" y="1816768"/>
            <a:chExt cx="3674476" cy="3470421"/>
          </a:xfrm>
        </p:grpSpPr>
        <p:sp>
          <p:nvSpPr>
            <p:cNvPr id="115" name="Google Shape;115;p16"/>
            <p:cNvSpPr/>
            <p:nvPr/>
          </p:nvSpPr>
          <p:spPr>
            <a:xfrm>
              <a:off x="697883" y="1816768"/>
              <a:ext cx="3674476" cy="502920"/>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16" name="Google Shape;116;p1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17" name="Google Shape;117;p16"/>
            <p:cNvSpPr/>
            <p:nvPr/>
          </p:nvSpPr>
          <p:spPr>
            <a:xfrm>
              <a:off x="704075" y="2392840"/>
              <a:ext cx="3668284" cy="2624327"/>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118" name="Google Shape;118;p16"/>
          <p:cNvSpPr txBox="1"/>
          <p:nvPr>
            <p:ph type="title"/>
          </p:nvPr>
        </p:nvSpPr>
        <p:spPr>
          <a:xfrm>
            <a:off x="666474" y="1762444"/>
            <a:ext cx="2624234" cy="1842331"/>
          </a:xfrm>
          <a:prstGeom prst="rect">
            <a:avLst/>
          </a:prstGeom>
          <a:noFill/>
          <a:ln>
            <a:noFill/>
          </a:ln>
        </p:spPr>
        <p:txBody>
          <a:bodyPr anchorCtr="0" anchor="ctr" bIns="40825" lIns="40825" spcFirstLastPara="1" rIns="40825" wrap="square" tIns="40825">
            <a:normAutofit/>
          </a:bodyPr>
          <a:lstStyle>
            <a:lvl1pPr lvl="0" algn="ctr">
              <a:lnSpc>
                <a:spcPct val="85000"/>
              </a:lnSpc>
              <a:spcBef>
                <a:spcPts val="0"/>
              </a:spcBef>
              <a:spcAft>
                <a:spcPts val="0"/>
              </a:spcAft>
              <a:buClr>
                <a:srgbClr val="FFFEFF"/>
              </a:buClr>
              <a:buSzPts val="3000"/>
              <a:buFont typeface="Calibri"/>
              <a:buNone/>
              <a:defRPr>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19" name="Google Shape;119;p16"/>
          <p:cNvSpPr txBox="1"/>
          <p:nvPr>
            <p:ph idx="1" type="body"/>
          </p:nvPr>
        </p:nvSpPr>
        <p:spPr>
          <a:xfrm>
            <a:off x="3838836" y="602389"/>
            <a:ext cx="4711405" cy="3936466"/>
          </a:xfrm>
          <a:prstGeom prst="rect">
            <a:avLst/>
          </a:prstGeom>
          <a:noFill/>
          <a:ln>
            <a:noFill/>
          </a:ln>
        </p:spPr>
        <p:txBody>
          <a:bodyPr anchorCtr="0" anchor="ctr"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
        <p:nvSpPr>
          <p:cNvPr id="120" name="Google Shape;120;p16"/>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1" name="Google Shape;121;p16"/>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22" name="Google Shape;122;p16"/>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3" name="Shape 123"/>
        <p:cNvGrpSpPr/>
        <p:nvPr/>
      </p:nvGrpSpPr>
      <p:grpSpPr>
        <a:xfrm>
          <a:off x="0" y="0"/>
          <a:ext cx="0" cy="0"/>
          <a:chOff x="0" y="0"/>
          <a:chExt cx="0" cy="0"/>
        </a:xfrm>
      </p:grpSpPr>
      <p:grpSp>
        <p:nvGrpSpPr>
          <p:cNvPr id="124" name="Google Shape;124;p17"/>
          <p:cNvGrpSpPr/>
          <p:nvPr/>
        </p:nvGrpSpPr>
        <p:grpSpPr>
          <a:xfrm>
            <a:off x="-247255" y="-44532"/>
            <a:ext cx="9386888" cy="5192849"/>
            <a:chOff x="-329674" y="-51881"/>
            <a:chExt cx="12515851" cy="6923798"/>
          </a:xfrm>
        </p:grpSpPr>
        <p:sp>
          <p:nvSpPr>
            <p:cNvPr id="125" name="Google Shape;125;p17"/>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26" name="Google Shape;126;p17"/>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27" name="Google Shape;127;p17"/>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28" name="Google Shape;128;p17"/>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29" name="Google Shape;129;p17"/>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0" name="Google Shape;130;p17"/>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1" name="Google Shape;131;p17"/>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2" name="Google Shape;132;p17"/>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3" name="Google Shape;133;p17"/>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4" name="Google Shape;134;p17"/>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5" name="Google Shape;135;p17"/>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6" name="Google Shape;136;p17"/>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7" name="Google Shape;137;p17"/>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8" name="Google Shape;138;p17"/>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39" name="Google Shape;139;p17"/>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40" name="Google Shape;140;p17"/>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41" name="Google Shape;141;p17"/>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42" name="Google Shape;142;p17"/>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43" name="Google Shape;143;p17"/>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144" name="Google Shape;144;p17"/>
          <p:cNvGrpSpPr/>
          <p:nvPr/>
        </p:nvGrpSpPr>
        <p:grpSpPr>
          <a:xfrm>
            <a:off x="2444659" y="889863"/>
            <a:ext cx="4249609" cy="3358450"/>
            <a:chOff x="3259545" y="1186483"/>
            <a:chExt cx="5666145" cy="4477933"/>
          </a:xfrm>
        </p:grpSpPr>
        <p:sp>
          <p:nvSpPr>
            <p:cNvPr id="145" name="Google Shape;145;p17"/>
            <p:cNvSpPr/>
            <p:nvPr/>
          </p:nvSpPr>
          <p:spPr>
            <a:xfrm>
              <a:off x="3259545" y="1186483"/>
              <a:ext cx="5657881" cy="716184"/>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46" name="Google Shape;146;p17"/>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47" name="Google Shape;147;p17"/>
            <p:cNvSpPr/>
            <p:nvPr/>
          </p:nvSpPr>
          <p:spPr>
            <a:xfrm>
              <a:off x="3259545" y="1991156"/>
              <a:ext cx="5666145" cy="3322196"/>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148" name="Google Shape;148;p17"/>
          <p:cNvSpPr txBox="1"/>
          <p:nvPr>
            <p:ph type="title"/>
          </p:nvPr>
        </p:nvSpPr>
        <p:spPr>
          <a:xfrm>
            <a:off x="2508162" y="1556047"/>
            <a:ext cx="4117668" cy="1267043"/>
          </a:xfrm>
          <a:prstGeom prst="rect">
            <a:avLst/>
          </a:prstGeom>
          <a:noFill/>
          <a:ln>
            <a:noFill/>
          </a:ln>
        </p:spPr>
        <p:txBody>
          <a:bodyPr anchorCtr="0" anchor="b" bIns="0" lIns="40825" spcFirstLastPara="1" rIns="40825" wrap="square" tIns="40825">
            <a:normAutofit/>
          </a:bodyPr>
          <a:lstStyle>
            <a:lvl1pPr lvl="0" algn="ctr">
              <a:lnSpc>
                <a:spcPct val="85000"/>
              </a:lnSpc>
              <a:spcBef>
                <a:spcPts val="0"/>
              </a:spcBef>
              <a:spcAft>
                <a:spcPts val="0"/>
              </a:spcAft>
              <a:buClr>
                <a:srgbClr val="FFFEFF"/>
              </a:buClr>
              <a:buSzPts val="3300"/>
              <a:buFont typeface="Calibri"/>
              <a:buNone/>
              <a:defRPr sz="3300">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49" name="Google Shape;149;p17"/>
          <p:cNvSpPr txBox="1"/>
          <p:nvPr>
            <p:ph idx="1" type="body"/>
          </p:nvPr>
        </p:nvSpPr>
        <p:spPr>
          <a:xfrm>
            <a:off x="2508162" y="2885138"/>
            <a:ext cx="4117667" cy="1037827"/>
          </a:xfrm>
          <a:prstGeom prst="rect">
            <a:avLst/>
          </a:prstGeom>
          <a:noFill/>
          <a:ln>
            <a:noFill/>
          </a:ln>
        </p:spPr>
        <p:txBody>
          <a:bodyPr anchorCtr="0" anchor="t" bIns="8150" lIns="16325" spcFirstLastPara="1" rIns="16325" wrap="square" tIns="0">
            <a:normAutofit/>
          </a:bodyPr>
          <a:lstStyle>
            <a:lvl1pPr indent="-228600" lvl="0" marL="457200" algn="ctr">
              <a:lnSpc>
                <a:spcPct val="120000"/>
              </a:lnSpc>
              <a:spcBef>
                <a:spcPts val="800"/>
              </a:spcBef>
              <a:spcAft>
                <a:spcPts val="0"/>
              </a:spcAft>
              <a:buSzPts val="1500"/>
              <a:buNone/>
              <a:defRPr sz="1400">
                <a:solidFill>
                  <a:srgbClr val="FFFEFF"/>
                </a:solidFill>
              </a:defRPr>
            </a:lvl1pPr>
            <a:lvl2pPr indent="-228600" lvl="1" marL="914400" algn="l">
              <a:lnSpc>
                <a:spcPct val="120000"/>
              </a:lnSpc>
              <a:spcBef>
                <a:spcPts val="400"/>
              </a:spcBef>
              <a:spcAft>
                <a:spcPts val="0"/>
              </a:spcAft>
              <a:buSzPts val="1500"/>
              <a:buNone/>
              <a:defRPr sz="1400">
                <a:solidFill>
                  <a:srgbClr val="888888"/>
                </a:solidFill>
              </a:defRPr>
            </a:lvl2pPr>
            <a:lvl3pPr indent="-228600" lvl="2" marL="1371600" algn="l">
              <a:lnSpc>
                <a:spcPct val="120000"/>
              </a:lnSpc>
              <a:spcBef>
                <a:spcPts val="400"/>
              </a:spcBef>
              <a:spcAft>
                <a:spcPts val="0"/>
              </a:spcAft>
              <a:buSzPts val="1500"/>
              <a:buNone/>
              <a:defRPr sz="1400">
                <a:solidFill>
                  <a:srgbClr val="888888"/>
                </a:solidFill>
              </a:defRPr>
            </a:lvl3pPr>
            <a:lvl4pPr indent="-228600" lvl="3" marL="1828800" algn="l">
              <a:lnSpc>
                <a:spcPct val="120000"/>
              </a:lnSpc>
              <a:spcBef>
                <a:spcPts val="400"/>
              </a:spcBef>
              <a:spcAft>
                <a:spcPts val="0"/>
              </a:spcAft>
              <a:buSzPts val="1300"/>
              <a:buNone/>
              <a:defRPr sz="1200">
                <a:solidFill>
                  <a:srgbClr val="888888"/>
                </a:solidFill>
              </a:defRPr>
            </a:lvl4pPr>
            <a:lvl5pPr indent="-228600" lvl="4" marL="2286000" algn="l">
              <a:lnSpc>
                <a:spcPct val="120000"/>
              </a:lnSpc>
              <a:spcBef>
                <a:spcPts val="400"/>
              </a:spcBef>
              <a:spcAft>
                <a:spcPts val="0"/>
              </a:spcAft>
              <a:buSzPts val="1300"/>
              <a:buNone/>
              <a:defRPr sz="1200">
                <a:solidFill>
                  <a:srgbClr val="888888"/>
                </a:solidFill>
              </a:defRPr>
            </a:lvl5pPr>
            <a:lvl6pPr indent="-228600" lvl="5" marL="2743200" algn="l">
              <a:lnSpc>
                <a:spcPct val="120000"/>
              </a:lnSpc>
              <a:spcBef>
                <a:spcPts val="400"/>
              </a:spcBef>
              <a:spcAft>
                <a:spcPts val="0"/>
              </a:spcAft>
              <a:buSzPts val="1300"/>
              <a:buNone/>
              <a:defRPr sz="1200">
                <a:solidFill>
                  <a:srgbClr val="888888"/>
                </a:solidFill>
              </a:defRPr>
            </a:lvl6pPr>
            <a:lvl7pPr indent="-228600" lvl="6" marL="3200400" algn="l">
              <a:lnSpc>
                <a:spcPct val="120000"/>
              </a:lnSpc>
              <a:spcBef>
                <a:spcPts val="400"/>
              </a:spcBef>
              <a:spcAft>
                <a:spcPts val="0"/>
              </a:spcAft>
              <a:buSzPts val="1300"/>
              <a:buNone/>
              <a:defRPr sz="1200">
                <a:solidFill>
                  <a:srgbClr val="888888"/>
                </a:solidFill>
              </a:defRPr>
            </a:lvl7pPr>
            <a:lvl8pPr indent="-228600" lvl="7" marL="3657600" algn="l">
              <a:lnSpc>
                <a:spcPct val="120000"/>
              </a:lnSpc>
              <a:spcBef>
                <a:spcPts val="400"/>
              </a:spcBef>
              <a:spcAft>
                <a:spcPts val="0"/>
              </a:spcAft>
              <a:buSzPts val="1300"/>
              <a:buNone/>
              <a:defRPr sz="1200">
                <a:solidFill>
                  <a:srgbClr val="888888"/>
                </a:solidFill>
              </a:defRPr>
            </a:lvl8pPr>
            <a:lvl9pPr indent="-228600" lvl="8" marL="4114800" algn="l">
              <a:lnSpc>
                <a:spcPct val="120000"/>
              </a:lnSpc>
              <a:spcBef>
                <a:spcPts val="400"/>
              </a:spcBef>
              <a:spcAft>
                <a:spcPts val="0"/>
              </a:spcAft>
              <a:buSzPts val="1300"/>
              <a:buNone/>
              <a:defRPr sz="1200">
                <a:solidFill>
                  <a:srgbClr val="888888"/>
                </a:solidFill>
              </a:defRPr>
            </a:lvl9pPr>
          </a:lstStyle>
          <a:p/>
        </p:txBody>
      </p:sp>
      <p:sp>
        <p:nvSpPr>
          <p:cNvPr id="150" name="Google Shape;150;p17"/>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1" name="Google Shape;151;p17"/>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ct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52" name="Google Shape;152;p17"/>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3" name="Shape 153"/>
        <p:cNvGrpSpPr/>
        <p:nvPr/>
      </p:nvGrpSpPr>
      <p:grpSpPr>
        <a:xfrm>
          <a:off x="0" y="0"/>
          <a:ext cx="0" cy="0"/>
          <a:chOff x="0" y="0"/>
          <a:chExt cx="0" cy="0"/>
        </a:xfrm>
      </p:grpSpPr>
      <p:grpSp>
        <p:nvGrpSpPr>
          <p:cNvPr id="154" name="Google Shape;154;p18"/>
          <p:cNvGrpSpPr/>
          <p:nvPr/>
        </p:nvGrpSpPr>
        <p:grpSpPr>
          <a:xfrm>
            <a:off x="-313135" y="0"/>
            <a:ext cx="9438086" cy="5139929"/>
            <a:chOff x="-417513" y="0"/>
            <a:chExt cx="12584114" cy="6853238"/>
          </a:xfrm>
        </p:grpSpPr>
        <p:sp>
          <p:nvSpPr>
            <p:cNvPr id="155" name="Google Shape;155;p18"/>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56" name="Google Shape;156;p18"/>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57" name="Google Shape;157;p18"/>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58" name="Google Shape;158;p18"/>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59" name="Google Shape;159;p18"/>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0" name="Google Shape;160;p18"/>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1" name="Google Shape;161;p18"/>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2" name="Google Shape;162;p18"/>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3" name="Google Shape;163;p18"/>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4" name="Google Shape;164;p18"/>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5" name="Google Shape;165;p18"/>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6" name="Google Shape;166;p18"/>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7" name="Google Shape;167;p18"/>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8" name="Google Shape;168;p18"/>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69" name="Google Shape;169;p18"/>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70" name="Google Shape;170;p18"/>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71" name="Google Shape;171;p18"/>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72" name="Google Shape;172;p18"/>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73" name="Google Shape;173;p18"/>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74" name="Google Shape;174;p18"/>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75" name="Google Shape;175;p18"/>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176" name="Google Shape;176;p18"/>
          <p:cNvGrpSpPr/>
          <p:nvPr/>
        </p:nvGrpSpPr>
        <p:grpSpPr>
          <a:xfrm>
            <a:off x="600108" y="1274692"/>
            <a:ext cx="2755857" cy="2602816"/>
            <a:chOff x="697883" y="1816768"/>
            <a:chExt cx="3674476" cy="3470421"/>
          </a:xfrm>
        </p:grpSpPr>
        <p:sp>
          <p:nvSpPr>
            <p:cNvPr id="177" name="Google Shape;177;p18"/>
            <p:cNvSpPr/>
            <p:nvPr/>
          </p:nvSpPr>
          <p:spPr>
            <a:xfrm>
              <a:off x="697883" y="1816768"/>
              <a:ext cx="3674476" cy="502920"/>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78" name="Google Shape;178;p18"/>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79" name="Google Shape;179;p18"/>
            <p:cNvSpPr/>
            <p:nvPr/>
          </p:nvSpPr>
          <p:spPr>
            <a:xfrm>
              <a:off x="704075" y="2392840"/>
              <a:ext cx="3668284" cy="2624327"/>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180" name="Google Shape;180;p18"/>
          <p:cNvSpPr txBox="1"/>
          <p:nvPr>
            <p:ph type="title"/>
          </p:nvPr>
        </p:nvSpPr>
        <p:spPr>
          <a:xfrm>
            <a:off x="666750" y="1754752"/>
            <a:ext cx="2625621" cy="1852549"/>
          </a:xfrm>
          <a:prstGeom prst="rect">
            <a:avLst/>
          </a:prstGeom>
          <a:noFill/>
          <a:ln>
            <a:noFill/>
          </a:ln>
        </p:spPr>
        <p:txBody>
          <a:bodyPr anchorCtr="0" anchor="ctr" bIns="16325" lIns="16325" spcFirstLastPara="1" rIns="16325" wrap="square" tIns="16325">
            <a:normAutofit/>
          </a:bodyPr>
          <a:lstStyle>
            <a:lvl1pPr lvl="0" algn="ctr">
              <a:lnSpc>
                <a:spcPct val="85000"/>
              </a:lnSpc>
              <a:spcBef>
                <a:spcPts val="0"/>
              </a:spcBef>
              <a:spcAft>
                <a:spcPts val="0"/>
              </a:spcAft>
              <a:buClr>
                <a:srgbClr val="FFFEFF"/>
              </a:buClr>
              <a:buSzPts val="3000"/>
              <a:buFont typeface="Calibri"/>
              <a:buNone/>
              <a:defRPr>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181" name="Google Shape;181;p18"/>
          <p:cNvSpPr txBox="1"/>
          <p:nvPr>
            <p:ph idx="1" type="body"/>
          </p:nvPr>
        </p:nvSpPr>
        <p:spPr>
          <a:xfrm>
            <a:off x="3840659" y="602391"/>
            <a:ext cx="4702193" cy="1786988"/>
          </a:xfrm>
          <a:prstGeom prst="rect">
            <a:avLst/>
          </a:prstGeom>
          <a:noFill/>
          <a:ln>
            <a:noFill/>
          </a:ln>
        </p:spPr>
        <p:txBody>
          <a:bodyPr anchorCtr="0" anchor="t"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
        <p:nvSpPr>
          <p:cNvPr id="182" name="Google Shape;182;p18"/>
          <p:cNvSpPr txBox="1"/>
          <p:nvPr>
            <p:ph idx="2" type="body"/>
          </p:nvPr>
        </p:nvSpPr>
        <p:spPr>
          <a:xfrm>
            <a:off x="3838835" y="2754122"/>
            <a:ext cx="4704016" cy="1787689"/>
          </a:xfrm>
          <a:prstGeom prst="rect">
            <a:avLst/>
          </a:prstGeom>
          <a:noFill/>
          <a:ln>
            <a:noFill/>
          </a:ln>
        </p:spPr>
        <p:txBody>
          <a:bodyPr anchorCtr="0" anchor="t"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
        <p:nvSpPr>
          <p:cNvPr id="183" name="Google Shape;183;p18"/>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84" name="Google Shape;184;p18"/>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185" name="Google Shape;185;p18"/>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86" name="Shape 186"/>
        <p:cNvGrpSpPr/>
        <p:nvPr/>
      </p:nvGrpSpPr>
      <p:grpSpPr>
        <a:xfrm>
          <a:off x="0" y="0"/>
          <a:ext cx="0" cy="0"/>
          <a:chOff x="0" y="0"/>
          <a:chExt cx="0" cy="0"/>
        </a:xfrm>
      </p:grpSpPr>
      <p:grpSp>
        <p:nvGrpSpPr>
          <p:cNvPr id="187" name="Google Shape;187;p19"/>
          <p:cNvGrpSpPr/>
          <p:nvPr/>
        </p:nvGrpSpPr>
        <p:grpSpPr>
          <a:xfrm>
            <a:off x="-313135" y="0"/>
            <a:ext cx="9438086" cy="5139929"/>
            <a:chOff x="-417513" y="0"/>
            <a:chExt cx="12584114" cy="6853238"/>
          </a:xfrm>
        </p:grpSpPr>
        <p:sp>
          <p:nvSpPr>
            <p:cNvPr id="188" name="Google Shape;188;p1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89" name="Google Shape;189;p1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0" name="Google Shape;190;p1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1" name="Google Shape;191;p1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2" name="Google Shape;192;p1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3" name="Google Shape;193;p1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4" name="Google Shape;194;p1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5" name="Google Shape;195;p1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6" name="Google Shape;196;p1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7" name="Google Shape;197;p1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8" name="Google Shape;198;p1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199" name="Google Shape;199;p1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00" name="Google Shape;200;p1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01" name="Google Shape;201;p1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02" name="Google Shape;202;p1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03" name="Google Shape;203;p1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04" name="Google Shape;204;p1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05" name="Google Shape;205;p1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06" name="Google Shape;206;p1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07" name="Google Shape;207;p1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08" name="Google Shape;208;p1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209" name="Google Shape;209;p19"/>
          <p:cNvGrpSpPr/>
          <p:nvPr/>
        </p:nvGrpSpPr>
        <p:grpSpPr>
          <a:xfrm>
            <a:off x="600108" y="1274692"/>
            <a:ext cx="2755857" cy="2602816"/>
            <a:chOff x="697883" y="1816768"/>
            <a:chExt cx="3674476" cy="3470421"/>
          </a:xfrm>
        </p:grpSpPr>
        <p:sp>
          <p:nvSpPr>
            <p:cNvPr id="210" name="Google Shape;210;p19"/>
            <p:cNvSpPr/>
            <p:nvPr/>
          </p:nvSpPr>
          <p:spPr>
            <a:xfrm>
              <a:off x="697883" y="1816768"/>
              <a:ext cx="3674476" cy="502920"/>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11" name="Google Shape;211;p1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12" name="Google Shape;212;p19"/>
            <p:cNvSpPr/>
            <p:nvPr/>
          </p:nvSpPr>
          <p:spPr>
            <a:xfrm>
              <a:off x="704075" y="2392840"/>
              <a:ext cx="3668284" cy="2624327"/>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213" name="Google Shape;213;p19"/>
          <p:cNvSpPr txBox="1"/>
          <p:nvPr>
            <p:ph type="title"/>
          </p:nvPr>
        </p:nvSpPr>
        <p:spPr>
          <a:xfrm>
            <a:off x="666751" y="1772937"/>
            <a:ext cx="2625621" cy="1845373"/>
          </a:xfrm>
          <a:prstGeom prst="rect">
            <a:avLst/>
          </a:prstGeom>
          <a:noFill/>
          <a:ln>
            <a:noFill/>
          </a:ln>
        </p:spPr>
        <p:txBody>
          <a:bodyPr anchorCtr="0" anchor="ctr" bIns="16325" lIns="16325" spcFirstLastPara="1" rIns="16325" wrap="square" tIns="16325">
            <a:normAutofit/>
          </a:bodyPr>
          <a:lstStyle>
            <a:lvl1pPr lvl="0" algn="ctr">
              <a:lnSpc>
                <a:spcPct val="85000"/>
              </a:lnSpc>
              <a:spcBef>
                <a:spcPts val="0"/>
              </a:spcBef>
              <a:spcAft>
                <a:spcPts val="0"/>
              </a:spcAft>
              <a:buClr>
                <a:srgbClr val="FFFEFF"/>
              </a:buClr>
              <a:buSzPts val="3000"/>
              <a:buFont typeface="Calibri"/>
              <a:buNone/>
              <a:defRPr>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214" name="Google Shape;214;p19"/>
          <p:cNvSpPr txBox="1"/>
          <p:nvPr>
            <p:ph idx="1" type="body"/>
          </p:nvPr>
        </p:nvSpPr>
        <p:spPr>
          <a:xfrm>
            <a:off x="3843853" y="602389"/>
            <a:ext cx="4698816" cy="514350"/>
          </a:xfrm>
          <a:prstGeom prst="rect">
            <a:avLst/>
          </a:prstGeom>
          <a:noFill/>
          <a:ln>
            <a:noFill/>
          </a:ln>
        </p:spPr>
        <p:txBody>
          <a:bodyPr anchorCtr="0" anchor="ctr" bIns="8150" lIns="16325" spcFirstLastPara="1" rIns="16325" wrap="square" tIns="8150">
            <a:noAutofit/>
          </a:bodyPr>
          <a:lstStyle>
            <a:lvl1pPr indent="-228600" lvl="0" marL="457200" algn="l">
              <a:lnSpc>
                <a:spcPct val="100000"/>
              </a:lnSpc>
              <a:spcBef>
                <a:spcPts val="800"/>
              </a:spcBef>
              <a:spcAft>
                <a:spcPts val="0"/>
              </a:spcAft>
              <a:buSzPts val="1800"/>
              <a:buNone/>
              <a:defRPr b="0" sz="1700" cap="none">
                <a:solidFill>
                  <a:schemeClr val="accent1"/>
                </a:solidFill>
              </a:defRPr>
            </a:lvl1pPr>
            <a:lvl2pPr indent="-228600" lvl="1" marL="914400" algn="l">
              <a:lnSpc>
                <a:spcPct val="120000"/>
              </a:lnSpc>
              <a:spcBef>
                <a:spcPts val="400"/>
              </a:spcBef>
              <a:spcAft>
                <a:spcPts val="0"/>
              </a:spcAft>
              <a:buSzPts val="1700"/>
              <a:buNone/>
              <a:defRPr b="1" sz="1500"/>
            </a:lvl2pPr>
            <a:lvl3pPr indent="-228600" lvl="2" marL="1371600" algn="l">
              <a:lnSpc>
                <a:spcPct val="120000"/>
              </a:lnSpc>
              <a:spcBef>
                <a:spcPts val="400"/>
              </a:spcBef>
              <a:spcAft>
                <a:spcPts val="0"/>
              </a:spcAft>
              <a:buSzPts val="1500"/>
              <a:buNone/>
              <a:defRPr b="1" sz="1400"/>
            </a:lvl3pPr>
            <a:lvl4pPr indent="-228600" lvl="3" marL="1828800" algn="l">
              <a:lnSpc>
                <a:spcPct val="120000"/>
              </a:lnSpc>
              <a:spcBef>
                <a:spcPts val="400"/>
              </a:spcBef>
              <a:spcAft>
                <a:spcPts val="0"/>
              </a:spcAft>
              <a:buSzPts val="1300"/>
              <a:buNone/>
              <a:defRPr b="1" sz="1200"/>
            </a:lvl4pPr>
            <a:lvl5pPr indent="-228600" lvl="4" marL="2286000" algn="l">
              <a:lnSpc>
                <a:spcPct val="120000"/>
              </a:lnSpc>
              <a:spcBef>
                <a:spcPts val="400"/>
              </a:spcBef>
              <a:spcAft>
                <a:spcPts val="0"/>
              </a:spcAft>
              <a:buSzPts val="1300"/>
              <a:buNone/>
              <a:defRPr b="1" sz="1200"/>
            </a:lvl5pPr>
            <a:lvl6pPr indent="-228600" lvl="5" marL="2743200" algn="l">
              <a:lnSpc>
                <a:spcPct val="120000"/>
              </a:lnSpc>
              <a:spcBef>
                <a:spcPts val="400"/>
              </a:spcBef>
              <a:spcAft>
                <a:spcPts val="0"/>
              </a:spcAft>
              <a:buSzPts val="1300"/>
              <a:buNone/>
              <a:defRPr b="1" sz="1200"/>
            </a:lvl6pPr>
            <a:lvl7pPr indent="-228600" lvl="6" marL="3200400" algn="l">
              <a:lnSpc>
                <a:spcPct val="120000"/>
              </a:lnSpc>
              <a:spcBef>
                <a:spcPts val="400"/>
              </a:spcBef>
              <a:spcAft>
                <a:spcPts val="0"/>
              </a:spcAft>
              <a:buSzPts val="1300"/>
              <a:buNone/>
              <a:defRPr b="1" sz="1200"/>
            </a:lvl7pPr>
            <a:lvl8pPr indent="-228600" lvl="7" marL="3657600" algn="l">
              <a:lnSpc>
                <a:spcPct val="120000"/>
              </a:lnSpc>
              <a:spcBef>
                <a:spcPts val="400"/>
              </a:spcBef>
              <a:spcAft>
                <a:spcPts val="0"/>
              </a:spcAft>
              <a:buSzPts val="1300"/>
              <a:buNone/>
              <a:defRPr b="1" sz="1200"/>
            </a:lvl8pPr>
            <a:lvl9pPr indent="-228600" lvl="8" marL="4114800" algn="l">
              <a:lnSpc>
                <a:spcPct val="120000"/>
              </a:lnSpc>
              <a:spcBef>
                <a:spcPts val="400"/>
              </a:spcBef>
              <a:spcAft>
                <a:spcPts val="0"/>
              </a:spcAft>
              <a:buSzPts val="1300"/>
              <a:buNone/>
              <a:defRPr b="1" sz="1200"/>
            </a:lvl9pPr>
          </a:lstStyle>
          <a:p/>
        </p:txBody>
      </p:sp>
      <p:sp>
        <p:nvSpPr>
          <p:cNvPr id="215" name="Google Shape;215;p19"/>
          <p:cNvSpPr txBox="1"/>
          <p:nvPr>
            <p:ph idx="2" type="body"/>
          </p:nvPr>
        </p:nvSpPr>
        <p:spPr>
          <a:xfrm>
            <a:off x="3843979" y="1116739"/>
            <a:ext cx="4698263" cy="1272640"/>
          </a:xfrm>
          <a:prstGeom prst="rect">
            <a:avLst/>
          </a:prstGeom>
          <a:noFill/>
          <a:ln>
            <a:noFill/>
          </a:ln>
        </p:spPr>
        <p:txBody>
          <a:bodyPr anchorCtr="0" anchor="t"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
        <p:nvSpPr>
          <p:cNvPr id="216" name="Google Shape;216;p19"/>
          <p:cNvSpPr txBox="1"/>
          <p:nvPr>
            <p:ph idx="3" type="body"/>
          </p:nvPr>
        </p:nvSpPr>
        <p:spPr>
          <a:xfrm>
            <a:off x="3838990" y="2749415"/>
            <a:ext cx="4698311" cy="514350"/>
          </a:xfrm>
          <a:prstGeom prst="rect">
            <a:avLst/>
          </a:prstGeom>
          <a:noFill/>
          <a:ln>
            <a:noFill/>
          </a:ln>
        </p:spPr>
        <p:txBody>
          <a:bodyPr anchorCtr="0" anchor="ctr" bIns="8150" lIns="16325" spcFirstLastPara="1" rIns="16325" wrap="square" tIns="8150">
            <a:noAutofit/>
          </a:bodyPr>
          <a:lstStyle>
            <a:lvl1pPr indent="-228600" lvl="0" marL="457200" algn="l">
              <a:lnSpc>
                <a:spcPct val="100000"/>
              </a:lnSpc>
              <a:spcBef>
                <a:spcPts val="800"/>
              </a:spcBef>
              <a:spcAft>
                <a:spcPts val="0"/>
              </a:spcAft>
              <a:buSzPts val="1800"/>
              <a:buNone/>
              <a:defRPr b="0" sz="1700" cap="none">
                <a:solidFill>
                  <a:schemeClr val="accent1"/>
                </a:solidFill>
              </a:defRPr>
            </a:lvl1pPr>
            <a:lvl2pPr indent="-228600" lvl="1" marL="914400" algn="l">
              <a:lnSpc>
                <a:spcPct val="120000"/>
              </a:lnSpc>
              <a:spcBef>
                <a:spcPts val="400"/>
              </a:spcBef>
              <a:spcAft>
                <a:spcPts val="0"/>
              </a:spcAft>
              <a:buSzPts val="1700"/>
              <a:buNone/>
              <a:defRPr b="1" sz="1500"/>
            </a:lvl2pPr>
            <a:lvl3pPr indent="-228600" lvl="2" marL="1371600" algn="l">
              <a:lnSpc>
                <a:spcPct val="120000"/>
              </a:lnSpc>
              <a:spcBef>
                <a:spcPts val="400"/>
              </a:spcBef>
              <a:spcAft>
                <a:spcPts val="0"/>
              </a:spcAft>
              <a:buSzPts val="1500"/>
              <a:buNone/>
              <a:defRPr b="1" sz="1400"/>
            </a:lvl3pPr>
            <a:lvl4pPr indent="-228600" lvl="3" marL="1828800" algn="l">
              <a:lnSpc>
                <a:spcPct val="120000"/>
              </a:lnSpc>
              <a:spcBef>
                <a:spcPts val="400"/>
              </a:spcBef>
              <a:spcAft>
                <a:spcPts val="0"/>
              </a:spcAft>
              <a:buSzPts val="1300"/>
              <a:buNone/>
              <a:defRPr b="1" sz="1200"/>
            </a:lvl4pPr>
            <a:lvl5pPr indent="-228600" lvl="4" marL="2286000" algn="l">
              <a:lnSpc>
                <a:spcPct val="120000"/>
              </a:lnSpc>
              <a:spcBef>
                <a:spcPts val="400"/>
              </a:spcBef>
              <a:spcAft>
                <a:spcPts val="0"/>
              </a:spcAft>
              <a:buSzPts val="1300"/>
              <a:buNone/>
              <a:defRPr b="1" sz="1200"/>
            </a:lvl5pPr>
            <a:lvl6pPr indent="-228600" lvl="5" marL="2743200" algn="l">
              <a:lnSpc>
                <a:spcPct val="120000"/>
              </a:lnSpc>
              <a:spcBef>
                <a:spcPts val="400"/>
              </a:spcBef>
              <a:spcAft>
                <a:spcPts val="0"/>
              </a:spcAft>
              <a:buSzPts val="1300"/>
              <a:buNone/>
              <a:defRPr b="1" sz="1200"/>
            </a:lvl6pPr>
            <a:lvl7pPr indent="-228600" lvl="6" marL="3200400" algn="l">
              <a:lnSpc>
                <a:spcPct val="120000"/>
              </a:lnSpc>
              <a:spcBef>
                <a:spcPts val="400"/>
              </a:spcBef>
              <a:spcAft>
                <a:spcPts val="0"/>
              </a:spcAft>
              <a:buSzPts val="1300"/>
              <a:buNone/>
              <a:defRPr b="1" sz="1200"/>
            </a:lvl7pPr>
            <a:lvl8pPr indent="-228600" lvl="7" marL="3657600" algn="l">
              <a:lnSpc>
                <a:spcPct val="120000"/>
              </a:lnSpc>
              <a:spcBef>
                <a:spcPts val="400"/>
              </a:spcBef>
              <a:spcAft>
                <a:spcPts val="0"/>
              </a:spcAft>
              <a:buSzPts val="1300"/>
              <a:buNone/>
              <a:defRPr b="1" sz="1200"/>
            </a:lvl8pPr>
            <a:lvl9pPr indent="-228600" lvl="8" marL="4114800" algn="l">
              <a:lnSpc>
                <a:spcPct val="120000"/>
              </a:lnSpc>
              <a:spcBef>
                <a:spcPts val="400"/>
              </a:spcBef>
              <a:spcAft>
                <a:spcPts val="0"/>
              </a:spcAft>
              <a:buSzPts val="1300"/>
              <a:buNone/>
              <a:defRPr b="1" sz="1200"/>
            </a:lvl9pPr>
          </a:lstStyle>
          <a:p/>
        </p:txBody>
      </p:sp>
      <p:sp>
        <p:nvSpPr>
          <p:cNvPr id="217" name="Google Shape;217;p19"/>
          <p:cNvSpPr txBox="1"/>
          <p:nvPr>
            <p:ph idx="4" type="body"/>
          </p:nvPr>
        </p:nvSpPr>
        <p:spPr>
          <a:xfrm>
            <a:off x="3838835" y="3263765"/>
            <a:ext cx="4699191" cy="1278045"/>
          </a:xfrm>
          <a:prstGeom prst="rect">
            <a:avLst/>
          </a:prstGeom>
          <a:noFill/>
          <a:ln>
            <a:noFill/>
          </a:ln>
        </p:spPr>
        <p:txBody>
          <a:bodyPr anchorCtr="0" anchor="t"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
        <p:nvSpPr>
          <p:cNvPr id="218" name="Google Shape;218;p19"/>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219" name="Google Shape;219;p19"/>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220" name="Google Shape;220;p19"/>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1" name="Shape 221"/>
        <p:cNvGrpSpPr/>
        <p:nvPr/>
      </p:nvGrpSpPr>
      <p:grpSpPr>
        <a:xfrm>
          <a:off x="0" y="0"/>
          <a:ext cx="0" cy="0"/>
          <a:chOff x="0" y="0"/>
          <a:chExt cx="0" cy="0"/>
        </a:xfrm>
      </p:grpSpPr>
      <p:grpSp>
        <p:nvGrpSpPr>
          <p:cNvPr id="222" name="Google Shape;222;p20"/>
          <p:cNvGrpSpPr/>
          <p:nvPr/>
        </p:nvGrpSpPr>
        <p:grpSpPr>
          <a:xfrm>
            <a:off x="-313135" y="0"/>
            <a:ext cx="9438086" cy="5139929"/>
            <a:chOff x="-417513" y="0"/>
            <a:chExt cx="12584114" cy="6853238"/>
          </a:xfrm>
        </p:grpSpPr>
        <p:sp>
          <p:nvSpPr>
            <p:cNvPr id="223" name="Google Shape;223;p20"/>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24" name="Google Shape;224;p20"/>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25" name="Google Shape;225;p20"/>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26" name="Google Shape;226;p20"/>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27" name="Google Shape;227;p20"/>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28" name="Google Shape;228;p20"/>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29" name="Google Shape;229;p20"/>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0" name="Google Shape;230;p20"/>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1" name="Google Shape;231;p20"/>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2" name="Google Shape;232;p20"/>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3" name="Google Shape;233;p20"/>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4" name="Google Shape;234;p20"/>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5" name="Google Shape;235;p20"/>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6" name="Google Shape;236;p20"/>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7" name="Google Shape;237;p20"/>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8" name="Google Shape;238;p20"/>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39" name="Google Shape;239;p20"/>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40" name="Google Shape;240;p20"/>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41" name="Google Shape;241;p20"/>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42" name="Google Shape;242;p20"/>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43" name="Google Shape;243;p20"/>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244" name="Google Shape;244;p20"/>
          <p:cNvGrpSpPr/>
          <p:nvPr/>
        </p:nvGrpSpPr>
        <p:grpSpPr>
          <a:xfrm>
            <a:off x="600108" y="1274692"/>
            <a:ext cx="2755857" cy="2602816"/>
            <a:chOff x="697883" y="1816768"/>
            <a:chExt cx="3674476" cy="3470421"/>
          </a:xfrm>
        </p:grpSpPr>
        <p:sp>
          <p:nvSpPr>
            <p:cNvPr id="245" name="Google Shape;245;p20"/>
            <p:cNvSpPr/>
            <p:nvPr/>
          </p:nvSpPr>
          <p:spPr>
            <a:xfrm>
              <a:off x="697883" y="1816768"/>
              <a:ext cx="3674476" cy="502920"/>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46" name="Google Shape;246;p20"/>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47" name="Google Shape;247;p20"/>
            <p:cNvSpPr/>
            <p:nvPr/>
          </p:nvSpPr>
          <p:spPr>
            <a:xfrm>
              <a:off x="704075" y="2392840"/>
              <a:ext cx="3668284" cy="2624327"/>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248" name="Google Shape;248;p20"/>
          <p:cNvSpPr txBox="1"/>
          <p:nvPr>
            <p:ph type="title"/>
          </p:nvPr>
        </p:nvSpPr>
        <p:spPr>
          <a:xfrm>
            <a:off x="666474" y="1762444"/>
            <a:ext cx="2625897" cy="1842331"/>
          </a:xfrm>
          <a:prstGeom prst="rect">
            <a:avLst/>
          </a:prstGeom>
          <a:noFill/>
          <a:ln>
            <a:noFill/>
          </a:ln>
        </p:spPr>
        <p:txBody>
          <a:bodyPr anchorCtr="0" anchor="ctr" bIns="40825" lIns="40825" spcFirstLastPara="1" rIns="40825" wrap="square" tIns="40825">
            <a:normAutofit/>
          </a:bodyPr>
          <a:lstStyle>
            <a:lvl1pPr lvl="0" algn="ctr">
              <a:lnSpc>
                <a:spcPct val="85000"/>
              </a:lnSpc>
              <a:spcBef>
                <a:spcPts val="0"/>
              </a:spcBef>
              <a:spcAft>
                <a:spcPts val="0"/>
              </a:spcAft>
              <a:buClr>
                <a:srgbClr val="FFFEFF"/>
              </a:buClr>
              <a:buSzPts val="3000"/>
              <a:buFont typeface="Calibri"/>
              <a:buNone/>
              <a:defRPr>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249" name="Google Shape;249;p20"/>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250" name="Google Shape;250;p20"/>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251" name="Google Shape;251;p20"/>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2" name="Shape 252"/>
        <p:cNvGrpSpPr/>
        <p:nvPr/>
      </p:nvGrpSpPr>
      <p:grpSpPr>
        <a:xfrm>
          <a:off x="0" y="0"/>
          <a:ext cx="0" cy="0"/>
          <a:chOff x="0" y="0"/>
          <a:chExt cx="0" cy="0"/>
        </a:xfrm>
      </p:grpSpPr>
      <p:grpSp>
        <p:nvGrpSpPr>
          <p:cNvPr id="253" name="Google Shape;253;p21"/>
          <p:cNvGrpSpPr/>
          <p:nvPr/>
        </p:nvGrpSpPr>
        <p:grpSpPr>
          <a:xfrm>
            <a:off x="-313135" y="0"/>
            <a:ext cx="9438086" cy="5139929"/>
            <a:chOff x="-417513" y="0"/>
            <a:chExt cx="12584114" cy="6853238"/>
          </a:xfrm>
        </p:grpSpPr>
        <p:sp>
          <p:nvSpPr>
            <p:cNvPr id="254" name="Google Shape;254;p2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55" name="Google Shape;255;p2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56" name="Google Shape;256;p2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57" name="Google Shape;257;p2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58" name="Google Shape;258;p2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59" name="Google Shape;259;p2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0" name="Google Shape;260;p2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1" name="Google Shape;261;p2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2" name="Google Shape;262;p2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3" name="Google Shape;263;p2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4" name="Google Shape;264;p2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5" name="Google Shape;265;p2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6" name="Google Shape;266;p2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7" name="Google Shape;267;p2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8" name="Google Shape;268;p2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69" name="Google Shape;269;p2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70" name="Google Shape;270;p2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71" name="Google Shape;271;p2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72" name="Google Shape;272;p2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73" name="Google Shape;273;p2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74" name="Google Shape;274;p2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275" name="Google Shape;275;p21"/>
          <p:cNvGrpSpPr/>
          <p:nvPr/>
        </p:nvGrpSpPr>
        <p:grpSpPr>
          <a:xfrm>
            <a:off x="600108" y="1274692"/>
            <a:ext cx="2755857" cy="2602816"/>
            <a:chOff x="697883" y="1816768"/>
            <a:chExt cx="3674476" cy="3470421"/>
          </a:xfrm>
        </p:grpSpPr>
        <p:sp>
          <p:nvSpPr>
            <p:cNvPr id="276" name="Google Shape;276;p21"/>
            <p:cNvSpPr/>
            <p:nvPr/>
          </p:nvSpPr>
          <p:spPr>
            <a:xfrm>
              <a:off x="697883" y="1816768"/>
              <a:ext cx="3674476" cy="502920"/>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77" name="Google Shape;277;p2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78" name="Google Shape;278;p21"/>
            <p:cNvSpPr/>
            <p:nvPr/>
          </p:nvSpPr>
          <p:spPr>
            <a:xfrm>
              <a:off x="704075" y="2392840"/>
              <a:ext cx="3668284" cy="2624327"/>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279" name="Google Shape;279;p21"/>
          <p:cNvSpPr txBox="1"/>
          <p:nvPr>
            <p:ph type="title"/>
          </p:nvPr>
        </p:nvSpPr>
        <p:spPr>
          <a:xfrm>
            <a:off x="666474" y="1764019"/>
            <a:ext cx="2625898" cy="917474"/>
          </a:xfrm>
          <a:prstGeom prst="rect">
            <a:avLst/>
          </a:prstGeom>
          <a:noFill/>
          <a:ln>
            <a:noFill/>
          </a:ln>
        </p:spPr>
        <p:txBody>
          <a:bodyPr anchorCtr="0" anchor="b" bIns="0" lIns="40825" spcFirstLastPara="1" rIns="40825" wrap="square" tIns="40825">
            <a:noAutofit/>
          </a:bodyPr>
          <a:lstStyle>
            <a:lvl1pPr lvl="0" algn="ctr">
              <a:lnSpc>
                <a:spcPct val="85000"/>
              </a:lnSpc>
              <a:spcBef>
                <a:spcPts val="0"/>
              </a:spcBef>
              <a:spcAft>
                <a:spcPts val="0"/>
              </a:spcAft>
              <a:buClr>
                <a:srgbClr val="FFFEFF"/>
              </a:buClr>
              <a:buSzPts val="2400"/>
              <a:buFont typeface="Calibri"/>
              <a:buNone/>
              <a:defRPr sz="2400">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280" name="Google Shape;280;p21"/>
          <p:cNvSpPr txBox="1"/>
          <p:nvPr>
            <p:ph idx="1" type="body"/>
          </p:nvPr>
        </p:nvSpPr>
        <p:spPr>
          <a:xfrm>
            <a:off x="3832488" y="602107"/>
            <a:ext cx="4706276" cy="3937455"/>
          </a:xfrm>
          <a:prstGeom prst="rect">
            <a:avLst/>
          </a:prstGeom>
          <a:noFill/>
          <a:ln>
            <a:noFill/>
          </a:ln>
        </p:spPr>
        <p:txBody>
          <a:bodyPr anchorCtr="0" anchor="ctr"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
        <p:nvSpPr>
          <p:cNvPr id="281" name="Google Shape;281;p21"/>
          <p:cNvSpPr txBox="1"/>
          <p:nvPr>
            <p:ph idx="2" type="body"/>
          </p:nvPr>
        </p:nvSpPr>
        <p:spPr>
          <a:xfrm>
            <a:off x="666474" y="2685139"/>
            <a:ext cx="2625898" cy="915873"/>
          </a:xfrm>
          <a:prstGeom prst="rect">
            <a:avLst/>
          </a:prstGeom>
          <a:noFill/>
          <a:ln>
            <a:noFill/>
          </a:ln>
        </p:spPr>
        <p:txBody>
          <a:bodyPr anchorCtr="0" anchor="t" bIns="8150" lIns="16325" spcFirstLastPara="1" rIns="16325" wrap="square" tIns="8150">
            <a:normAutofit/>
          </a:bodyPr>
          <a:lstStyle>
            <a:lvl1pPr indent="-228600" lvl="0" marL="457200" algn="ctr">
              <a:lnSpc>
                <a:spcPct val="120000"/>
              </a:lnSpc>
              <a:spcBef>
                <a:spcPts val="800"/>
              </a:spcBef>
              <a:spcAft>
                <a:spcPts val="0"/>
              </a:spcAft>
              <a:buSzPts val="1300"/>
              <a:buNone/>
              <a:defRPr sz="1200">
                <a:solidFill>
                  <a:srgbClr val="FFFEFF"/>
                </a:solidFill>
              </a:defRPr>
            </a:lvl1pPr>
            <a:lvl2pPr indent="-228600" lvl="1" marL="914400" algn="l">
              <a:lnSpc>
                <a:spcPct val="120000"/>
              </a:lnSpc>
              <a:spcBef>
                <a:spcPts val="400"/>
              </a:spcBef>
              <a:spcAft>
                <a:spcPts val="0"/>
              </a:spcAft>
              <a:buSzPts val="1200"/>
              <a:buNone/>
              <a:defRPr sz="1100"/>
            </a:lvl2pPr>
            <a:lvl3pPr indent="-228600" lvl="2" marL="1371600" algn="l">
              <a:lnSpc>
                <a:spcPct val="120000"/>
              </a:lnSpc>
              <a:spcBef>
                <a:spcPts val="400"/>
              </a:spcBef>
              <a:spcAft>
                <a:spcPts val="0"/>
              </a:spcAft>
              <a:buSzPts val="10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282" name="Google Shape;282;p21"/>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283" name="Google Shape;283;p21"/>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284" name="Google Shape;284;p21"/>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5" name="Shape 285"/>
        <p:cNvGrpSpPr/>
        <p:nvPr/>
      </p:nvGrpSpPr>
      <p:grpSpPr>
        <a:xfrm>
          <a:off x="0" y="0"/>
          <a:ext cx="0" cy="0"/>
          <a:chOff x="0" y="0"/>
          <a:chExt cx="0" cy="0"/>
        </a:xfrm>
      </p:grpSpPr>
      <p:grpSp>
        <p:nvGrpSpPr>
          <p:cNvPr id="286" name="Google Shape;286;p22"/>
          <p:cNvGrpSpPr/>
          <p:nvPr/>
        </p:nvGrpSpPr>
        <p:grpSpPr>
          <a:xfrm>
            <a:off x="-247255" y="-44532"/>
            <a:ext cx="9386888" cy="5192849"/>
            <a:chOff x="-329674" y="-51881"/>
            <a:chExt cx="12515851" cy="6923798"/>
          </a:xfrm>
        </p:grpSpPr>
        <p:sp>
          <p:nvSpPr>
            <p:cNvPr id="287" name="Google Shape;287;p2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88" name="Google Shape;288;p2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89" name="Google Shape;289;p2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0" name="Google Shape;290;p2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1" name="Google Shape;291;p2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2" name="Google Shape;292;p2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3" name="Google Shape;293;p2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4" name="Google Shape;294;p2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5" name="Google Shape;295;p2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6" name="Google Shape;296;p2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7" name="Google Shape;297;p2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8" name="Google Shape;298;p2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299" name="Google Shape;299;p2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00" name="Google Shape;300;p2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01" name="Google Shape;301;p2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02" name="Google Shape;302;p2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03" name="Google Shape;303;p2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04" name="Google Shape;304;p2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05" name="Google Shape;305;p2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306" name="Google Shape;306;p22"/>
          <p:cNvGrpSpPr/>
          <p:nvPr/>
        </p:nvGrpSpPr>
        <p:grpSpPr>
          <a:xfrm>
            <a:off x="604002" y="1273749"/>
            <a:ext cx="4456155" cy="2602816"/>
            <a:chOff x="805336" y="1698331"/>
            <a:chExt cx="5941540" cy="3470421"/>
          </a:xfrm>
        </p:grpSpPr>
        <p:sp>
          <p:nvSpPr>
            <p:cNvPr id="307" name="Google Shape;307;p22"/>
            <p:cNvSpPr/>
            <p:nvPr/>
          </p:nvSpPr>
          <p:spPr>
            <a:xfrm>
              <a:off x="805336" y="1698331"/>
              <a:ext cx="5941540" cy="502920"/>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08" name="Google Shape;308;p22"/>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09" name="Google Shape;309;p22"/>
            <p:cNvSpPr/>
            <p:nvPr/>
          </p:nvSpPr>
          <p:spPr>
            <a:xfrm>
              <a:off x="805336" y="2274403"/>
              <a:ext cx="5941540" cy="2624327"/>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310" name="Google Shape;310;p22"/>
          <p:cNvSpPr/>
          <p:nvPr>
            <p:ph idx="2" type="pic"/>
          </p:nvPr>
        </p:nvSpPr>
        <p:spPr>
          <a:xfrm>
            <a:off x="5657632" y="0"/>
            <a:ext cx="3486368" cy="5143500"/>
          </a:xfrm>
          <a:prstGeom prst="rect">
            <a:avLst/>
          </a:prstGeom>
          <a:solidFill>
            <a:srgbClr val="FEFEFE"/>
          </a:solidFill>
          <a:ln>
            <a:noFill/>
          </a:ln>
        </p:spPr>
      </p:sp>
      <p:sp>
        <p:nvSpPr>
          <p:cNvPr id="311" name="Google Shape;311;p22"/>
          <p:cNvSpPr txBox="1"/>
          <p:nvPr>
            <p:ph type="title"/>
          </p:nvPr>
        </p:nvSpPr>
        <p:spPr>
          <a:xfrm>
            <a:off x="664082" y="1770191"/>
            <a:ext cx="4332484" cy="883524"/>
          </a:xfrm>
          <a:prstGeom prst="rect">
            <a:avLst/>
          </a:prstGeom>
          <a:noFill/>
          <a:ln>
            <a:noFill/>
          </a:ln>
        </p:spPr>
        <p:txBody>
          <a:bodyPr anchorCtr="0" anchor="b" bIns="0" lIns="40825" spcFirstLastPara="1" rIns="40825" wrap="square" tIns="40825">
            <a:normAutofit/>
          </a:bodyPr>
          <a:lstStyle>
            <a:lvl1pPr lvl="0" algn="ctr">
              <a:lnSpc>
                <a:spcPct val="85000"/>
              </a:lnSpc>
              <a:spcBef>
                <a:spcPts val="0"/>
              </a:spcBef>
              <a:spcAft>
                <a:spcPts val="0"/>
              </a:spcAft>
              <a:buClr>
                <a:srgbClr val="FFFEFF"/>
              </a:buClr>
              <a:buSzPts val="2700"/>
              <a:buFont typeface="Calibri"/>
              <a:buNone/>
              <a:defRPr sz="2700">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312" name="Google Shape;312;p22"/>
          <p:cNvSpPr txBox="1"/>
          <p:nvPr>
            <p:ph idx="1" type="body"/>
          </p:nvPr>
        </p:nvSpPr>
        <p:spPr>
          <a:xfrm>
            <a:off x="664082" y="2658759"/>
            <a:ext cx="4332484" cy="955649"/>
          </a:xfrm>
          <a:prstGeom prst="rect">
            <a:avLst/>
          </a:prstGeom>
          <a:noFill/>
          <a:ln>
            <a:noFill/>
          </a:ln>
        </p:spPr>
        <p:txBody>
          <a:bodyPr anchorCtr="0" anchor="t" bIns="8150" lIns="16325" spcFirstLastPara="1" rIns="16325" wrap="square" tIns="8150">
            <a:normAutofit/>
          </a:bodyPr>
          <a:lstStyle>
            <a:lvl1pPr indent="-228600" lvl="0" marL="457200" algn="ctr">
              <a:lnSpc>
                <a:spcPct val="120000"/>
              </a:lnSpc>
              <a:spcBef>
                <a:spcPts val="800"/>
              </a:spcBef>
              <a:spcAft>
                <a:spcPts val="0"/>
              </a:spcAft>
              <a:buSzPts val="1500"/>
              <a:buNone/>
              <a:defRPr sz="1400">
                <a:solidFill>
                  <a:srgbClr val="FFFEFF"/>
                </a:solidFill>
              </a:defRPr>
            </a:lvl1pPr>
            <a:lvl2pPr indent="-228600" lvl="1" marL="914400" algn="l">
              <a:lnSpc>
                <a:spcPct val="120000"/>
              </a:lnSpc>
              <a:spcBef>
                <a:spcPts val="400"/>
              </a:spcBef>
              <a:spcAft>
                <a:spcPts val="0"/>
              </a:spcAft>
              <a:buSzPts val="1200"/>
              <a:buNone/>
              <a:defRPr sz="1100"/>
            </a:lvl2pPr>
            <a:lvl3pPr indent="-228600" lvl="2" marL="1371600" algn="l">
              <a:lnSpc>
                <a:spcPct val="120000"/>
              </a:lnSpc>
              <a:spcBef>
                <a:spcPts val="400"/>
              </a:spcBef>
              <a:spcAft>
                <a:spcPts val="0"/>
              </a:spcAft>
              <a:buSzPts val="1000"/>
              <a:buNone/>
              <a:defRPr sz="900"/>
            </a:lvl3pPr>
            <a:lvl4pPr indent="-228600" lvl="3" marL="1828800" algn="l">
              <a:lnSpc>
                <a:spcPct val="120000"/>
              </a:lnSpc>
              <a:spcBef>
                <a:spcPts val="400"/>
              </a:spcBef>
              <a:spcAft>
                <a:spcPts val="0"/>
              </a:spcAft>
              <a:buSzPts val="800"/>
              <a:buNone/>
              <a:defRPr sz="800"/>
            </a:lvl4pPr>
            <a:lvl5pPr indent="-228600" lvl="4" marL="2286000" algn="l">
              <a:lnSpc>
                <a:spcPct val="120000"/>
              </a:lnSpc>
              <a:spcBef>
                <a:spcPts val="400"/>
              </a:spcBef>
              <a:spcAft>
                <a:spcPts val="0"/>
              </a:spcAft>
              <a:buSzPts val="800"/>
              <a:buNone/>
              <a:defRPr sz="800"/>
            </a:lvl5pPr>
            <a:lvl6pPr indent="-228600" lvl="5" marL="2743200" algn="l">
              <a:lnSpc>
                <a:spcPct val="120000"/>
              </a:lnSpc>
              <a:spcBef>
                <a:spcPts val="400"/>
              </a:spcBef>
              <a:spcAft>
                <a:spcPts val="0"/>
              </a:spcAft>
              <a:buSzPts val="800"/>
              <a:buNone/>
              <a:defRPr sz="800"/>
            </a:lvl6pPr>
            <a:lvl7pPr indent="-228600" lvl="6" marL="3200400" algn="l">
              <a:lnSpc>
                <a:spcPct val="120000"/>
              </a:lnSpc>
              <a:spcBef>
                <a:spcPts val="400"/>
              </a:spcBef>
              <a:spcAft>
                <a:spcPts val="0"/>
              </a:spcAft>
              <a:buSzPts val="800"/>
              <a:buNone/>
              <a:defRPr sz="800"/>
            </a:lvl7pPr>
            <a:lvl8pPr indent="-228600" lvl="7" marL="3657600" algn="l">
              <a:lnSpc>
                <a:spcPct val="120000"/>
              </a:lnSpc>
              <a:spcBef>
                <a:spcPts val="400"/>
              </a:spcBef>
              <a:spcAft>
                <a:spcPts val="0"/>
              </a:spcAft>
              <a:buSzPts val="800"/>
              <a:buNone/>
              <a:defRPr sz="800"/>
            </a:lvl8pPr>
            <a:lvl9pPr indent="-228600" lvl="8" marL="4114800" algn="l">
              <a:lnSpc>
                <a:spcPct val="120000"/>
              </a:lnSpc>
              <a:spcBef>
                <a:spcPts val="400"/>
              </a:spcBef>
              <a:spcAft>
                <a:spcPts val="0"/>
              </a:spcAft>
              <a:buSzPts val="800"/>
              <a:buNone/>
              <a:defRPr sz="800"/>
            </a:lvl9pPr>
          </a:lstStyle>
          <a:p/>
        </p:txBody>
      </p:sp>
      <p:sp>
        <p:nvSpPr>
          <p:cNvPr id="313" name="Google Shape;313;p22"/>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314" name="Google Shape;314;p22"/>
          <p:cNvSpPr txBox="1"/>
          <p:nvPr>
            <p:ph idx="11" type="ftr"/>
          </p:nvPr>
        </p:nvSpPr>
        <p:spPr>
          <a:xfrm>
            <a:off x="603504" y="4670298"/>
            <a:ext cx="4456652" cy="240030"/>
          </a:xfrm>
          <a:prstGeom prst="rect">
            <a:avLst/>
          </a:prstGeom>
          <a:noFill/>
          <a:ln>
            <a:noFill/>
          </a:ln>
        </p:spPr>
        <p:txBody>
          <a:bodyPr anchorCtr="0" anchor="ctr" bIns="8150" lIns="16325" spcFirstLastPara="1" rIns="16325" wrap="square" tIns="8150">
            <a:noAutofit/>
          </a:bodyPr>
          <a:lstStyle>
            <a:lvl1pPr lvl="0" algn="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315" name="Google Shape;315;p22"/>
          <p:cNvSpPr txBox="1"/>
          <p:nvPr>
            <p:ph idx="12" type="sldNum"/>
          </p:nvPr>
        </p:nvSpPr>
        <p:spPr>
          <a:xfrm>
            <a:off x="4371283"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6" name="Shape 316"/>
        <p:cNvGrpSpPr/>
        <p:nvPr/>
      </p:nvGrpSpPr>
      <p:grpSpPr>
        <a:xfrm>
          <a:off x="0" y="0"/>
          <a:ext cx="0" cy="0"/>
          <a:chOff x="0" y="0"/>
          <a:chExt cx="0" cy="0"/>
        </a:xfrm>
      </p:grpSpPr>
      <p:grpSp>
        <p:nvGrpSpPr>
          <p:cNvPr id="317" name="Google Shape;317;p23"/>
          <p:cNvGrpSpPr/>
          <p:nvPr/>
        </p:nvGrpSpPr>
        <p:grpSpPr>
          <a:xfrm>
            <a:off x="-313135" y="0"/>
            <a:ext cx="9438086" cy="5139929"/>
            <a:chOff x="-417513" y="0"/>
            <a:chExt cx="12584114" cy="6853238"/>
          </a:xfrm>
        </p:grpSpPr>
        <p:sp>
          <p:nvSpPr>
            <p:cNvPr id="318" name="Google Shape;318;p2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19" name="Google Shape;319;p2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0" name="Google Shape;320;p2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1" name="Google Shape;321;p2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2" name="Google Shape;322;p2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3" name="Google Shape;323;p2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4" name="Google Shape;324;p2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5" name="Google Shape;325;p2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6" name="Google Shape;326;p2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7" name="Google Shape;327;p2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8" name="Google Shape;328;p2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29" name="Google Shape;329;p2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30" name="Google Shape;330;p2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31" name="Google Shape;331;p2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32" name="Google Shape;332;p2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33" name="Google Shape;333;p2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34" name="Google Shape;334;p2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35" name="Google Shape;335;p2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36" name="Google Shape;336;p2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37" name="Google Shape;337;p2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38" name="Google Shape;338;p2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339" name="Google Shape;339;p23"/>
          <p:cNvGrpSpPr/>
          <p:nvPr/>
        </p:nvGrpSpPr>
        <p:grpSpPr>
          <a:xfrm>
            <a:off x="600108" y="1274692"/>
            <a:ext cx="2755857" cy="2602816"/>
            <a:chOff x="697883" y="1816768"/>
            <a:chExt cx="3674476" cy="3470421"/>
          </a:xfrm>
        </p:grpSpPr>
        <p:sp>
          <p:nvSpPr>
            <p:cNvPr id="340" name="Google Shape;340;p23"/>
            <p:cNvSpPr/>
            <p:nvPr/>
          </p:nvSpPr>
          <p:spPr>
            <a:xfrm>
              <a:off x="697883" y="1816768"/>
              <a:ext cx="3674476" cy="502920"/>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41" name="Google Shape;341;p2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42" name="Google Shape;342;p23"/>
            <p:cNvSpPr/>
            <p:nvPr/>
          </p:nvSpPr>
          <p:spPr>
            <a:xfrm>
              <a:off x="704075" y="2392840"/>
              <a:ext cx="3668284" cy="2624327"/>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343" name="Google Shape;343;p23"/>
          <p:cNvSpPr txBox="1"/>
          <p:nvPr>
            <p:ph type="title"/>
          </p:nvPr>
        </p:nvSpPr>
        <p:spPr>
          <a:xfrm>
            <a:off x="666474" y="1762444"/>
            <a:ext cx="2625897" cy="1842331"/>
          </a:xfrm>
          <a:prstGeom prst="rect">
            <a:avLst/>
          </a:prstGeom>
          <a:noFill/>
          <a:ln>
            <a:noFill/>
          </a:ln>
        </p:spPr>
        <p:txBody>
          <a:bodyPr anchorCtr="0" anchor="ctr" bIns="40825" lIns="40825" spcFirstLastPara="1" rIns="40825" wrap="square" tIns="40825">
            <a:normAutofit/>
          </a:bodyPr>
          <a:lstStyle>
            <a:lvl1pPr lvl="0" algn="ctr">
              <a:lnSpc>
                <a:spcPct val="85000"/>
              </a:lnSpc>
              <a:spcBef>
                <a:spcPts val="0"/>
              </a:spcBef>
              <a:spcAft>
                <a:spcPts val="0"/>
              </a:spcAft>
              <a:buClr>
                <a:srgbClr val="FFFEFF"/>
              </a:buClr>
              <a:buSzPts val="3000"/>
              <a:buFont typeface="Calibri"/>
              <a:buNone/>
              <a:defRPr>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344" name="Google Shape;344;p23"/>
          <p:cNvSpPr txBox="1"/>
          <p:nvPr>
            <p:ph idx="1" type="body"/>
          </p:nvPr>
        </p:nvSpPr>
        <p:spPr>
          <a:xfrm rot="5400000">
            <a:off x="4214217" y="214310"/>
            <a:ext cx="3942817" cy="4706276"/>
          </a:xfrm>
          <a:prstGeom prst="rect">
            <a:avLst/>
          </a:prstGeom>
          <a:noFill/>
          <a:ln>
            <a:noFill/>
          </a:ln>
        </p:spPr>
        <p:txBody>
          <a:bodyPr anchorCtr="0" anchor="t"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
        <p:nvSpPr>
          <p:cNvPr id="345" name="Google Shape;345;p23"/>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346" name="Google Shape;346;p23"/>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347" name="Google Shape;347;p23"/>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8" name="Shape 348"/>
        <p:cNvGrpSpPr/>
        <p:nvPr/>
      </p:nvGrpSpPr>
      <p:grpSpPr>
        <a:xfrm>
          <a:off x="0" y="0"/>
          <a:ext cx="0" cy="0"/>
          <a:chOff x="0" y="0"/>
          <a:chExt cx="0" cy="0"/>
        </a:xfrm>
      </p:grpSpPr>
      <p:grpSp>
        <p:nvGrpSpPr>
          <p:cNvPr id="349" name="Google Shape;349;p24"/>
          <p:cNvGrpSpPr/>
          <p:nvPr/>
        </p:nvGrpSpPr>
        <p:grpSpPr>
          <a:xfrm flipH="1">
            <a:off x="0" y="0"/>
            <a:ext cx="9438086" cy="5139929"/>
            <a:chOff x="-417513" y="0"/>
            <a:chExt cx="12584114" cy="6853238"/>
          </a:xfrm>
        </p:grpSpPr>
        <p:sp>
          <p:nvSpPr>
            <p:cNvPr id="350" name="Google Shape;350;p24"/>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51" name="Google Shape;351;p24"/>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52" name="Google Shape;352;p24"/>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53" name="Google Shape;353;p24"/>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54" name="Google Shape;354;p24"/>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55" name="Google Shape;355;p24"/>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56" name="Google Shape;356;p24"/>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57" name="Google Shape;357;p24"/>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58" name="Google Shape;358;p24"/>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59" name="Google Shape;359;p24"/>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0" name="Google Shape;360;p24"/>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1" name="Google Shape;361;p24"/>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2" name="Google Shape;362;p24"/>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3" name="Google Shape;363;p24"/>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4" name="Google Shape;364;p24"/>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5" name="Google Shape;365;p24"/>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6" name="Google Shape;366;p24"/>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7" name="Google Shape;367;p24"/>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8" name="Google Shape;368;p24"/>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69" name="Google Shape;369;p24"/>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70" name="Google Shape;370;p24"/>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grpSp>
        <p:nvGrpSpPr>
          <p:cNvPr id="371" name="Google Shape;371;p24"/>
          <p:cNvGrpSpPr/>
          <p:nvPr/>
        </p:nvGrpSpPr>
        <p:grpSpPr>
          <a:xfrm>
            <a:off x="5789211" y="1274692"/>
            <a:ext cx="2755857" cy="2602816"/>
            <a:chOff x="697883" y="1816768"/>
            <a:chExt cx="3674476" cy="3470421"/>
          </a:xfrm>
        </p:grpSpPr>
        <p:sp>
          <p:nvSpPr>
            <p:cNvPr id="372" name="Google Shape;372;p24"/>
            <p:cNvSpPr/>
            <p:nvPr/>
          </p:nvSpPr>
          <p:spPr>
            <a:xfrm>
              <a:off x="697883" y="1816768"/>
              <a:ext cx="3674476" cy="502920"/>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73" name="Google Shape;373;p24"/>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sp>
          <p:nvSpPr>
            <p:cNvPr id="374" name="Google Shape;374;p24"/>
            <p:cNvSpPr/>
            <p:nvPr/>
          </p:nvSpPr>
          <p:spPr>
            <a:xfrm>
              <a:off x="704075" y="2392840"/>
              <a:ext cx="3668284" cy="2624327"/>
            </a:xfrm>
            <a:prstGeom prst="rect">
              <a:avLst/>
            </a:prstGeom>
            <a:solidFill>
              <a:schemeClr val="accent1"/>
            </a:solidFill>
            <a:ln>
              <a:noFill/>
            </a:ln>
          </p:spPr>
          <p:txBody>
            <a:bodyPr anchorCtr="0" anchor="ctr" bIns="16325" lIns="16325" spcFirstLastPara="1" rIns="16325" wrap="square" tIns="16325">
              <a:noAutofit/>
            </a:bodyPr>
            <a:lstStyle/>
            <a:p>
              <a:pPr indent="0" lvl="0" marL="0" rtl="0" algn="l">
                <a:spcBef>
                  <a:spcPts val="0"/>
                </a:spcBef>
                <a:spcAft>
                  <a:spcPts val="0"/>
                </a:spcAft>
                <a:buNone/>
              </a:pPr>
              <a:r>
                <a:t/>
              </a:r>
              <a:endParaRPr/>
            </a:p>
          </p:txBody>
        </p:sp>
      </p:grpSp>
      <p:sp>
        <p:nvSpPr>
          <p:cNvPr id="375" name="Google Shape;375;p24"/>
          <p:cNvSpPr txBox="1"/>
          <p:nvPr>
            <p:ph type="title"/>
          </p:nvPr>
        </p:nvSpPr>
        <p:spPr>
          <a:xfrm rot="5400000">
            <a:off x="6247361" y="1370661"/>
            <a:ext cx="1842331" cy="2625896"/>
          </a:xfrm>
          <a:prstGeom prst="rect">
            <a:avLst/>
          </a:prstGeom>
          <a:noFill/>
          <a:ln>
            <a:noFill/>
          </a:ln>
        </p:spPr>
        <p:txBody>
          <a:bodyPr anchorCtr="0" anchor="ctr" bIns="40825" lIns="40825" spcFirstLastPara="1" rIns="40825" wrap="square" tIns="40825">
            <a:normAutofit/>
          </a:bodyPr>
          <a:lstStyle>
            <a:lvl1pPr lvl="0" algn="l">
              <a:lnSpc>
                <a:spcPct val="80000"/>
              </a:lnSpc>
              <a:spcBef>
                <a:spcPts val="0"/>
              </a:spcBef>
              <a:spcAft>
                <a:spcPts val="0"/>
              </a:spcAft>
              <a:buClr>
                <a:srgbClr val="FFFEFF"/>
              </a:buClr>
              <a:buSzPts val="3000"/>
              <a:buFont typeface="Calibri"/>
              <a:buNone/>
              <a:defRPr>
                <a:solidFill>
                  <a:srgbClr val="FFFEFF"/>
                </a:solidFill>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376" name="Google Shape;376;p24"/>
          <p:cNvSpPr txBox="1"/>
          <p:nvPr>
            <p:ph idx="1" type="body"/>
          </p:nvPr>
        </p:nvSpPr>
        <p:spPr>
          <a:xfrm rot="5400000">
            <a:off x="981305" y="219589"/>
            <a:ext cx="3942977" cy="4701466"/>
          </a:xfrm>
          <a:prstGeom prst="rect">
            <a:avLst/>
          </a:prstGeom>
          <a:noFill/>
          <a:ln>
            <a:noFill/>
          </a:ln>
        </p:spPr>
        <p:txBody>
          <a:bodyPr anchorCtr="0" anchor="t"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
        <p:nvSpPr>
          <p:cNvPr id="377" name="Google Shape;377;p24"/>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algn="l">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378" name="Google Shape;378;p24"/>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algn="r">
              <a:spcBef>
                <a:spcPts val="0"/>
              </a:spcBef>
              <a:spcAft>
                <a:spcPts val="0"/>
              </a:spcAft>
              <a:buSzPts val="300"/>
              <a:buNone/>
              <a:defRPr/>
            </a:lvl1pPr>
            <a:lvl2pPr lvl="1" algn="l">
              <a:spcBef>
                <a:spcPts val="0"/>
              </a:spcBef>
              <a:spcAft>
                <a:spcPts val="0"/>
              </a:spcAft>
              <a:buSzPts val="300"/>
              <a:buNone/>
              <a:defRPr/>
            </a:lvl2pPr>
            <a:lvl3pPr lvl="2" algn="l">
              <a:spcBef>
                <a:spcPts val="0"/>
              </a:spcBef>
              <a:spcAft>
                <a:spcPts val="0"/>
              </a:spcAft>
              <a:buSzPts val="300"/>
              <a:buNone/>
              <a:defRPr/>
            </a:lvl3pPr>
            <a:lvl4pPr lvl="3" algn="l">
              <a:spcBef>
                <a:spcPts val="0"/>
              </a:spcBef>
              <a:spcAft>
                <a:spcPts val="0"/>
              </a:spcAft>
              <a:buSzPts val="300"/>
              <a:buNone/>
              <a:defRPr/>
            </a:lvl4pPr>
            <a:lvl5pPr lvl="4" algn="l">
              <a:spcBef>
                <a:spcPts val="0"/>
              </a:spcBef>
              <a:spcAft>
                <a:spcPts val="0"/>
              </a:spcAft>
              <a:buSzPts val="300"/>
              <a:buNone/>
              <a:defRPr/>
            </a:lvl5pPr>
            <a:lvl6pPr lvl="5" algn="l">
              <a:spcBef>
                <a:spcPts val="0"/>
              </a:spcBef>
              <a:spcAft>
                <a:spcPts val="0"/>
              </a:spcAft>
              <a:buSzPts val="300"/>
              <a:buNone/>
              <a:defRPr/>
            </a:lvl6pPr>
            <a:lvl7pPr lvl="6" algn="l">
              <a:spcBef>
                <a:spcPts val="0"/>
              </a:spcBef>
              <a:spcAft>
                <a:spcPts val="0"/>
              </a:spcAft>
              <a:buSzPts val="300"/>
              <a:buNone/>
              <a:defRPr/>
            </a:lvl7pPr>
            <a:lvl8pPr lvl="7" algn="l">
              <a:spcBef>
                <a:spcPts val="0"/>
              </a:spcBef>
              <a:spcAft>
                <a:spcPts val="0"/>
              </a:spcAft>
              <a:buSzPts val="300"/>
              <a:buNone/>
              <a:defRPr/>
            </a:lvl8pPr>
            <a:lvl9pPr lvl="8" algn="l">
              <a:spcBef>
                <a:spcPts val="0"/>
              </a:spcBef>
              <a:spcAft>
                <a:spcPts val="0"/>
              </a:spcAft>
              <a:buSzPts val="300"/>
              <a:buNone/>
              <a:defRPr/>
            </a:lvl9pPr>
          </a:lstStyle>
          <a:p/>
        </p:txBody>
      </p:sp>
      <p:sp>
        <p:nvSpPr>
          <p:cNvPr id="379" name="Google Shape;379;p24"/>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80" name="Shape 380"/>
        <p:cNvGrpSpPr/>
        <p:nvPr/>
      </p:nvGrpSpPr>
      <p:grpSpPr>
        <a:xfrm>
          <a:off x="0" y="0"/>
          <a:ext cx="0" cy="0"/>
          <a:chOff x="0" y="0"/>
          <a:chExt cx="0" cy="0"/>
        </a:xfrm>
      </p:grpSpPr>
      <p:sp>
        <p:nvSpPr>
          <p:cNvPr id="381" name="Google Shape;381;p25"/>
          <p:cNvSpPr txBox="1"/>
          <p:nvPr>
            <p:ph type="title"/>
          </p:nvPr>
        </p:nvSpPr>
        <p:spPr>
          <a:xfrm>
            <a:off x="457068" y="205879"/>
            <a:ext cx="8229865" cy="857250"/>
          </a:xfrm>
          <a:prstGeom prst="rect">
            <a:avLst/>
          </a:prstGeom>
          <a:noFill/>
          <a:ln>
            <a:noFill/>
          </a:ln>
        </p:spPr>
        <p:txBody>
          <a:bodyPr anchorCtr="0" anchor="ctr" bIns="40825" lIns="40825" spcFirstLastPara="1" rIns="40825" wrap="square" tIns="40825">
            <a:normAutofit/>
          </a:bodyPr>
          <a:lstStyle>
            <a:lvl1pPr lvl="0" algn="ctr">
              <a:lnSpc>
                <a:spcPct val="85000"/>
              </a:lnSpc>
              <a:spcBef>
                <a:spcPts val="0"/>
              </a:spcBef>
              <a:spcAft>
                <a:spcPts val="0"/>
              </a:spcAft>
              <a:buClr>
                <a:schemeClr val="dk1"/>
              </a:buClr>
              <a:buSzPts val="300"/>
              <a:buNone/>
              <a:defRPr/>
            </a:lvl1pPr>
            <a:lvl2pPr lvl="1">
              <a:spcBef>
                <a:spcPts val="0"/>
              </a:spcBef>
              <a:spcAft>
                <a:spcPts val="0"/>
              </a:spcAft>
              <a:buSzPts val="300"/>
              <a:buNone/>
              <a:defRPr/>
            </a:lvl2pPr>
            <a:lvl3pPr lvl="2">
              <a:spcBef>
                <a:spcPts val="0"/>
              </a:spcBef>
              <a:spcAft>
                <a:spcPts val="0"/>
              </a:spcAft>
              <a:buSzPts val="300"/>
              <a:buNone/>
              <a:defRPr/>
            </a:lvl3pPr>
            <a:lvl4pPr lvl="3">
              <a:spcBef>
                <a:spcPts val="0"/>
              </a:spcBef>
              <a:spcAft>
                <a:spcPts val="0"/>
              </a:spcAft>
              <a:buSzPts val="300"/>
              <a:buNone/>
              <a:defRPr/>
            </a:lvl4pPr>
            <a:lvl5pPr lvl="4">
              <a:spcBef>
                <a:spcPts val="0"/>
              </a:spcBef>
              <a:spcAft>
                <a:spcPts val="0"/>
              </a:spcAft>
              <a:buSzPts val="300"/>
              <a:buNone/>
              <a:defRPr/>
            </a:lvl5pPr>
            <a:lvl6pPr lvl="5">
              <a:spcBef>
                <a:spcPts val="0"/>
              </a:spcBef>
              <a:spcAft>
                <a:spcPts val="0"/>
              </a:spcAft>
              <a:buSzPts val="300"/>
              <a:buNone/>
              <a:defRPr/>
            </a:lvl6pPr>
            <a:lvl7pPr lvl="6">
              <a:spcBef>
                <a:spcPts val="0"/>
              </a:spcBef>
              <a:spcAft>
                <a:spcPts val="0"/>
              </a:spcAft>
              <a:buSzPts val="300"/>
              <a:buNone/>
              <a:defRPr/>
            </a:lvl7pPr>
            <a:lvl8pPr lvl="7">
              <a:spcBef>
                <a:spcPts val="0"/>
              </a:spcBef>
              <a:spcAft>
                <a:spcPts val="0"/>
              </a:spcAft>
              <a:buSzPts val="300"/>
              <a:buNone/>
              <a:defRPr/>
            </a:lvl8pPr>
            <a:lvl9pPr lvl="8">
              <a:spcBef>
                <a:spcPts val="0"/>
              </a:spcBef>
              <a:spcAft>
                <a:spcPts val="0"/>
              </a:spcAft>
              <a:buSzPts val="300"/>
              <a:buNone/>
              <a:defRPr/>
            </a:lvl9pPr>
          </a:lstStyle>
          <a:p/>
        </p:txBody>
      </p:sp>
      <p:sp>
        <p:nvSpPr>
          <p:cNvPr id="382" name="Google Shape;382;p25"/>
          <p:cNvSpPr txBox="1"/>
          <p:nvPr>
            <p:ph idx="1" type="body"/>
          </p:nvPr>
        </p:nvSpPr>
        <p:spPr>
          <a:xfrm>
            <a:off x="0" y="0"/>
            <a:ext cx="9144000" cy="5143500"/>
          </a:xfrm>
          <a:prstGeom prst="rect">
            <a:avLst/>
          </a:prstGeom>
          <a:noFill/>
          <a:ln>
            <a:noFill/>
          </a:ln>
        </p:spPr>
        <p:txBody>
          <a:bodyPr anchorCtr="0" anchor="t"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
        <p:nvSpPr>
          <p:cNvPr id="383" name="Google Shape;383;p25"/>
          <p:cNvSpPr txBox="1"/>
          <p:nvPr>
            <p:ph idx="2" type="body"/>
          </p:nvPr>
        </p:nvSpPr>
        <p:spPr>
          <a:xfrm>
            <a:off x="0" y="0"/>
            <a:ext cx="9144000" cy="5203031"/>
          </a:xfrm>
          <a:prstGeom prst="rect">
            <a:avLst/>
          </a:prstGeom>
          <a:noFill/>
          <a:ln>
            <a:noFill/>
          </a:ln>
        </p:spPr>
        <p:txBody>
          <a:bodyPr anchorCtr="0" anchor="t" bIns="8150" lIns="16325" spcFirstLastPara="1" rIns="16325" wrap="square" tIns="8150">
            <a:normAutofit/>
          </a:bodyPr>
          <a:lstStyle>
            <a:lvl1pPr indent="-254000" lvl="0" marL="457200" algn="l">
              <a:lnSpc>
                <a:spcPct val="120000"/>
              </a:lnSpc>
              <a:spcBef>
                <a:spcPts val="800"/>
              </a:spcBef>
              <a:spcAft>
                <a:spcPts val="0"/>
              </a:spcAft>
              <a:buSzPts val="400"/>
              <a:buChar char="▪"/>
              <a:defRPr/>
            </a:lvl1pPr>
            <a:lvl2pPr indent="-254000" lvl="1" marL="914400" algn="l">
              <a:lnSpc>
                <a:spcPct val="120000"/>
              </a:lnSpc>
              <a:spcBef>
                <a:spcPts val="400"/>
              </a:spcBef>
              <a:spcAft>
                <a:spcPts val="0"/>
              </a:spcAft>
              <a:buSzPts val="400"/>
              <a:buChar char="▪"/>
              <a:defRPr/>
            </a:lvl2pPr>
            <a:lvl3pPr indent="-254000" lvl="2" marL="1371600" algn="l">
              <a:lnSpc>
                <a:spcPct val="120000"/>
              </a:lnSpc>
              <a:spcBef>
                <a:spcPts val="400"/>
              </a:spcBef>
              <a:spcAft>
                <a:spcPts val="0"/>
              </a:spcAft>
              <a:buSzPts val="400"/>
              <a:buChar char="▪"/>
              <a:defRPr/>
            </a:lvl3pPr>
            <a:lvl4pPr indent="-254000" lvl="3" marL="1828800" algn="l">
              <a:lnSpc>
                <a:spcPct val="120000"/>
              </a:lnSpc>
              <a:spcBef>
                <a:spcPts val="400"/>
              </a:spcBef>
              <a:spcAft>
                <a:spcPts val="0"/>
              </a:spcAft>
              <a:buSzPts val="400"/>
              <a:buChar char="▪"/>
              <a:defRPr/>
            </a:lvl4pPr>
            <a:lvl5pPr indent="-254000" lvl="4" marL="2286000" algn="l">
              <a:lnSpc>
                <a:spcPct val="120000"/>
              </a:lnSpc>
              <a:spcBef>
                <a:spcPts val="400"/>
              </a:spcBef>
              <a:spcAft>
                <a:spcPts val="0"/>
              </a:spcAft>
              <a:buSzPts val="400"/>
              <a:buChar char="▪"/>
              <a:defRPr/>
            </a:lvl5pPr>
            <a:lvl6pPr indent="-254000" lvl="5" marL="2743200" algn="l">
              <a:lnSpc>
                <a:spcPct val="120000"/>
              </a:lnSpc>
              <a:spcBef>
                <a:spcPts val="400"/>
              </a:spcBef>
              <a:spcAft>
                <a:spcPts val="0"/>
              </a:spcAft>
              <a:buSzPts val="400"/>
              <a:buChar char="▪"/>
              <a:defRPr/>
            </a:lvl6pPr>
            <a:lvl7pPr indent="-254000" lvl="6" marL="3200400" algn="l">
              <a:lnSpc>
                <a:spcPct val="120000"/>
              </a:lnSpc>
              <a:spcBef>
                <a:spcPts val="400"/>
              </a:spcBef>
              <a:spcAft>
                <a:spcPts val="0"/>
              </a:spcAft>
              <a:buSzPts val="400"/>
              <a:buChar char="▪"/>
              <a:defRPr/>
            </a:lvl7pPr>
            <a:lvl8pPr indent="-254000" lvl="7" marL="3657600" algn="l">
              <a:lnSpc>
                <a:spcPct val="120000"/>
              </a:lnSpc>
              <a:spcBef>
                <a:spcPts val="400"/>
              </a:spcBef>
              <a:spcAft>
                <a:spcPts val="0"/>
              </a:spcAft>
              <a:buSzPts val="400"/>
              <a:buChar char="▪"/>
              <a:defRPr/>
            </a:lvl8pPr>
            <a:lvl9pPr indent="-254000" lvl="8" marL="4114800" algn="l">
              <a:lnSpc>
                <a:spcPct val="120000"/>
              </a:lnSpc>
              <a:spcBef>
                <a:spcPts val="400"/>
              </a:spcBef>
              <a:spcAft>
                <a:spcPts val="0"/>
              </a:spcAft>
              <a:buSzPts val="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68371" y="1768794"/>
            <a:ext cx="2624000" cy="1842364"/>
          </a:xfrm>
          <a:prstGeom prst="rect">
            <a:avLst/>
          </a:prstGeom>
          <a:noFill/>
          <a:ln>
            <a:noFill/>
          </a:ln>
        </p:spPr>
        <p:txBody>
          <a:bodyPr anchorCtr="0" anchor="ctr" bIns="40825" lIns="40825" spcFirstLastPara="1" rIns="40825" wrap="square" tIns="40825">
            <a:normAutofit/>
          </a:bodyPr>
          <a:lstStyle>
            <a:lvl1pPr lvl="0" marR="0" rtl="0" algn="ctr">
              <a:lnSpc>
                <a:spcPct val="85000"/>
              </a:lnSpc>
              <a:spcBef>
                <a:spcPts val="0"/>
              </a:spcBef>
              <a:spcAft>
                <a:spcPts val="0"/>
              </a:spcAft>
              <a:buClr>
                <a:schemeClr val="dk1"/>
              </a:buClr>
              <a:buSzPts val="3000"/>
              <a:buFont typeface="Calibri"/>
              <a:buNone/>
              <a:defRPr b="0" i="0" sz="3000" u="none" cap="none" strike="noStrike">
                <a:solidFill>
                  <a:schemeClr val="dk1"/>
                </a:solidFill>
                <a:latin typeface="Calibri"/>
                <a:ea typeface="Calibri"/>
                <a:cs typeface="Calibri"/>
                <a:sym typeface="Calibri"/>
              </a:defRPr>
            </a:lvl1pPr>
            <a:lvl2pPr lvl="1">
              <a:spcBef>
                <a:spcPts val="0"/>
              </a:spcBef>
              <a:spcAft>
                <a:spcPts val="0"/>
              </a:spcAft>
              <a:buSzPts val="300"/>
              <a:buNone/>
              <a:defRPr sz="300"/>
            </a:lvl2pPr>
            <a:lvl3pPr lvl="2">
              <a:spcBef>
                <a:spcPts val="0"/>
              </a:spcBef>
              <a:spcAft>
                <a:spcPts val="0"/>
              </a:spcAft>
              <a:buSzPts val="300"/>
              <a:buNone/>
              <a:defRPr sz="300"/>
            </a:lvl3pPr>
            <a:lvl4pPr lvl="3">
              <a:spcBef>
                <a:spcPts val="0"/>
              </a:spcBef>
              <a:spcAft>
                <a:spcPts val="0"/>
              </a:spcAft>
              <a:buSzPts val="300"/>
              <a:buNone/>
              <a:defRPr sz="300"/>
            </a:lvl4pPr>
            <a:lvl5pPr lvl="4">
              <a:spcBef>
                <a:spcPts val="0"/>
              </a:spcBef>
              <a:spcAft>
                <a:spcPts val="0"/>
              </a:spcAft>
              <a:buSzPts val="300"/>
              <a:buNone/>
              <a:defRPr sz="300"/>
            </a:lvl5pPr>
            <a:lvl6pPr lvl="5">
              <a:spcBef>
                <a:spcPts val="0"/>
              </a:spcBef>
              <a:spcAft>
                <a:spcPts val="0"/>
              </a:spcAft>
              <a:buSzPts val="300"/>
              <a:buNone/>
              <a:defRPr sz="300"/>
            </a:lvl6pPr>
            <a:lvl7pPr lvl="6">
              <a:spcBef>
                <a:spcPts val="0"/>
              </a:spcBef>
              <a:spcAft>
                <a:spcPts val="0"/>
              </a:spcAft>
              <a:buSzPts val="300"/>
              <a:buNone/>
              <a:defRPr sz="300"/>
            </a:lvl7pPr>
            <a:lvl8pPr lvl="7">
              <a:spcBef>
                <a:spcPts val="0"/>
              </a:spcBef>
              <a:spcAft>
                <a:spcPts val="0"/>
              </a:spcAft>
              <a:buSzPts val="300"/>
              <a:buNone/>
              <a:defRPr sz="300"/>
            </a:lvl8pPr>
            <a:lvl9pPr lvl="8">
              <a:spcBef>
                <a:spcPts val="0"/>
              </a:spcBef>
              <a:spcAft>
                <a:spcPts val="0"/>
              </a:spcAft>
              <a:buSzPts val="300"/>
              <a:buNone/>
              <a:defRPr sz="300"/>
            </a:lvl9pPr>
          </a:lstStyle>
          <a:p/>
        </p:txBody>
      </p:sp>
      <p:sp>
        <p:nvSpPr>
          <p:cNvPr id="52" name="Google Shape;52;p13"/>
          <p:cNvSpPr txBox="1"/>
          <p:nvPr>
            <p:ph idx="1" type="body"/>
          </p:nvPr>
        </p:nvSpPr>
        <p:spPr>
          <a:xfrm>
            <a:off x="4076237" y="596039"/>
            <a:ext cx="4462527" cy="3942817"/>
          </a:xfrm>
          <a:prstGeom prst="rect">
            <a:avLst/>
          </a:prstGeom>
          <a:noFill/>
          <a:ln>
            <a:noFill/>
          </a:ln>
        </p:spPr>
        <p:txBody>
          <a:bodyPr anchorCtr="0" anchor="t" bIns="8150" lIns="16325" spcFirstLastPara="1" rIns="16325" wrap="square" tIns="8150">
            <a:normAutofit/>
          </a:bodyPr>
          <a:lstStyle>
            <a:lvl1pPr indent="-323850" lvl="0" marL="457200" marR="0" rtl="0" algn="l">
              <a:lnSpc>
                <a:spcPct val="120000"/>
              </a:lnSpc>
              <a:spcBef>
                <a:spcPts val="800"/>
              </a:spcBef>
              <a:spcAft>
                <a:spcPts val="0"/>
              </a:spcAft>
              <a:buClr>
                <a:schemeClr val="accent1"/>
              </a:buClr>
              <a:buSzPts val="1500"/>
              <a:buFont typeface="Noto Sans Symbols"/>
              <a:buChar char="▪"/>
              <a:defRPr b="0" i="0" sz="1400" u="none" cap="none" strike="noStrike">
                <a:solidFill>
                  <a:schemeClr val="dk1"/>
                </a:solidFill>
                <a:latin typeface="Rockwell"/>
                <a:ea typeface="Rockwell"/>
                <a:cs typeface="Rockwell"/>
                <a:sym typeface="Rockwell"/>
              </a:defRPr>
            </a:lvl1pPr>
            <a:lvl2pPr indent="-311150" lvl="1" marL="914400" marR="0" rtl="0" algn="l">
              <a:lnSpc>
                <a:spcPct val="120000"/>
              </a:lnSpc>
              <a:spcBef>
                <a:spcPts val="400"/>
              </a:spcBef>
              <a:spcAft>
                <a:spcPts val="0"/>
              </a:spcAft>
              <a:buClr>
                <a:schemeClr val="accent1"/>
              </a:buClr>
              <a:buSzPts val="1300"/>
              <a:buFont typeface="Noto Sans Symbols"/>
              <a:buChar char="▪"/>
              <a:defRPr b="0" i="0" sz="1200" u="none" cap="none" strike="noStrike">
                <a:solidFill>
                  <a:schemeClr val="dk1"/>
                </a:solidFill>
                <a:latin typeface="Rockwell"/>
                <a:ea typeface="Rockwell"/>
                <a:cs typeface="Rockwell"/>
                <a:sym typeface="Rockwell"/>
              </a:defRPr>
            </a:lvl2pPr>
            <a:lvl3pPr indent="-304800" lvl="2" marL="1371600" marR="0" rtl="0" algn="l">
              <a:lnSpc>
                <a:spcPct val="120000"/>
              </a:lnSpc>
              <a:spcBef>
                <a:spcPts val="400"/>
              </a:spcBef>
              <a:spcAft>
                <a:spcPts val="0"/>
              </a:spcAft>
              <a:buClr>
                <a:schemeClr val="accent1"/>
              </a:buClr>
              <a:buSzPts val="1200"/>
              <a:buFont typeface="Noto Sans Symbols"/>
              <a:buChar char="▪"/>
              <a:defRPr b="0" i="0" sz="1100" u="none" cap="none" strike="noStrike">
                <a:solidFill>
                  <a:schemeClr val="dk1"/>
                </a:solidFill>
                <a:latin typeface="Rockwell"/>
                <a:ea typeface="Rockwell"/>
                <a:cs typeface="Rockwell"/>
                <a:sym typeface="Rockwell"/>
              </a:defRPr>
            </a:lvl3pPr>
            <a:lvl4pPr indent="-292100" lvl="3" marL="1828800" marR="0" rtl="0" algn="l">
              <a:lnSpc>
                <a:spcPct val="120000"/>
              </a:lnSpc>
              <a:spcBef>
                <a:spcPts val="400"/>
              </a:spcBef>
              <a:spcAft>
                <a:spcPts val="0"/>
              </a:spcAft>
              <a:buClr>
                <a:schemeClr val="accent1"/>
              </a:buClr>
              <a:buSzPts val="1000"/>
              <a:buFont typeface="Noto Sans Symbols"/>
              <a:buChar char="▪"/>
              <a:defRPr b="0" i="0" sz="900" u="none" cap="none" strike="noStrike">
                <a:solidFill>
                  <a:schemeClr val="dk1"/>
                </a:solidFill>
                <a:latin typeface="Rockwell"/>
                <a:ea typeface="Rockwell"/>
                <a:cs typeface="Rockwell"/>
                <a:sym typeface="Rockwell"/>
              </a:defRPr>
            </a:lvl4pPr>
            <a:lvl5pPr indent="-292100" lvl="4" marL="2286000" marR="0" rtl="0" algn="l">
              <a:lnSpc>
                <a:spcPct val="120000"/>
              </a:lnSpc>
              <a:spcBef>
                <a:spcPts val="400"/>
              </a:spcBef>
              <a:spcAft>
                <a:spcPts val="0"/>
              </a:spcAft>
              <a:buClr>
                <a:schemeClr val="accent1"/>
              </a:buClr>
              <a:buSzPts val="1000"/>
              <a:buFont typeface="Noto Sans Symbols"/>
              <a:buChar char="▪"/>
              <a:defRPr b="0" i="0" sz="900" u="none" cap="none" strike="noStrike">
                <a:solidFill>
                  <a:schemeClr val="dk1"/>
                </a:solidFill>
                <a:latin typeface="Rockwell"/>
                <a:ea typeface="Rockwell"/>
                <a:cs typeface="Rockwell"/>
                <a:sym typeface="Rockwell"/>
              </a:defRPr>
            </a:lvl5pPr>
            <a:lvl6pPr indent="-292100" lvl="5" marL="2743200" marR="0" rtl="0" algn="l">
              <a:lnSpc>
                <a:spcPct val="120000"/>
              </a:lnSpc>
              <a:spcBef>
                <a:spcPts val="400"/>
              </a:spcBef>
              <a:spcAft>
                <a:spcPts val="0"/>
              </a:spcAft>
              <a:buClr>
                <a:schemeClr val="accent1"/>
              </a:buClr>
              <a:buSzPts val="1000"/>
              <a:buFont typeface="Noto Sans Symbols"/>
              <a:buChar char="▪"/>
              <a:defRPr b="0" i="0" sz="900" u="none" cap="none" strike="noStrike">
                <a:solidFill>
                  <a:schemeClr val="dk1"/>
                </a:solidFill>
                <a:latin typeface="Rockwell"/>
                <a:ea typeface="Rockwell"/>
                <a:cs typeface="Rockwell"/>
                <a:sym typeface="Rockwell"/>
              </a:defRPr>
            </a:lvl6pPr>
            <a:lvl7pPr indent="-292100" lvl="6" marL="3200400" marR="0" rtl="0" algn="l">
              <a:lnSpc>
                <a:spcPct val="120000"/>
              </a:lnSpc>
              <a:spcBef>
                <a:spcPts val="400"/>
              </a:spcBef>
              <a:spcAft>
                <a:spcPts val="0"/>
              </a:spcAft>
              <a:buClr>
                <a:schemeClr val="accent1"/>
              </a:buClr>
              <a:buSzPts val="1000"/>
              <a:buFont typeface="Noto Sans Symbols"/>
              <a:buChar char="▪"/>
              <a:defRPr b="0" i="0" sz="900" u="none" cap="none" strike="noStrike">
                <a:solidFill>
                  <a:schemeClr val="dk1"/>
                </a:solidFill>
                <a:latin typeface="Rockwell"/>
                <a:ea typeface="Rockwell"/>
                <a:cs typeface="Rockwell"/>
                <a:sym typeface="Rockwell"/>
              </a:defRPr>
            </a:lvl7pPr>
            <a:lvl8pPr indent="-292100" lvl="7" marL="3657600" marR="0" rtl="0" algn="l">
              <a:lnSpc>
                <a:spcPct val="120000"/>
              </a:lnSpc>
              <a:spcBef>
                <a:spcPts val="400"/>
              </a:spcBef>
              <a:spcAft>
                <a:spcPts val="0"/>
              </a:spcAft>
              <a:buClr>
                <a:schemeClr val="accent1"/>
              </a:buClr>
              <a:buSzPts val="1000"/>
              <a:buFont typeface="Noto Sans Symbols"/>
              <a:buChar char="▪"/>
              <a:defRPr b="0" i="0" sz="900" u="none" cap="none" strike="noStrike">
                <a:solidFill>
                  <a:schemeClr val="dk1"/>
                </a:solidFill>
                <a:latin typeface="Rockwell"/>
                <a:ea typeface="Rockwell"/>
                <a:cs typeface="Rockwell"/>
                <a:sym typeface="Rockwell"/>
              </a:defRPr>
            </a:lvl8pPr>
            <a:lvl9pPr indent="-292100" lvl="8" marL="4114800" marR="0" rtl="0" algn="l">
              <a:lnSpc>
                <a:spcPct val="120000"/>
              </a:lnSpc>
              <a:spcBef>
                <a:spcPts val="400"/>
              </a:spcBef>
              <a:spcAft>
                <a:spcPts val="0"/>
              </a:spcAft>
              <a:buClr>
                <a:schemeClr val="accent1"/>
              </a:buClr>
              <a:buSzPts val="1000"/>
              <a:buFont typeface="Noto Sans Symbols"/>
              <a:buChar char="▪"/>
              <a:defRPr b="0" i="0" sz="900" u="none" cap="none" strike="noStrike">
                <a:solidFill>
                  <a:schemeClr val="dk1"/>
                </a:solidFill>
                <a:latin typeface="Rockwell"/>
                <a:ea typeface="Rockwell"/>
                <a:cs typeface="Rockwell"/>
                <a:sym typeface="Rockwell"/>
              </a:defRPr>
            </a:lvl9pPr>
          </a:lstStyle>
          <a:p/>
        </p:txBody>
      </p:sp>
      <p:sp>
        <p:nvSpPr>
          <p:cNvPr id="53" name="Google Shape;53;p13"/>
          <p:cNvSpPr txBox="1"/>
          <p:nvPr>
            <p:ph idx="10" type="dt"/>
          </p:nvPr>
        </p:nvSpPr>
        <p:spPr>
          <a:xfrm>
            <a:off x="603504" y="240030"/>
            <a:ext cx="2743200" cy="240030"/>
          </a:xfrm>
          <a:prstGeom prst="rect">
            <a:avLst/>
          </a:prstGeom>
          <a:noFill/>
          <a:ln>
            <a:noFill/>
          </a:ln>
        </p:spPr>
        <p:txBody>
          <a:bodyPr anchorCtr="0" anchor="ctr" bIns="8150" lIns="16325" spcFirstLastPara="1" rIns="16325" wrap="square" tIns="8150">
            <a:noAutofit/>
          </a:bodyPr>
          <a:lstStyle>
            <a:lvl1pPr lvl="0" marR="0" rtl="0" algn="l">
              <a:spcBef>
                <a:spcPts val="0"/>
              </a:spcBef>
              <a:spcAft>
                <a:spcPts val="0"/>
              </a:spcAft>
              <a:buSzPts val="300"/>
              <a:buNone/>
              <a:defRPr b="0" i="0" sz="800" u="none" cap="none" strike="noStrike">
                <a:solidFill>
                  <a:srgbClr val="888888"/>
                </a:solidFill>
                <a:latin typeface="Rockwell"/>
                <a:ea typeface="Rockwell"/>
                <a:cs typeface="Rockwell"/>
                <a:sym typeface="Rockwell"/>
              </a:defRPr>
            </a:lvl1pPr>
            <a:lvl2pPr lvl="1"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2pPr>
            <a:lvl3pPr lvl="2"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3pPr>
            <a:lvl4pPr lvl="3"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4pPr>
            <a:lvl5pPr lvl="4"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5pPr>
            <a:lvl6pPr lvl="5"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6pPr>
            <a:lvl7pPr lvl="6"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7pPr>
            <a:lvl8pPr lvl="7"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8pPr>
            <a:lvl9pPr lvl="8"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9pPr>
          </a:lstStyle>
          <a:p/>
        </p:txBody>
      </p:sp>
      <p:sp>
        <p:nvSpPr>
          <p:cNvPr id="54" name="Google Shape;54;p13"/>
          <p:cNvSpPr txBox="1"/>
          <p:nvPr>
            <p:ph idx="11" type="ftr"/>
          </p:nvPr>
        </p:nvSpPr>
        <p:spPr>
          <a:xfrm>
            <a:off x="603504" y="4670298"/>
            <a:ext cx="7941564" cy="240030"/>
          </a:xfrm>
          <a:prstGeom prst="rect">
            <a:avLst/>
          </a:prstGeom>
          <a:noFill/>
          <a:ln>
            <a:noFill/>
          </a:ln>
        </p:spPr>
        <p:txBody>
          <a:bodyPr anchorCtr="0" anchor="ctr" bIns="8150" lIns="16325" spcFirstLastPara="1" rIns="16325" wrap="square" tIns="8150">
            <a:noAutofit/>
          </a:bodyPr>
          <a:lstStyle>
            <a:lvl1pPr lvl="0" marR="0" rtl="0" algn="r">
              <a:spcBef>
                <a:spcPts val="0"/>
              </a:spcBef>
              <a:spcAft>
                <a:spcPts val="0"/>
              </a:spcAft>
              <a:buSzPts val="300"/>
              <a:buNone/>
              <a:defRPr b="0" i="0" sz="800" u="none" cap="none" strike="noStrike">
                <a:solidFill>
                  <a:srgbClr val="888888"/>
                </a:solidFill>
                <a:latin typeface="Rockwell"/>
                <a:ea typeface="Rockwell"/>
                <a:cs typeface="Rockwell"/>
                <a:sym typeface="Rockwell"/>
              </a:defRPr>
            </a:lvl1pPr>
            <a:lvl2pPr lvl="1"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2pPr>
            <a:lvl3pPr lvl="2"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3pPr>
            <a:lvl4pPr lvl="3"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4pPr>
            <a:lvl5pPr lvl="4"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5pPr>
            <a:lvl6pPr lvl="5"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6pPr>
            <a:lvl7pPr lvl="6"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7pPr>
            <a:lvl8pPr lvl="7"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8pPr>
            <a:lvl9pPr lvl="8" marR="0" rtl="0" algn="l">
              <a:spcBef>
                <a:spcPts val="0"/>
              </a:spcBef>
              <a:spcAft>
                <a:spcPts val="0"/>
              </a:spcAft>
              <a:buSzPts val="300"/>
              <a:buNone/>
              <a:defRPr b="0" i="0" sz="300" u="none" cap="none" strike="noStrike">
                <a:solidFill>
                  <a:schemeClr val="dk1"/>
                </a:solidFill>
                <a:latin typeface="Rockwell"/>
                <a:ea typeface="Rockwell"/>
                <a:cs typeface="Rockwell"/>
                <a:sym typeface="Rockwell"/>
              </a:defRPr>
            </a:lvl9pPr>
          </a:lstStyle>
          <a:p/>
        </p:txBody>
      </p:sp>
      <p:sp>
        <p:nvSpPr>
          <p:cNvPr id="55" name="Google Shape;55;p13"/>
          <p:cNvSpPr txBox="1"/>
          <p:nvPr>
            <p:ph idx="12" type="sldNum"/>
          </p:nvPr>
        </p:nvSpPr>
        <p:spPr>
          <a:xfrm>
            <a:off x="7852410" y="240030"/>
            <a:ext cx="685800" cy="240030"/>
          </a:xfrm>
          <a:prstGeom prst="rect">
            <a:avLst/>
          </a:prstGeom>
          <a:noFill/>
          <a:ln>
            <a:noFill/>
          </a:ln>
        </p:spPr>
        <p:txBody>
          <a:bodyPr anchorCtr="0" anchor="ctr" bIns="8150" lIns="16325" spcFirstLastPara="1" rIns="16325" wrap="square" tIns="8150">
            <a:noAutofit/>
          </a:bodyPr>
          <a:lstStyle>
            <a:lvl1pPr indent="0" lvl="0" marL="0" marR="0" rtl="0" algn="r">
              <a:spcBef>
                <a:spcPts val="0"/>
              </a:spcBef>
              <a:buNone/>
              <a:defRPr b="0" i="0" sz="800" u="none" cap="none" strike="noStrike">
                <a:solidFill>
                  <a:srgbClr val="888888"/>
                </a:solidFill>
                <a:latin typeface="Rockwell"/>
                <a:ea typeface="Rockwell"/>
                <a:cs typeface="Rockwell"/>
                <a:sym typeface="Rockwell"/>
              </a:defRPr>
            </a:lvl1pPr>
            <a:lvl2pPr indent="0" lvl="1" marL="0" marR="0" rtl="0" algn="r">
              <a:spcBef>
                <a:spcPts val="0"/>
              </a:spcBef>
              <a:buNone/>
              <a:defRPr b="0" i="0" sz="800" u="none" cap="none" strike="noStrike">
                <a:solidFill>
                  <a:srgbClr val="888888"/>
                </a:solidFill>
                <a:latin typeface="Rockwell"/>
                <a:ea typeface="Rockwell"/>
                <a:cs typeface="Rockwell"/>
                <a:sym typeface="Rockwell"/>
              </a:defRPr>
            </a:lvl2pPr>
            <a:lvl3pPr indent="0" lvl="2" marL="0" marR="0" rtl="0" algn="r">
              <a:spcBef>
                <a:spcPts val="0"/>
              </a:spcBef>
              <a:buNone/>
              <a:defRPr b="0" i="0" sz="800" u="none" cap="none" strike="noStrike">
                <a:solidFill>
                  <a:srgbClr val="888888"/>
                </a:solidFill>
                <a:latin typeface="Rockwell"/>
                <a:ea typeface="Rockwell"/>
                <a:cs typeface="Rockwell"/>
                <a:sym typeface="Rockwell"/>
              </a:defRPr>
            </a:lvl3pPr>
            <a:lvl4pPr indent="0" lvl="3" marL="0" marR="0" rtl="0" algn="r">
              <a:spcBef>
                <a:spcPts val="0"/>
              </a:spcBef>
              <a:buNone/>
              <a:defRPr b="0" i="0" sz="800" u="none" cap="none" strike="noStrike">
                <a:solidFill>
                  <a:srgbClr val="888888"/>
                </a:solidFill>
                <a:latin typeface="Rockwell"/>
                <a:ea typeface="Rockwell"/>
                <a:cs typeface="Rockwell"/>
                <a:sym typeface="Rockwell"/>
              </a:defRPr>
            </a:lvl4pPr>
            <a:lvl5pPr indent="0" lvl="4" marL="0" marR="0" rtl="0" algn="r">
              <a:spcBef>
                <a:spcPts val="0"/>
              </a:spcBef>
              <a:buNone/>
              <a:defRPr b="0" i="0" sz="800" u="none" cap="none" strike="noStrike">
                <a:solidFill>
                  <a:srgbClr val="888888"/>
                </a:solidFill>
                <a:latin typeface="Rockwell"/>
                <a:ea typeface="Rockwell"/>
                <a:cs typeface="Rockwell"/>
                <a:sym typeface="Rockwell"/>
              </a:defRPr>
            </a:lvl5pPr>
            <a:lvl6pPr indent="0" lvl="5" marL="0" marR="0" rtl="0" algn="r">
              <a:spcBef>
                <a:spcPts val="0"/>
              </a:spcBef>
              <a:buNone/>
              <a:defRPr b="0" i="0" sz="800" u="none" cap="none" strike="noStrike">
                <a:solidFill>
                  <a:srgbClr val="888888"/>
                </a:solidFill>
                <a:latin typeface="Rockwell"/>
                <a:ea typeface="Rockwell"/>
                <a:cs typeface="Rockwell"/>
                <a:sym typeface="Rockwell"/>
              </a:defRPr>
            </a:lvl6pPr>
            <a:lvl7pPr indent="0" lvl="6" marL="0" marR="0" rtl="0" algn="r">
              <a:spcBef>
                <a:spcPts val="0"/>
              </a:spcBef>
              <a:buNone/>
              <a:defRPr b="0" i="0" sz="800" u="none" cap="none" strike="noStrike">
                <a:solidFill>
                  <a:srgbClr val="888888"/>
                </a:solidFill>
                <a:latin typeface="Rockwell"/>
                <a:ea typeface="Rockwell"/>
                <a:cs typeface="Rockwell"/>
                <a:sym typeface="Rockwell"/>
              </a:defRPr>
            </a:lvl7pPr>
            <a:lvl8pPr indent="0" lvl="7" marL="0" marR="0" rtl="0" algn="r">
              <a:spcBef>
                <a:spcPts val="0"/>
              </a:spcBef>
              <a:buNone/>
              <a:defRPr b="0" i="0" sz="800" u="none" cap="none" strike="noStrike">
                <a:solidFill>
                  <a:srgbClr val="888888"/>
                </a:solidFill>
                <a:latin typeface="Rockwell"/>
                <a:ea typeface="Rockwell"/>
                <a:cs typeface="Rockwell"/>
                <a:sym typeface="Rockwell"/>
              </a:defRPr>
            </a:lvl8pPr>
            <a:lvl9pPr indent="0" lvl="8" marL="0" marR="0" rtl="0" algn="r">
              <a:spcBef>
                <a:spcPts val="0"/>
              </a:spcBef>
              <a:buNone/>
              <a:defRPr b="0" i="0" sz="8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a:off x="0" y="0"/>
            <a:ext cx="9175750" cy="5167313"/>
          </a:xfrm>
          <a:prstGeom prst="rect">
            <a:avLst/>
          </a:prstGeom>
          <a:noFill/>
          <a:ln>
            <a:noFill/>
          </a:ln>
        </p:spPr>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6.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rgbClr val="8A100B"/>
        </a:solidFill>
      </p:bgPr>
    </p:bg>
    <p:spTree>
      <p:nvGrpSpPr>
        <p:cNvPr id="388" name="Shape 388"/>
        <p:cNvGrpSpPr/>
        <p:nvPr/>
      </p:nvGrpSpPr>
      <p:grpSpPr>
        <a:xfrm>
          <a:off x="0" y="0"/>
          <a:ext cx="0" cy="0"/>
          <a:chOff x="0" y="0"/>
          <a:chExt cx="0" cy="0"/>
        </a:xfrm>
      </p:grpSpPr>
      <p:sp>
        <p:nvSpPr>
          <p:cNvPr id="389" name="Google Shape;389;p26"/>
          <p:cNvSpPr/>
          <p:nvPr/>
        </p:nvSpPr>
        <p:spPr>
          <a:xfrm>
            <a:off x="544286" y="381496"/>
            <a:ext cx="6500700" cy="201900"/>
          </a:xfrm>
          <a:prstGeom prst="rect">
            <a:avLst/>
          </a:prstGeom>
          <a:noFill/>
          <a:ln>
            <a:noFill/>
          </a:ln>
        </p:spPr>
        <p:txBody>
          <a:bodyPr anchorCtr="0" anchor="t" bIns="7125" lIns="14250" spcFirstLastPara="1" rIns="14250" wrap="square" tIns="7125">
            <a:noAutofit/>
          </a:bodyPr>
          <a:lstStyle/>
          <a:p>
            <a:pPr indent="0" lvl="0" marL="0" marR="0" rtl="0" algn="l">
              <a:spcBef>
                <a:spcPts val="0"/>
              </a:spcBef>
              <a:spcAft>
                <a:spcPts val="0"/>
              </a:spcAft>
              <a:buNone/>
            </a:pPr>
            <a:r>
              <a:rPr lang="en" sz="800">
                <a:solidFill>
                  <a:srgbClr val="FFFFFF"/>
                </a:solidFill>
                <a:latin typeface="Open Sans Light"/>
                <a:ea typeface="Open Sans Light"/>
                <a:cs typeface="Open Sans Light"/>
                <a:sym typeface="Open Sans Light"/>
              </a:rPr>
              <a:t>Yuang Guo</a:t>
            </a:r>
            <a:br>
              <a:rPr b="0" i="0" lang="en" sz="800" u="none" cap="none" strike="noStrike">
                <a:solidFill>
                  <a:srgbClr val="FFFFFF"/>
                </a:solidFill>
                <a:latin typeface="Open Sans Light"/>
                <a:ea typeface="Open Sans Light"/>
                <a:cs typeface="Open Sans Light"/>
                <a:sym typeface="Open Sans Light"/>
              </a:rPr>
            </a:br>
            <a:r>
              <a:rPr lang="en" sz="400">
                <a:solidFill>
                  <a:srgbClr val="FFFFFF"/>
                </a:solidFill>
                <a:latin typeface="Open Sans Light"/>
                <a:ea typeface="Open Sans Light"/>
                <a:cs typeface="Open Sans Light"/>
                <a:sym typeface="Open Sans Light"/>
              </a:rPr>
              <a:t>Boston College</a:t>
            </a:r>
            <a:endParaRPr sz="300"/>
          </a:p>
        </p:txBody>
      </p:sp>
      <p:cxnSp>
        <p:nvCxnSpPr>
          <p:cNvPr id="390" name="Google Shape;390;p26"/>
          <p:cNvCxnSpPr/>
          <p:nvPr/>
        </p:nvCxnSpPr>
        <p:spPr>
          <a:xfrm>
            <a:off x="529828" y="620276"/>
            <a:ext cx="8192351" cy="0"/>
          </a:xfrm>
          <a:prstGeom prst="straightConnector1">
            <a:avLst/>
          </a:prstGeom>
          <a:noFill/>
          <a:ln cap="flat" cmpd="sng" w="76200">
            <a:solidFill>
              <a:schemeClr val="lt1"/>
            </a:solidFill>
            <a:prstDash val="solid"/>
            <a:round/>
            <a:headEnd len="med" w="med" type="none"/>
            <a:tailEnd len="med" w="med" type="none"/>
          </a:ln>
          <a:effectLst>
            <a:outerShdw blurRad="40000" rotWithShape="0" dir="5400000" dist="23000">
              <a:srgbClr val="808080">
                <a:alpha val="34901"/>
              </a:srgbClr>
            </a:outerShdw>
          </a:effectLst>
        </p:spPr>
      </p:cxnSp>
      <p:sp>
        <p:nvSpPr>
          <p:cNvPr id="391" name="Google Shape;391;p26"/>
          <p:cNvSpPr txBox="1"/>
          <p:nvPr/>
        </p:nvSpPr>
        <p:spPr>
          <a:xfrm>
            <a:off x="544286" y="155526"/>
            <a:ext cx="6500700" cy="231900"/>
          </a:xfrm>
          <a:prstGeom prst="rect">
            <a:avLst/>
          </a:prstGeom>
          <a:noFill/>
          <a:ln>
            <a:noFill/>
          </a:ln>
        </p:spPr>
        <p:txBody>
          <a:bodyPr anchorCtr="0" anchor="t" bIns="8150" lIns="16325" spcFirstLastPara="1" rIns="16325" wrap="square" tIns="8150">
            <a:spAutoFit/>
          </a:bodyPr>
          <a:lstStyle/>
          <a:p>
            <a:pPr indent="0" lvl="0" marL="0" marR="0" rtl="0" algn="l">
              <a:spcBef>
                <a:spcPts val="0"/>
              </a:spcBef>
              <a:spcAft>
                <a:spcPts val="0"/>
              </a:spcAft>
              <a:buNone/>
            </a:pPr>
            <a:r>
              <a:rPr lang="en">
                <a:solidFill>
                  <a:srgbClr val="B4985A"/>
                </a:solidFill>
                <a:latin typeface="Open Sans ExtraBold"/>
                <a:ea typeface="Open Sans ExtraBold"/>
                <a:cs typeface="Open Sans ExtraBold"/>
                <a:sym typeface="Open Sans ExtraBold"/>
              </a:rPr>
              <a:t>Sentiment Analysis for Twitter</a:t>
            </a:r>
            <a:endParaRPr b="0" i="0" sz="1400" u="none" cap="none" strike="noStrike">
              <a:solidFill>
                <a:srgbClr val="B4985A"/>
              </a:solidFill>
              <a:latin typeface="Open Sans ExtraBold"/>
              <a:ea typeface="Open Sans ExtraBold"/>
              <a:cs typeface="Open Sans ExtraBold"/>
              <a:sym typeface="Open Sans ExtraBold"/>
            </a:endParaRPr>
          </a:p>
        </p:txBody>
      </p:sp>
      <p:sp>
        <p:nvSpPr>
          <p:cNvPr id="392" name="Google Shape;392;p26"/>
          <p:cNvSpPr/>
          <p:nvPr/>
        </p:nvSpPr>
        <p:spPr>
          <a:xfrm>
            <a:off x="529828" y="762000"/>
            <a:ext cx="1885500" cy="2262300"/>
          </a:xfrm>
          <a:prstGeom prst="rect">
            <a:avLst/>
          </a:prstGeom>
          <a:solidFill>
            <a:schemeClr val="lt1"/>
          </a:solidFill>
          <a:ln>
            <a:noFill/>
          </a:ln>
        </p:spPr>
        <p:txBody>
          <a:bodyPr anchorCtr="0" anchor="t" bIns="56250" lIns="56250" spcFirstLastPara="1" rIns="56250" wrap="square" tIns="56250">
            <a:noAutofit/>
          </a:bodyPr>
          <a:lstStyle/>
          <a:p>
            <a:pPr indent="0" lvl="0" marL="0" marR="0" rtl="0" algn="l">
              <a:spcBef>
                <a:spcPts val="0"/>
              </a:spcBef>
              <a:spcAft>
                <a:spcPts val="0"/>
              </a:spcAft>
              <a:buNone/>
            </a:pPr>
            <a:r>
              <a:rPr b="0" i="0" lang="en" sz="600" u="none" cap="none" strike="noStrike">
                <a:solidFill>
                  <a:srgbClr val="501214"/>
                </a:solidFill>
                <a:latin typeface="Open Sans ExtraBold"/>
                <a:ea typeface="Open Sans ExtraBold"/>
                <a:cs typeface="Open Sans ExtraBold"/>
                <a:sym typeface="Open Sans ExtraBold"/>
              </a:rPr>
              <a:t>Abstract</a:t>
            </a:r>
            <a:endParaRPr sz="300"/>
          </a:p>
          <a:p>
            <a:pPr indent="0" lvl="0" marL="0" marR="0" rtl="0" algn="l">
              <a:spcBef>
                <a:spcPts val="0"/>
              </a:spcBef>
              <a:spcAft>
                <a:spcPts val="0"/>
              </a:spcAft>
              <a:buNone/>
            </a:pPr>
            <a:r>
              <a:rPr b="0" i="0" lang="en" sz="400" u="none" cap="none" strike="noStrike">
                <a:solidFill>
                  <a:schemeClr val="dk1"/>
                </a:solidFill>
                <a:latin typeface="Open Sans"/>
                <a:ea typeface="Open Sans"/>
                <a:cs typeface="Open Sans"/>
                <a:sym typeface="Open Sans"/>
              </a:rPr>
              <a:t> </a:t>
            </a:r>
            <a:endParaRPr sz="300"/>
          </a:p>
          <a:p>
            <a:pPr indent="0" lvl="0" marL="0" rtl="0" algn="l">
              <a:spcBef>
                <a:spcPts val="0"/>
              </a:spcBef>
              <a:spcAft>
                <a:spcPts val="0"/>
              </a:spcAft>
              <a:buNone/>
            </a:pPr>
            <a:r>
              <a:rPr lang="en" sz="400">
                <a:solidFill>
                  <a:schemeClr val="dk1"/>
                </a:solidFill>
                <a:latin typeface="Open Sans"/>
                <a:ea typeface="Open Sans"/>
                <a:cs typeface="Open Sans"/>
                <a:sym typeface="Open Sans"/>
              </a:rPr>
              <a:t>This project presents an entity-level sentiment analysis model using a Twitter dataset, aimed at determining the sentiment expressed in messages toward specific entities. The dataset contains three sentiment classes: Positive, Negative, and Neutral, where messages irrelevant to the entity are classified as Neutral.</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rPr lang="en" sz="400">
                <a:solidFill>
                  <a:schemeClr val="dk1"/>
                </a:solidFill>
                <a:latin typeface="Open Sans"/>
                <a:ea typeface="Open Sans"/>
                <a:cs typeface="Open Sans"/>
                <a:sym typeface="Open Sans"/>
              </a:rPr>
              <a:t>The model provides insights into public opinion and sentiment towards various topics and entities on Twitter.</a:t>
            </a:r>
            <a:endParaRPr sz="300"/>
          </a:p>
          <a:p>
            <a:pPr indent="0" lvl="0" marL="0" marR="0" rtl="0" algn="l">
              <a:spcBef>
                <a:spcPts val="0"/>
              </a:spcBef>
              <a:spcAft>
                <a:spcPts val="0"/>
              </a:spcAft>
              <a:buNone/>
            </a:pPr>
            <a:r>
              <a:t/>
            </a:r>
            <a:endParaRPr sz="300"/>
          </a:p>
          <a:p>
            <a:pPr indent="0" lvl="0" marL="0" marR="0" rtl="0" algn="l">
              <a:spcBef>
                <a:spcPts val="0"/>
              </a:spcBef>
              <a:spcAft>
                <a:spcPts val="0"/>
              </a:spcAft>
              <a:buNone/>
            </a:pPr>
            <a:r>
              <a:t/>
            </a:r>
            <a:endParaRPr sz="300"/>
          </a:p>
          <a:p>
            <a:pPr indent="0" lvl="0" marL="0" marR="0" rtl="0" algn="l">
              <a:spcBef>
                <a:spcPts val="0"/>
              </a:spcBef>
              <a:spcAft>
                <a:spcPts val="0"/>
              </a:spcAft>
              <a:buNone/>
            </a:pPr>
            <a:r>
              <a:rPr lang="en" sz="400">
                <a:solidFill>
                  <a:schemeClr val="dk1"/>
                </a:solidFill>
                <a:latin typeface="Open Sans ExtraBold"/>
                <a:ea typeface="Open Sans ExtraBold"/>
                <a:cs typeface="Open Sans ExtraBold"/>
                <a:sym typeface="Open Sans ExtraBold"/>
              </a:rPr>
              <a:t>Purpose</a:t>
            </a:r>
            <a:endParaRPr sz="400">
              <a:solidFill>
                <a:schemeClr val="dk1"/>
              </a:solidFill>
              <a:latin typeface="Open Sans ExtraBold"/>
              <a:ea typeface="Open Sans ExtraBold"/>
              <a:cs typeface="Open Sans ExtraBold"/>
              <a:sym typeface="Open Sans ExtraBold"/>
            </a:endParaRPr>
          </a:p>
          <a:p>
            <a:pPr indent="0" lvl="0" marL="0" marR="0" rtl="0" algn="l">
              <a:spcBef>
                <a:spcPts val="0"/>
              </a:spcBef>
              <a:spcAft>
                <a:spcPts val="0"/>
              </a:spcAft>
              <a:buNone/>
            </a:pPr>
            <a:r>
              <a:t/>
            </a:r>
            <a:endParaRPr sz="400">
              <a:solidFill>
                <a:schemeClr val="dk1"/>
              </a:solidFill>
              <a:latin typeface="Open Sans ExtraBold"/>
              <a:ea typeface="Open Sans ExtraBold"/>
              <a:cs typeface="Open Sans ExtraBold"/>
              <a:sym typeface="Open Sans ExtraBold"/>
            </a:endParaRPr>
          </a:p>
          <a:p>
            <a:pPr indent="0" lvl="0" marL="0" marR="0" rtl="0" algn="l">
              <a:spcBef>
                <a:spcPts val="0"/>
              </a:spcBef>
              <a:spcAft>
                <a:spcPts val="0"/>
              </a:spcAft>
              <a:buNone/>
            </a:pPr>
            <a:r>
              <a:rPr b="0" i="0" lang="en" sz="400" u="none" cap="none" strike="noStrike">
                <a:solidFill>
                  <a:schemeClr val="dk1"/>
                </a:solidFill>
                <a:latin typeface="Open Sans"/>
                <a:ea typeface="Open Sans"/>
                <a:cs typeface="Open Sans"/>
                <a:sym typeface="Open Sans"/>
              </a:rPr>
              <a:t>The purpose of this project is to develop an effective entity-level sentiment analysis model using Twitter data.</a:t>
            </a:r>
            <a:r>
              <a:rPr lang="en" sz="400">
                <a:solidFill>
                  <a:schemeClr val="dk1"/>
                </a:solidFill>
                <a:latin typeface="Open Sans"/>
                <a:ea typeface="Open Sans"/>
                <a:cs typeface="Open Sans"/>
                <a:sym typeface="Open Sans"/>
              </a:rPr>
              <a:t> </a:t>
            </a:r>
            <a:r>
              <a:rPr b="0" i="0" lang="en" sz="400" u="none" cap="none" strike="noStrike">
                <a:solidFill>
                  <a:schemeClr val="dk1"/>
                </a:solidFill>
                <a:latin typeface="Open Sans"/>
                <a:ea typeface="Open Sans"/>
                <a:cs typeface="Open Sans"/>
                <a:sym typeface="Open Sans"/>
              </a:rPr>
              <a:t>By accurately analyzing public sentiment toward entities in social media, this project aims to provide insights that can be useful for understanding brand perception, tracking public opinion, and aiding decision-making in areas such as marketing, politics, and customer service. The focus is on creating a robust model that can generalize well to real-world social media data, leveraging techniques like word embeddings (e.g., Word2Vec, GloVe) and state-of-the-art machine learning models (e.g., XGBoost, BERT, RoBERTa).</a:t>
            </a:r>
            <a:endParaRPr b="0" i="0" sz="400" u="none" cap="none" strike="noStrike">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ExtraBold"/>
                <a:ea typeface="Open Sans ExtraBold"/>
                <a:cs typeface="Open Sans ExtraBold"/>
                <a:sym typeface="Open Sans ExtraBold"/>
              </a:rPr>
              <a:t>Result</a:t>
            </a:r>
            <a:endParaRPr sz="300"/>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This sentiment model together with embeddings can have a 98% accuracy on the analysis of emotional data using TF-IDF embeddings and Multi-Layer-</a:t>
            </a:r>
            <a:r>
              <a:rPr lang="en" sz="400">
                <a:solidFill>
                  <a:schemeClr val="dk1"/>
                </a:solidFill>
                <a:latin typeface="Open Sans"/>
                <a:ea typeface="Open Sans"/>
                <a:cs typeface="Open Sans"/>
                <a:sym typeface="Open Sans"/>
              </a:rPr>
              <a:t>Perceptron</a:t>
            </a:r>
            <a:r>
              <a:rPr lang="en" sz="400">
                <a:solidFill>
                  <a:schemeClr val="dk1"/>
                </a:solidFill>
                <a:latin typeface="Open Sans"/>
                <a:ea typeface="Open Sans"/>
                <a:cs typeface="Open Sans"/>
                <a:sym typeface="Open Sans"/>
              </a:rPr>
              <a:t> Neural Networks.</a:t>
            </a:r>
            <a:endParaRPr sz="400">
              <a:solidFill>
                <a:schemeClr val="dk1"/>
              </a:solidFill>
              <a:latin typeface="Open Sans"/>
              <a:ea typeface="Open Sans"/>
              <a:cs typeface="Open Sans"/>
              <a:sym typeface="Open Sans"/>
            </a:endParaRPr>
          </a:p>
        </p:txBody>
      </p:sp>
      <p:sp>
        <p:nvSpPr>
          <p:cNvPr id="393" name="Google Shape;393;p26"/>
          <p:cNvSpPr/>
          <p:nvPr/>
        </p:nvSpPr>
        <p:spPr>
          <a:xfrm>
            <a:off x="2583656" y="750094"/>
            <a:ext cx="1917000" cy="4226700"/>
          </a:xfrm>
          <a:prstGeom prst="rect">
            <a:avLst/>
          </a:prstGeom>
          <a:solidFill>
            <a:schemeClr val="lt1"/>
          </a:solidFill>
          <a:ln>
            <a:noFill/>
          </a:ln>
        </p:spPr>
        <p:txBody>
          <a:bodyPr anchorCtr="0" anchor="t" bIns="56250" lIns="56250" spcFirstLastPara="1" rIns="56250" wrap="square" tIns="56250">
            <a:noAutofit/>
          </a:bodyPr>
          <a:lstStyle/>
          <a:p>
            <a:pPr indent="-63500" lvl="0" marL="63500" marR="0" rtl="0" algn="l">
              <a:spcBef>
                <a:spcPts val="0"/>
              </a:spcBef>
              <a:spcAft>
                <a:spcPts val="0"/>
              </a:spcAft>
              <a:buNone/>
            </a:pPr>
            <a:r>
              <a:rPr b="0" i="0" lang="en" sz="600" u="none" cap="none" strike="noStrike">
                <a:solidFill>
                  <a:srgbClr val="501214"/>
                </a:solidFill>
                <a:latin typeface="Open Sans ExtraBold"/>
                <a:ea typeface="Open Sans ExtraBold"/>
                <a:cs typeface="Open Sans ExtraBold"/>
                <a:sym typeface="Open Sans ExtraBold"/>
              </a:rPr>
              <a:t>Methods</a:t>
            </a:r>
            <a:endParaRPr sz="300"/>
          </a:p>
          <a:p>
            <a:pPr indent="-63500" lvl="0" marL="63500" marR="0" rtl="0" algn="l">
              <a:spcBef>
                <a:spcPts val="0"/>
              </a:spcBef>
              <a:spcAft>
                <a:spcPts val="0"/>
              </a:spcAft>
              <a:buNone/>
            </a:pPr>
            <a:r>
              <a:t/>
            </a:r>
            <a:endParaRPr b="1" sz="400">
              <a:solidFill>
                <a:schemeClr val="dk1"/>
              </a:solidFill>
            </a:endParaRPr>
          </a:p>
          <a:p>
            <a:pPr indent="-63500" lvl="0" marL="63500" rtl="0" algn="l">
              <a:spcBef>
                <a:spcPts val="0"/>
              </a:spcBef>
              <a:spcAft>
                <a:spcPts val="0"/>
              </a:spcAft>
              <a:buNone/>
            </a:pPr>
            <a:r>
              <a:rPr lang="en" sz="400">
                <a:solidFill>
                  <a:schemeClr val="dk1"/>
                </a:solidFill>
                <a:latin typeface="Open Sans ExtraBold"/>
                <a:ea typeface="Open Sans ExtraBold"/>
                <a:cs typeface="Open Sans ExtraBold"/>
                <a:sym typeface="Open Sans ExtraBold"/>
              </a:rPr>
              <a:t>Data Cleaning</a:t>
            </a:r>
            <a:endParaRPr sz="400">
              <a:solidFill>
                <a:schemeClr val="dk1"/>
              </a:solidFill>
              <a:latin typeface="Open Sans ExtraBold"/>
              <a:ea typeface="Open Sans ExtraBold"/>
              <a:cs typeface="Open Sans ExtraBold"/>
              <a:sym typeface="Open Sans ExtraBold"/>
            </a:endParaRPr>
          </a:p>
          <a:p>
            <a:pPr indent="-63500" lvl="0" marL="63500" rtl="0" algn="l">
              <a:spcBef>
                <a:spcPts val="0"/>
              </a:spcBef>
              <a:spcAft>
                <a:spcPts val="0"/>
              </a:spcAft>
              <a:buNone/>
            </a:pPr>
            <a:r>
              <a:rPr lang="en" sz="400">
                <a:solidFill>
                  <a:schemeClr val="dk1"/>
                </a:solidFill>
              </a:rPr>
              <a:t>1. Split the sentence based on the space in the sentence</a:t>
            </a:r>
            <a:endParaRPr sz="400">
              <a:solidFill>
                <a:schemeClr val="dk1"/>
              </a:solidFill>
            </a:endParaRPr>
          </a:p>
          <a:p>
            <a:pPr indent="-63500" lvl="0" marL="63500" rtl="0" algn="l">
              <a:spcBef>
                <a:spcPts val="0"/>
              </a:spcBef>
              <a:spcAft>
                <a:spcPts val="0"/>
              </a:spcAft>
              <a:buNone/>
            </a:pPr>
            <a:r>
              <a:rPr lang="en" sz="400">
                <a:solidFill>
                  <a:schemeClr val="dk1"/>
                </a:solidFill>
              </a:rPr>
              <a:t>2. Stemmed the vocabulary, together delete the punctuation and the stopwords</a:t>
            </a:r>
            <a:endParaRPr sz="400">
              <a:solidFill>
                <a:schemeClr val="dk1"/>
              </a:solidFill>
            </a:endParaRPr>
          </a:p>
          <a:p>
            <a:pPr indent="-63500" lvl="0" marL="63500" rtl="0" algn="l">
              <a:spcBef>
                <a:spcPts val="0"/>
              </a:spcBef>
              <a:spcAft>
                <a:spcPts val="0"/>
              </a:spcAft>
              <a:buNone/>
            </a:pPr>
            <a:r>
              <a:rPr lang="en" sz="400">
                <a:solidFill>
                  <a:schemeClr val="dk1"/>
                </a:solidFill>
              </a:rPr>
              <a:t>3. Lowercase, delete char not in alphabet and number.</a:t>
            </a:r>
            <a:endParaRPr sz="400">
              <a:solidFill>
                <a:schemeClr val="dk1"/>
              </a:solidFill>
            </a:endParaRPr>
          </a:p>
          <a:p>
            <a:pPr indent="-63500" lvl="0" marL="63500" rtl="0" algn="l">
              <a:spcBef>
                <a:spcPts val="0"/>
              </a:spcBef>
              <a:spcAft>
                <a:spcPts val="0"/>
              </a:spcAft>
              <a:buNone/>
            </a:pPr>
            <a:r>
              <a:t/>
            </a:r>
            <a:endParaRPr sz="400">
              <a:solidFill>
                <a:schemeClr val="dk1"/>
              </a:solidFill>
              <a:latin typeface="Open Sans ExtraBold"/>
              <a:ea typeface="Open Sans ExtraBold"/>
              <a:cs typeface="Open Sans ExtraBold"/>
              <a:sym typeface="Open Sans ExtraBold"/>
            </a:endParaRPr>
          </a:p>
          <a:p>
            <a:pPr indent="-63500" lvl="0" marL="63500" marR="0" rtl="0" algn="l">
              <a:spcBef>
                <a:spcPts val="0"/>
              </a:spcBef>
              <a:spcAft>
                <a:spcPts val="0"/>
              </a:spcAft>
              <a:buNone/>
            </a:pPr>
            <a:r>
              <a:rPr lang="en" sz="400">
                <a:solidFill>
                  <a:schemeClr val="dk1"/>
                </a:solidFill>
                <a:latin typeface="Open Sans ExtraBold"/>
                <a:ea typeface="Open Sans ExtraBold"/>
                <a:cs typeface="Open Sans ExtraBold"/>
                <a:sym typeface="Open Sans ExtraBold"/>
              </a:rPr>
              <a:t>Embedding Model</a:t>
            </a:r>
            <a:endParaRPr sz="400">
              <a:solidFill>
                <a:schemeClr val="dk1"/>
              </a:solidFill>
              <a:latin typeface="Open Sans ExtraBold"/>
              <a:ea typeface="Open Sans ExtraBold"/>
              <a:cs typeface="Open Sans ExtraBold"/>
              <a:sym typeface="Open Sans ExtraBold"/>
            </a:endParaRPr>
          </a:p>
          <a:p>
            <a:pPr indent="-63500" lvl="0" marL="63500" rtl="0" algn="l">
              <a:spcBef>
                <a:spcPts val="0"/>
              </a:spcBef>
              <a:spcAft>
                <a:spcPts val="0"/>
              </a:spcAft>
              <a:buNone/>
            </a:pPr>
            <a:r>
              <a:rPr lang="en" sz="400">
                <a:solidFill>
                  <a:schemeClr val="dk1"/>
                </a:solidFill>
              </a:rPr>
              <a:t>1. Count Vectorizer (based on the count of each word)</a:t>
            </a:r>
            <a:endParaRPr sz="400">
              <a:solidFill>
                <a:schemeClr val="dk1"/>
              </a:solidFill>
            </a:endParaRPr>
          </a:p>
          <a:p>
            <a:pPr indent="-63500" lvl="0" marL="63500" rtl="0" algn="l">
              <a:spcBef>
                <a:spcPts val="0"/>
              </a:spcBef>
              <a:spcAft>
                <a:spcPts val="0"/>
              </a:spcAft>
              <a:buNone/>
            </a:pPr>
            <a:r>
              <a:rPr lang="en" sz="400">
                <a:solidFill>
                  <a:schemeClr val="dk1"/>
                </a:solidFill>
              </a:rPr>
              <a:t>2. TF-IDF Vectorizer (based on the frequency in each sentence)</a:t>
            </a:r>
            <a:endParaRPr sz="400">
              <a:solidFill>
                <a:schemeClr val="dk1"/>
              </a:solidFill>
            </a:endParaRPr>
          </a:p>
          <a:p>
            <a:pPr indent="-63500" lvl="0" marL="63500" rtl="0" algn="l">
              <a:spcBef>
                <a:spcPts val="0"/>
              </a:spcBef>
              <a:spcAft>
                <a:spcPts val="0"/>
              </a:spcAft>
              <a:buNone/>
            </a:pPr>
            <a:r>
              <a:rPr lang="en" sz="400">
                <a:solidFill>
                  <a:schemeClr val="dk1"/>
                </a:solidFill>
              </a:rPr>
              <a:t>3. Word2Vec (based on the machine learning start from random initialization)</a:t>
            </a:r>
            <a:endParaRPr sz="400">
              <a:solidFill>
                <a:schemeClr val="dk1"/>
              </a:solidFill>
            </a:endParaRPr>
          </a:p>
          <a:p>
            <a:pPr indent="-63500" lvl="0" marL="63500" rtl="0" algn="l">
              <a:spcBef>
                <a:spcPts val="0"/>
              </a:spcBef>
              <a:spcAft>
                <a:spcPts val="0"/>
              </a:spcAft>
              <a:buNone/>
            </a:pPr>
            <a:r>
              <a:rPr lang="en" sz="400">
                <a:solidFill>
                  <a:schemeClr val="dk1"/>
                </a:solidFill>
              </a:rPr>
              <a:t>4. BERT pre-trained model (based on open source model)</a:t>
            </a:r>
            <a:endParaRPr sz="400">
              <a:solidFill>
                <a:schemeClr val="dk1"/>
              </a:solidFill>
            </a:endParaRPr>
          </a:p>
          <a:p>
            <a:pPr indent="-63500" lvl="0" marL="63500" marR="0" rtl="0" algn="l">
              <a:spcBef>
                <a:spcPts val="0"/>
              </a:spcBef>
              <a:spcAft>
                <a:spcPts val="0"/>
              </a:spcAft>
              <a:buNone/>
            </a:pPr>
            <a:r>
              <a:t/>
            </a:r>
            <a:endParaRPr sz="400">
              <a:solidFill>
                <a:schemeClr val="dk1"/>
              </a:solidFill>
              <a:latin typeface="Open Sans"/>
              <a:ea typeface="Open Sans"/>
              <a:cs typeface="Open Sans"/>
              <a:sym typeface="Open Sans"/>
            </a:endParaRPr>
          </a:p>
          <a:p>
            <a:pPr indent="-63500" lvl="0" marL="63500" rtl="0" algn="l">
              <a:spcBef>
                <a:spcPts val="0"/>
              </a:spcBef>
              <a:spcAft>
                <a:spcPts val="0"/>
              </a:spcAft>
              <a:buNone/>
            </a:pPr>
            <a:r>
              <a:rPr lang="en" sz="400">
                <a:solidFill>
                  <a:schemeClr val="dk1"/>
                </a:solidFill>
                <a:latin typeface="Open Sans ExtraBold"/>
                <a:ea typeface="Open Sans ExtraBold"/>
                <a:cs typeface="Open Sans ExtraBold"/>
                <a:sym typeface="Open Sans ExtraBold"/>
              </a:rPr>
              <a:t>Prediction Model</a:t>
            </a:r>
            <a:endParaRPr sz="400">
              <a:solidFill>
                <a:schemeClr val="dk1"/>
              </a:solidFill>
              <a:latin typeface="Open Sans"/>
              <a:ea typeface="Open Sans"/>
              <a:cs typeface="Open Sans"/>
              <a:sym typeface="Open Sans"/>
            </a:endParaRPr>
          </a:p>
          <a:p>
            <a:pPr indent="-63500" lvl="0" marL="63500" marR="0" rtl="0" algn="l">
              <a:spcBef>
                <a:spcPts val="0"/>
              </a:spcBef>
              <a:spcAft>
                <a:spcPts val="0"/>
              </a:spcAft>
              <a:buNone/>
            </a:pPr>
            <a:r>
              <a:rPr b="0" i="0" lang="en" sz="400" u="none" cap="none" strike="noStrike">
                <a:solidFill>
                  <a:schemeClr val="dk1"/>
                </a:solidFill>
                <a:latin typeface="Open Sans"/>
                <a:ea typeface="Open Sans"/>
                <a:cs typeface="Open Sans"/>
                <a:sym typeface="Open Sans"/>
              </a:rPr>
              <a:t> </a:t>
            </a:r>
            <a:endParaRPr sz="300"/>
          </a:p>
          <a:p>
            <a:pPr indent="-63500" lvl="0" marL="63500" rtl="0" algn="l">
              <a:spcBef>
                <a:spcPts val="0"/>
              </a:spcBef>
              <a:spcAft>
                <a:spcPts val="0"/>
              </a:spcAft>
              <a:buNone/>
            </a:pPr>
            <a:r>
              <a:rPr lang="en" sz="400">
                <a:solidFill>
                  <a:schemeClr val="dk1"/>
                </a:solidFill>
              </a:rPr>
              <a:t>1. K Nearest Neighbors Classifier</a:t>
            </a:r>
            <a:endParaRPr sz="400">
              <a:solidFill>
                <a:schemeClr val="dk1"/>
              </a:solidFill>
            </a:endParaRPr>
          </a:p>
          <a:p>
            <a:pPr indent="-63500" lvl="0" marL="63500" rtl="0" algn="l">
              <a:spcBef>
                <a:spcPts val="0"/>
              </a:spcBef>
              <a:spcAft>
                <a:spcPts val="0"/>
              </a:spcAft>
              <a:buNone/>
            </a:pPr>
            <a:r>
              <a:rPr lang="en" sz="400">
                <a:solidFill>
                  <a:schemeClr val="dk1"/>
                </a:solidFill>
              </a:rPr>
              <a:t>2. Random Forest Classifier</a:t>
            </a:r>
            <a:endParaRPr sz="400">
              <a:solidFill>
                <a:schemeClr val="dk1"/>
              </a:solidFill>
            </a:endParaRPr>
          </a:p>
          <a:p>
            <a:pPr indent="0" lvl="0" marL="0" marR="0" rtl="0" algn="l">
              <a:spcBef>
                <a:spcPts val="0"/>
              </a:spcBef>
              <a:spcAft>
                <a:spcPts val="0"/>
              </a:spcAft>
              <a:buNone/>
            </a:pPr>
            <a:r>
              <a:rPr lang="en" sz="400">
                <a:solidFill>
                  <a:schemeClr val="dk1"/>
                </a:solidFill>
              </a:rPr>
              <a:t>3. XGBoost Classifier</a:t>
            </a:r>
            <a:endParaRPr sz="400">
              <a:solidFill>
                <a:schemeClr val="dk1"/>
              </a:solidFill>
            </a:endParaRPr>
          </a:p>
          <a:p>
            <a:pPr indent="0" lvl="0" marL="0" marR="0" rtl="0" algn="l">
              <a:spcBef>
                <a:spcPts val="0"/>
              </a:spcBef>
              <a:spcAft>
                <a:spcPts val="0"/>
              </a:spcAft>
              <a:buNone/>
            </a:pPr>
            <a:r>
              <a:rPr lang="en" sz="400">
                <a:solidFill>
                  <a:schemeClr val="dk1"/>
                </a:solidFill>
              </a:rPr>
              <a:t>4. Bert For Sequence Classification</a:t>
            </a:r>
            <a:endParaRPr sz="400">
              <a:solidFill>
                <a:schemeClr val="dk1"/>
              </a:solidFill>
            </a:endParaRPr>
          </a:p>
          <a:p>
            <a:pPr indent="0" lvl="0" marL="0" marR="0" rtl="0" algn="l">
              <a:spcBef>
                <a:spcPts val="0"/>
              </a:spcBef>
              <a:spcAft>
                <a:spcPts val="0"/>
              </a:spcAft>
              <a:buNone/>
            </a:pPr>
            <a:r>
              <a:rPr lang="en" sz="400">
                <a:solidFill>
                  <a:schemeClr val="dk1"/>
                </a:solidFill>
              </a:rPr>
              <a:t>5. Multilayer Perceptron Neural Network</a:t>
            </a:r>
            <a:endParaRPr sz="400">
              <a:solidFill>
                <a:schemeClr val="dk1"/>
              </a:solidFill>
            </a:endParaRPr>
          </a:p>
        </p:txBody>
      </p:sp>
      <p:sp>
        <p:nvSpPr>
          <p:cNvPr id="394" name="Google Shape;394;p26"/>
          <p:cNvSpPr/>
          <p:nvPr/>
        </p:nvSpPr>
        <p:spPr>
          <a:xfrm>
            <a:off x="4619625" y="750094"/>
            <a:ext cx="1997700" cy="4226700"/>
          </a:xfrm>
          <a:prstGeom prst="rect">
            <a:avLst/>
          </a:prstGeom>
          <a:solidFill>
            <a:schemeClr val="lt1"/>
          </a:solidFill>
          <a:ln>
            <a:noFill/>
          </a:ln>
        </p:spPr>
        <p:txBody>
          <a:bodyPr anchorCtr="0" anchor="t" bIns="56250" lIns="56250" spcFirstLastPara="1" rIns="56250" wrap="square" tIns="56250">
            <a:noAutofit/>
          </a:bodyPr>
          <a:lstStyle/>
          <a:p>
            <a:pPr indent="0" lvl="0" marL="0" marR="0" rtl="0" algn="l">
              <a:spcBef>
                <a:spcPts val="0"/>
              </a:spcBef>
              <a:spcAft>
                <a:spcPts val="0"/>
              </a:spcAft>
              <a:buNone/>
            </a:pPr>
            <a:r>
              <a:rPr b="0" i="0" lang="en" sz="600" u="none" cap="none" strike="noStrike">
                <a:solidFill>
                  <a:srgbClr val="501214"/>
                </a:solidFill>
                <a:latin typeface="Open Sans ExtraBold"/>
                <a:ea typeface="Open Sans ExtraBold"/>
                <a:cs typeface="Open Sans ExtraBold"/>
                <a:sym typeface="Open Sans ExtraBold"/>
              </a:rPr>
              <a:t>Results</a:t>
            </a:r>
            <a:endParaRPr sz="300"/>
          </a:p>
          <a:p>
            <a:pPr indent="0" lvl="0" marL="0" marR="0" rtl="0" algn="l">
              <a:spcBef>
                <a:spcPts val="0"/>
              </a:spcBef>
              <a:spcAft>
                <a:spcPts val="0"/>
              </a:spcAft>
              <a:buNone/>
            </a:pPr>
            <a:r>
              <a:t/>
            </a:r>
            <a:endParaRPr b="0" i="0" sz="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 sz="400">
                <a:solidFill>
                  <a:schemeClr val="dk1"/>
                </a:solidFill>
                <a:latin typeface="Open Sans ExtraBold"/>
                <a:ea typeface="Open Sans ExtraBold"/>
                <a:cs typeface="Open Sans ExtraBold"/>
                <a:sym typeface="Open Sans ExtraBold"/>
              </a:rPr>
              <a:t>Metric</a:t>
            </a:r>
            <a:endParaRPr sz="300"/>
          </a:p>
          <a:p>
            <a:pPr indent="0" lvl="0" marL="0" marR="0" rtl="0" algn="l">
              <a:spcBef>
                <a:spcPts val="0"/>
              </a:spcBef>
              <a:spcAft>
                <a:spcPts val="0"/>
              </a:spcAft>
              <a:buNone/>
            </a:pPr>
            <a:r>
              <a:rPr lang="en" sz="400">
                <a:solidFill>
                  <a:schemeClr val="dk1"/>
                </a:solidFill>
                <a:latin typeface="Open Sans"/>
                <a:ea typeface="Open Sans"/>
                <a:cs typeface="Open Sans"/>
                <a:sym typeface="Open Sans"/>
              </a:rPr>
              <a:t>Based on the accuracy for model </a:t>
            </a:r>
            <a:r>
              <a:rPr lang="en" sz="400">
                <a:solidFill>
                  <a:schemeClr val="dk1"/>
                </a:solidFill>
                <a:latin typeface="Open Sans"/>
                <a:ea typeface="Open Sans"/>
                <a:cs typeface="Open Sans"/>
                <a:sym typeface="Open Sans"/>
              </a:rPr>
              <a:t>comparison</a:t>
            </a:r>
            <a:r>
              <a:rPr lang="en" sz="400">
                <a:solidFill>
                  <a:schemeClr val="dk1"/>
                </a:solidFill>
                <a:latin typeface="Open Sans"/>
                <a:ea typeface="Open Sans"/>
                <a:cs typeface="Open Sans"/>
                <a:sym typeface="Open Sans"/>
              </a:rPr>
              <a:t>.</a:t>
            </a:r>
            <a:endParaRPr sz="300"/>
          </a:p>
          <a:p>
            <a:pPr indent="0" lvl="0" marL="0" marR="0" rtl="0" algn="l">
              <a:spcBef>
                <a:spcPts val="0"/>
              </a:spcBef>
              <a:spcAft>
                <a:spcPts val="0"/>
              </a:spcAft>
              <a:buNone/>
            </a:pPr>
            <a:r>
              <a:rPr b="0" i="0" lang="en" sz="400" u="none" cap="none" strike="noStrike">
                <a:solidFill>
                  <a:schemeClr val="dk1"/>
                </a:solidFill>
                <a:latin typeface="Open Sans"/>
                <a:ea typeface="Open Sans"/>
                <a:cs typeface="Open Sans"/>
                <a:sym typeface="Open Sans"/>
              </a:rPr>
              <a:t>  </a:t>
            </a:r>
            <a:endParaRPr b="0" i="0" sz="400" u="none" cap="none" strike="noStrike">
              <a:solidFill>
                <a:schemeClr val="dk1"/>
              </a:solidFill>
              <a:latin typeface="Open Sans"/>
              <a:ea typeface="Open Sans"/>
              <a:cs typeface="Open Sans"/>
              <a:sym typeface="Open Sans"/>
            </a:endParaRPr>
          </a:p>
          <a:p>
            <a:pPr indent="0" lvl="0" marL="0" rtl="0" algn="l">
              <a:spcBef>
                <a:spcPts val="0"/>
              </a:spcBef>
              <a:spcAft>
                <a:spcPts val="0"/>
              </a:spcAft>
              <a:buClr>
                <a:schemeClr val="dk1"/>
              </a:buClr>
              <a:buFont typeface="Arial"/>
              <a:buNone/>
            </a:pPr>
            <a:r>
              <a:rPr lang="en" sz="400">
                <a:solidFill>
                  <a:schemeClr val="dk1"/>
                </a:solidFill>
                <a:latin typeface="Open Sans ExtraBold"/>
                <a:ea typeface="Open Sans ExtraBold"/>
                <a:cs typeface="Open Sans ExtraBold"/>
                <a:sym typeface="Open Sans ExtraBold"/>
              </a:rPr>
              <a:t>Performance</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Up to now, </a:t>
            </a:r>
            <a:r>
              <a:rPr lang="en" sz="400">
                <a:solidFill>
                  <a:schemeClr val="dk1"/>
                </a:solidFill>
              </a:rPr>
              <a:t>Multi-layer Perceptron Neural Network with TF-IDF embedding has the highest performance, but it takes the longest time to train.</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rPr lang="en" sz="400">
                <a:solidFill>
                  <a:schemeClr val="dk1"/>
                </a:solidFill>
                <a:latin typeface="Open Sans ExtraBold"/>
                <a:ea typeface="Open Sans ExtraBold"/>
                <a:cs typeface="Open Sans ExtraBold"/>
                <a:sym typeface="Open Sans ExtraBold"/>
              </a:rPr>
              <a:t>Explanation</a:t>
            </a:r>
            <a:endParaRPr sz="400">
              <a:solidFill>
                <a:schemeClr val="dk1"/>
              </a:solidFill>
              <a:latin typeface="Open Sans ExtraBold"/>
              <a:ea typeface="Open Sans ExtraBold"/>
              <a:cs typeface="Open Sans ExtraBold"/>
              <a:sym typeface="Open Sans ExtraBold"/>
            </a:endParaRPr>
          </a:p>
          <a:p>
            <a:pPr indent="0" lvl="0" marL="0" marR="0" rtl="0" algn="l">
              <a:spcBef>
                <a:spcPts val="0"/>
              </a:spcBef>
              <a:spcAft>
                <a:spcPts val="0"/>
              </a:spcAft>
              <a:buNone/>
            </a:pPr>
            <a:r>
              <a:t/>
            </a:r>
            <a:endParaRPr sz="400">
              <a:solidFill>
                <a:schemeClr val="dk1"/>
              </a:solidFill>
              <a:latin typeface="Open Sans ExtraBold"/>
              <a:ea typeface="Open Sans ExtraBold"/>
              <a:cs typeface="Open Sans ExtraBold"/>
              <a:sym typeface="Open Sans ExtraBold"/>
            </a:endParaRPr>
          </a:p>
          <a:p>
            <a:pPr indent="0" lvl="0" marL="0" marR="0" rtl="0" algn="l">
              <a:spcBef>
                <a:spcPts val="0"/>
              </a:spcBef>
              <a:spcAft>
                <a:spcPts val="0"/>
              </a:spcAft>
              <a:buNone/>
            </a:pPr>
            <a:r>
              <a:rPr b="0" i="0" lang="en" sz="400" u="none" cap="none" strike="noStrike">
                <a:solidFill>
                  <a:schemeClr val="dk1"/>
                </a:solidFill>
                <a:latin typeface="Open Sans"/>
                <a:ea typeface="Open Sans"/>
                <a:cs typeface="Open Sans"/>
                <a:sym typeface="Open Sans"/>
              </a:rPr>
              <a:t>MLP uses non-linear activation functions (like ReLU or sigmoid) that enable it to learn complex boundaries between classes, which is particularly useful for a task like sentiment analysis where the relationships between words and sentiment are not strictly linear. It helps in understanding nuanced differences between Positive, Negative, and Neutral sentiments.</a:t>
            </a:r>
            <a:endParaRPr b="0" i="0" sz="400" u="none" cap="none" strike="noStrike">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TF-IDF creates a large feature space, representing each document as a vector of weighted terms. While this can be challenging for simpler models (like KNN or logistic regression), MLP thrives in high-dimensional spaces as it has the capacity to model complex decision boundaries.</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For other embeddings, Count Vectorizer embedding didn’t consider the frequency of word in </a:t>
            </a:r>
            <a:r>
              <a:rPr lang="en" sz="400">
                <a:solidFill>
                  <a:schemeClr val="dk1"/>
                </a:solidFill>
                <a:latin typeface="Open Sans"/>
                <a:ea typeface="Open Sans"/>
                <a:cs typeface="Open Sans"/>
                <a:sym typeface="Open Sans"/>
              </a:rPr>
              <a:t>sentence</a:t>
            </a:r>
            <a:r>
              <a:rPr lang="en" sz="400">
                <a:solidFill>
                  <a:schemeClr val="dk1"/>
                </a:solidFill>
                <a:latin typeface="Open Sans"/>
                <a:ea typeface="Open Sans"/>
                <a:cs typeface="Open Sans"/>
                <a:sym typeface="Open Sans"/>
              </a:rPr>
              <a:t>, Word2Vec embeddings has a hyperparameter of the dimension of the vector, which can cause significant difference in model performance and takes more resource for training.</a:t>
            </a:r>
            <a:endParaRPr sz="300"/>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Below are some graphs for performance and confusion matrix.</a:t>
            </a:r>
            <a:endParaRPr sz="400">
              <a:solidFill>
                <a:schemeClr val="dk1"/>
              </a:solidFill>
              <a:latin typeface="Open Sans"/>
              <a:ea typeface="Open Sans"/>
              <a:cs typeface="Open Sans"/>
              <a:sym typeface="Open Sans"/>
            </a:endParaRPr>
          </a:p>
        </p:txBody>
      </p:sp>
      <p:sp>
        <p:nvSpPr>
          <p:cNvPr id="395" name="Google Shape;395;p26"/>
          <p:cNvSpPr txBox="1"/>
          <p:nvPr/>
        </p:nvSpPr>
        <p:spPr>
          <a:xfrm>
            <a:off x="3309988" y="4698500"/>
            <a:ext cx="513600" cy="108900"/>
          </a:xfrm>
          <a:prstGeom prst="rect">
            <a:avLst/>
          </a:prstGeom>
          <a:noFill/>
          <a:ln>
            <a:noFill/>
          </a:ln>
        </p:spPr>
        <p:txBody>
          <a:bodyPr anchorCtr="0" anchor="t" bIns="8150" lIns="0" spcFirstLastPara="1" rIns="0" wrap="square" tIns="8150">
            <a:spAutoFit/>
          </a:bodyPr>
          <a:lstStyle/>
          <a:p>
            <a:pPr indent="0" lvl="0" marL="0" marR="0" rtl="0" algn="l">
              <a:spcBef>
                <a:spcPts val="0"/>
              </a:spcBef>
              <a:spcAft>
                <a:spcPts val="0"/>
              </a:spcAft>
              <a:buNone/>
            </a:pPr>
            <a:r>
              <a:rPr lang="en" sz="300">
                <a:solidFill>
                  <a:schemeClr val="dk1"/>
                </a:solidFill>
                <a:latin typeface="Open Sans"/>
                <a:ea typeface="Open Sans"/>
                <a:cs typeface="Open Sans"/>
                <a:sym typeface="Open Sans"/>
              </a:rPr>
              <a:t>Graph 4</a:t>
            </a:r>
            <a:endParaRPr sz="3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300">
                <a:solidFill>
                  <a:schemeClr val="dk1"/>
                </a:solidFill>
                <a:latin typeface="Open Sans"/>
                <a:ea typeface="Open Sans"/>
                <a:cs typeface="Open Sans"/>
                <a:sym typeface="Open Sans"/>
              </a:rPr>
              <a:t>Distribution for topic</a:t>
            </a:r>
            <a:endParaRPr b="0" i="0" sz="300" u="none" cap="none" strike="noStrike">
              <a:solidFill>
                <a:schemeClr val="dk1"/>
              </a:solidFill>
              <a:latin typeface="Open Sans"/>
              <a:ea typeface="Open Sans"/>
              <a:cs typeface="Open Sans"/>
              <a:sym typeface="Open Sans"/>
            </a:endParaRPr>
          </a:p>
        </p:txBody>
      </p:sp>
      <p:sp>
        <p:nvSpPr>
          <p:cNvPr id="396" name="Google Shape;396;p26"/>
          <p:cNvSpPr txBox="1"/>
          <p:nvPr/>
        </p:nvSpPr>
        <p:spPr>
          <a:xfrm>
            <a:off x="3881438" y="2749104"/>
            <a:ext cx="547800" cy="149100"/>
          </a:xfrm>
          <a:prstGeom prst="rect">
            <a:avLst/>
          </a:prstGeom>
          <a:noFill/>
          <a:ln>
            <a:noFill/>
          </a:ln>
        </p:spPr>
        <p:txBody>
          <a:bodyPr anchorCtr="0" anchor="t" bIns="28125" lIns="28125" spcFirstLastPara="1" rIns="28125" wrap="square" tIns="28125">
            <a:spAutoFit/>
          </a:bodyPr>
          <a:lstStyle/>
          <a:p>
            <a:pPr indent="0" lvl="0" marL="0" marR="0" rtl="0" algn="l">
              <a:spcBef>
                <a:spcPts val="0"/>
              </a:spcBef>
              <a:spcAft>
                <a:spcPts val="0"/>
              </a:spcAft>
              <a:buNone/>
            </a:pPr>
            <a:r>
              <a:rPr lang="en" sz="300">
                <a:solidFill>
                  <a:schemeClr val="dk1"/>
                </a:solidFill>
                <a:latin typeface="Open Sans"/>
                <a:ea typeface="Open Sans"/>
                <a:cs typeface="Open Sans"/>
                <a:sym typeface="Open Sans"/>
              </a:rPr>
              <a:t>Graph 2</a:t>
            </a:r>
            <a:endParaRPr sz="3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300">
                <a:solidFill>
                  <a:schemeClr val="dk1"/>
                </a:solidFill>
                <a:latin typeface="Open Sans"/>
                <a:ea typeface="Open Sans"/>
                <a:cs typeface="Open Sans"/>
                <a:sym typeface="Open Sans"/>
              </a:rPr>
              <a:t>Word Cloud</a:t>
            </a:r>
            <a:r>
              <a:rPr lang="en" sz="300">
                <a:solidFill>
                  <a:schemeClr val="dk1"/>
                </a:solidFill>
                <a:latin typeface="Open Sans"/>
                <a:ea typeface="Open Sans"/>
                <a:cs typeface="Open Sans"/>
                <a:sym typeface="Open Sans"/>
              </a:rPr>
              <a:t> for dataset</a:t>
            </a:r>
            <a:endParaRPr b="0" i="0" sz="300" u="none" cap="none" strike="noStrike">
              <a:solidFill>
                <a:schemeClr val="dk1"/>
              </a:solidFill>
              <a:latin typeface="Open Sans"/>
              <a:ea typeface="Open Sans"/>
              <a:cs typeface="Open Sans"/>
              <a:sym typeface="Open Sans"/>
            </a:endParaRPr>
          </a:p>
        </p:txBody>
      </p:sp>
      <p:sp>
        <p:nvSpPr>
          <p:cNvPr id="397" name="Google Shape;397;p26"/>
          <p:cNvSpPr/>
          <p:nvPr/>
        </p:nvSpPr>
        <p:spPr>
          <a:xfrm>
            <a:off x="6796768" y="3804317"/>
            <a:ext cx="1916906" cy="559594"/>
          </a:xfrm>
          <a:prstGeom prst="rect">
            <a:avLst/>
          </a:prstGeom>
          <a:solidFill>
            <a:schemeClr val="lt1"/>
          </a:solidFill>
          <a:ln>
            <a:noFill/>
          </a:ln>
        </p:spPr>
        <p:txBody>
          <a:bodyPr anchorCtr="0" anchor="t" bIns="56250" lIns="56250" spcFirstLastPara="1" rIns="56250" wrap="square" tIns="56250">
            <a:noAutofit/>
          </a:bodyPr>
          <a:lstStyle/>
          <a:p>
            <a:pPr indent="0" lvl="0" marL="0" marR="0" rtl="0" algn="l">
              <a:spcBef>
                <a:spcPts val="0"/>
              </a:spcBef>
              <a:spcAft>
                <a:spcPts val="0"/>
              </a:spcAft>
              <a:buNone/>
            </a:pPr>
            <a:r>
              <a:rPr b="0" i="0" lang="en" sz="600" u="none" cap="none" strike="noStrike">
                <a:solidFill>
                  <a:srgbClr val="501214"/>
                </a:solidFill>
                <a:latin typeface="Open Sans ExtraBold"/>
                <a:ea typeface="Open Sans ExtraBold"/>
                <a:cs typeface="Open Sans ExtraBold"/>
                <a:sym typeface="Open Sans ExtraBold"/>
              </a:rPr>
              <a:t>References</a:t>
            </a:r>
            <a:endParaRPr sz="300"/>
          </a:p>
          <a:p>
            <a:pPr indent="0" lvl="0" marL="0" marR="0" rtl="0" algn="l">
              <a:spcBef>
                <a:spcPts val="0"/>
              </a:spcBef>
              <a:spcAft>
                <a:spcPts val="0"/>
              </a:spcAft>
              <a:buNone/>
            </a:pPr>
            <a:r>
              <a:t/>
            </a:r>
            <a:endParaRPr b="0" i="0" sz="400" u="none" cap="none" strike="noStrike">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300"/>
          </a:p>
        </p:txBody>
      </p:sp>
      <p:sp>
        <p:nvSpPr>
          <p:cNvPr id="398" name="Google Shape;398;p26"/>
          <p:cNvSpPr/>
          <p:nvPr/>
        </p:nvSpPr>
        <p:spPr>
          <a:xfrm>
            <a:off x="6796768" y="2921541"/>
            <a:ext cx="1917000" cy="758100"/>
          </a:xfrm>
          <a:prstGeom prst="rect">
            <a:avLst/>
          </a:prstGeom>
          <a:solidFill>
            <a:schemeClr val="lt1"/>
          </a:solidFill>
          <a:ln>
            <a:noFill/>
          </a:ln>
        </p:spPr>
        <p:txBody>
          <a:bodyPr anchorCtr="0" anchor="t" bIns="56250" lIns="56250" spcFirstLastPara="1" rIns="56250" wrap="square" tIns="56250">
            <a:noAutofit/>
          </a:bodyPr>
          <a:lstStyle/>
          <a:p>
            <a:pPr indent="0" lvl="0" marL="0" marR="0" rtl="0" algn="l">
              <a:spcBef>
                <a:spcPts val="0"/>
              </a:spcBef>
              <a:spcAft>
                <a:spcPts val="0"/>
              </a:spcAft>
              <a:buNone/>
            </a:pPr>
            <a:r>
              <a:rPr b="0" i="0" lang="en" sz="600" u="none" cap="none" strike="noStrike">
                <a:solidFill>
                  <a:srgbClr val="501214"/>
                </a:solidFill>
                <a:latin typeface="Open Sans ExtraBold"/>
                <a:ea typeface="Open Sans ExtraBold"/>
                <a:cs typeface="Open Sans ExtraBold"/>
                <a:sym typeface="Open Sans ExtraBold"/>
              </a:rPr>
              <a:t>Conclusion</a:t>
            </a:r>
            <a:endParaRPr sz="300"/>
          </a:p>
          <a:p>
            <a:pPr indent="0" lvl="0" marL="0" marR="0" rtl="0" algn="l">
              <a:spcBef>
                <a:spcPts val="0"/>
              </a:spcBef>
              <a:spcAft>
                <a:spcPts val="0"/>
              </a:spcAft>
              <a:buNone/>
            </a:pPr>
            <a:r>
              <a:t/>
            </a:r>
            <a:endParaRPr b="0" i="0" sz="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300"/>
          </a:p>
        </p:txBody>
      </p:sp>
      <p:sp>
        <p:nvSpPr>
          <p:cNvPr id="399" name="Google Shape;399;p26"/>
          <p:cNvSpPr/>
          <p:nvPr/>
        </p:nvSpPr>
        <p:spPr>
          <a:xfrm>
            <a:off x="6796768" y="750094"/>
            <a:ext cx="1916906" cy="2031256"/>
          </a:xfrm>
          <a:prstGeom prst="rect">
            <a:avLst/>
          </a:prstGeom>
          <a:solidFill>
            <a:schemeClr val="lt1"/>
          </a:solidFill>
          <a:ln>
            <a:noFill/>
          </a:ln>
        </p:spPr>
        <p:txBody>
          <a:bodyPr anchorCtr="0" anchor="t" bIns="56250" lIns="56250" spcFirstLastPara="1" rIns="56250" wrap="square" tIns="56250">
            <a:noAutofit/>
          </a:bodyPr>
          <a:lstStyle/>
          <a:p>
            <a:pPr indent="0" lvl="0" marL="0" marR="0" rtl="0" algn="l">
              <a:spcBef>
                <a:spcPts val="0"/>
              </a:spcBef>
              <a:spcAft>
                <a:spcPts val="0"/>
              </a:spcAft>
              <a:buNone/>
            </a:pPr>
            <a:r>
              <a:rPr b="0" i="0" lang="en" sz="600" u="none" cap="none" strike="noStrike">
                <a:solidFill>
                  <a:schemeClr val="dk1"/>
                </a:solidFill>
                <a:latin typeface="Open Sans ExtraBold"/>
                <a:ea typeface="Open Sans ExtraBold"/>
                <a:cs typeface="Open Sans ExtraBold"/>
                <a:sym typeface="Open Sans ExtraBold"/>
              </a:rPr>
              <a:t>Discussion</a:t>
            </a:r>
            <a:endParaRPr sz="300"/>
          </a:p>
          <a:p>
            <a:pPr indent="0" lvl="0" marL="0" marR="0" rtl="0" algn="l">
              <a:spcBef>
                <a:spcPts val="200"/>
              </a:spcBef>
              <a:spcAft>
                <a:spcPts val="0"/>
              </a:spcAft>
              <a:buNone/>
            </a:pPr>
            <a:r>
              <a:rPr lang="en" sz="400">
                <a:solidFill>
                  <a:schemeClr val="dk1"/>
                </a:solidFill>
                <a:latin typeface="Open Sans ExtraBold"/>
                <a:ea typeface="Open Sans ExtraBold"/>
                <a:cs typeface="Open Sans ExtraBold"/>
                <a:sym typeface="Open Sans ExtraBold"/>
              </a:rPr>
              <a:t>Question</a:t>
            </a:r>
            <a:endParaRPr sz="400">
              <a:solidFill>
                <a:schemeClr val="dk1"/>
              </a:solidFill>
              <a:latin typeface="Open Sans ExtraBold"/>
              <a:ea typeface="Open Sans ExtraBold"/>
              <a:cs typeface="Open Sans ExtraBold"/>
              <a:sym typeface="Open Sans ExtraBold"/>
            </a:endParaRPr>
          </a:p>
          <a:p>
            <a:pPr indent="0" lvl="0" marL="0" marR="0" rtl="0" algn="l">
              <a:spcBef>
                <a:spcPts val="200"/>
              </a:spcBef>
              <a:spcAft>
                <a:spcPts val="0"/>
              </a:spcAft>
              <a:buNone/>
            </a:pPr>
            <a:r>
              <a:t/>
            </a:r>
            <a:endParaRPr sz="400">
              <a:solidFill>
                <a:schemeClr val="dk1"/>
              </a:solidFill>
              <a:latin typeface="Open Sans ExtraBold"/>
              <a:ea typeface="Open Sans ExtraBold"/>
              <a:cs typeface="Open Sans ExtraBold"/>
              <a:sym typeface="Open Sans ExtraBold"/>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1. If the dataset is super big, like the flow from twitter in one day, what is my trade-off based on the model precision and training cost?</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2. Does fine-tuning a pre-trained model (e.g., BERT) provide sufficient improvements in precision while saving on training costs compared to training from scratch?</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3.How frequently should models be retrained to ensure they remain accurate without incurring excessive computational costs?</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4. What methods (grid search, random search, Bayesian optimization) provide the best results in terms of time efficiency and precision?</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b="0" i="0" sz="400" u="none" cap="none" strike="noStrike">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b="0" i="0" sz="400" u="none" cap="none" strike="noStrike">
              <a:solidFill>
                <a:schemeClr val="dk1"/>
              </a:solidFill>
              <a:latin typeface="Open Sans ExtraBold"/>
              <a:ea typeface="Open Sans ExtraBold"/>
              <a:cs typeface="Open Sans ExtraBold"/>
              <a:sym typeface="Open Sans ExtraBold"/>
            </a:endParaRPr>
          </a:p>
          <a:p>
            <a:pPr indent="0" lvl="0" marL="0" marR="0" rtl="0" algn="l">
              <a:spcBef>
                <a:spcPts val="0"/>
              </a:spcBef>
              <a:spcAft>
                <a:spcPts val="0"/>
              </a:spcAft>
              <a:buNone/>
            </a:pPr>
            <a:r>
              <a:rPr lang="en" sz="400">
                <a:solidFill>
                  <a:schemeClr val="dk1"/>
                </a:solidFill>
                <a:latin typeface="Open Sans ExtraBold"/>
                <a:ea typeface="Open Sans ExtraBold"/>
                <a:cs typeface="Open Sans ExtraBold"/>
                <a:sym typeface="Open Sans ExtraBold"/>
              </a:rPr>
              <a:t>Improvement</a:t>
            </a:r>
            <a:endParaRPr sz="400">
              <a:solidFill>
                <a:schemeClr val="dk1"/>
              </a:solidFill>
              <a:latin typeface="Open Sans ExtraBold"/>
              <a:ea typeface="Open Sans ExtraBold"/>
              <a:cs typeface="Open Sans ExtraBold"/>
              <a:sym typeface="Open Sans ExtraBold"/>
            </a:endParaRPr>
          </a:p>
          <a:p>
            <a:pPr indent="0" lvl="0" marL="0" marR="0" rtl="0" algn="l">
              <a:spcBef>
                <a:spcPts val="0"/>
              </a:spcBef>
              <a:spcAft>
                <a:spcPts val="0"/>
              </a:spcAft>
              <a:buNone/>
            </a:pPr>
            <a:r>
              <a:t/>
            </a:r>
            <a:endParaRPr sz="400">
              <a:solidFill>
                <a:schemeClr val="dk1"/>
              </a:solidFill>
              <a:latin typeface="Open Sans ExtraBold"/>
              <a:ea typeface="Open Sans ExtraBold"/>
              <a:cs typeface="Open Sans ExtraBold"/>
              <a:sym typeface="Open Sans ExtraBold"/>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1. Speed-up Training: Consider using techniques like PCA (Principal Component Analysis) or Truncated SVD on the TF-IDF matrix to reduce dimensionality, which can help speed up training and potentially improve generalization.</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2. Optimization for Embedding: N-grams: Include bi-grams or tri-grams in your TF-IDF feature extraction to capture context and phrases better.</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3. Dealing with unbalance. We can find from graph, the training dataset is unbalanced, we can use some methods to deal with it like SMOTE.</a:t>
            </a:r>
            <a:endParaRPr sz="400">
              <a:solidFill>
                <a:schemeClr val="dk1"/>
              </a:solidFill>
              <a:latin typeface="Open Sans"/>
              <a:ea typeface="Open Sans"/>
              <a:cs typeface="Open Sans"/>
              <a:sym typeface="Open Sans"/>
            </a:endParaRPr>
          </a:p>
        </p:txBody>
      </p:sp>
      <p:sp>
        <p:nvSpPr>
          <p:cNvPr id="400" name="Google Shape;400;p26"/>
          <p:cNvSpPr txBox="1"/>
          <p:nvPr/>
        </p:nvSpPr>
        <p:spPr>
          <a:xfrm>
            <a:off x="4705593" y="4785875"/>
            <a:ext cx="1392900" cy="108900"/>
          </a:xfrm>
          <a:prstGeom prst="rect">
            <a:avLst/>
          </a:prstGeom>
          <a:noFill/>
          <a:ln>
            <a:noFill/>
          </a:ln>
        </p:spPr>
        <p:txBody>
          <a:bodyPr anchorCtr="0" anchor="t" bIns="8150" lIns="0" spcFirstLastPara="1" rIns="0" wrap="square" tIns="8150">
            <a:spAutoFit/>
          </a:bodyPr>
          <a:lstStyle/>
          <a:p>
            <a:pPr indent="0" lvl="0" marL="0" marR="0" rtl="0" algn="l">
              <a:spcBef>
                <a:spcPts val="0"/>
              </a:spcBef>
              <a:spcAft>
                <a:spcPts val="0"/>
              </a:spcAft>
              <a:buNone/>
            </a:pPr>
            <a:r>
              <a:rPr lang="en" sz="300">
                <a:solidFill>
                  <a:schemeClr val="dk1"/>
                </a:solidFill>
                <a:latin typeface="Open Sans"/>
                <a:ea typeface="Open Sans"/>
                <a:cs typeface="Open Sans"/>
                <a:sym typeface="Open Sans"/>
              </a:rPr>
              <a:t>Graph 7 </a:t>
            </a:r>
            <a:endParaRPr sz="3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300">
                <a:solidFill>
                  <a:schemeClr val="dk1"/>
                </a:solidFill>
                <a:latin typeface="Open Sans"/>
                <a:ea typeface="Open Sans"/>
                <a:cs typeface="Open Sans"/>
                <a:sym typeface="Open Sans"/>
              </a:rPr>
              <a:t>Performance for MLP Neural </a:t>
            </a:r>
            <a:r>
              <a:rPr lang="en" sz="300">
                <a:solidFill>
                  <a:schemeClr val="dk1"/>
                </a:solidFill>
                <a:latin typeface="Open Sans"/>
                <a:ea typeface="Open Sans"/>
                <a:cs typeface="Open Sans"/>
                <a:sym typeface="Open Sans"/>
              </a:rPr>
              <a:t>Networks</a:t>
            </a:r>
            <a:endParaRPr b="0" i="0" sz="300" u="none" cap="none" strike="noStrike">
              <a:solidFill>
                <a:schemeClr val="dk1"/>
              </a:solidFill>
              <a:latin typeface="Open Sans"/>
              <a:ea typeface="Open Sans"/>
              <a:cs typeface="Open Sans"/>
              <a:sym typeface="Open Sans"/>
            </a:endParaRPr>
          </a:p>
        </p:txBody>
      </p:sp>
      <p:sp>
        <p:nvSpPr>
          <p:cNvPr id="401" name="Google Shape;401;p26"/>
          <p:cNvSpPr/>
          <p:nvPr/>
        </p:nvSpPr>
        <p:spPr>
          <a:xfrm>
            <a:off x="529828" y="3178969"/>
            <a:ext cx="1899047" cy="1845469"/>
          </a:xfrm>
          <a:prstGeom prst="rect">
            <a:avLst/>
          </a:prstGeom>
          <a:solidFill>
            <a:schemeClr val="lt1"/>
          </a:solidFill>
          <a:ln>
            <a:noFill/>
          </a:ln>
        </p:spPr>
        <p:txBody>
          <a:bodyPr anchorCtr="0" anchor="t" bIns="56250" lIns="56250" spcFirstLastPara="1" rIns="56250" wrap="square" tIns="56250">
            <a:noAutofit/>
          </a:bodyPr>
          <a:lstStyle/>
          <a:p>
            <a:pPr indent="0" lvl="0" marL="0" marR="0" rtl="0" algn="l">
              <a:spcBef>
                <a:spcPts val="0"/>
              </a:spcBef>
              <a:spcAft>
                <a:spcPts val="0"/>
              </a:spcAft>
              <a:buNone/>
            </a:pPr>
            <a:r>
              <a:rPr b="0" i="0" lang="en" sz="600" u="none" cap="none" strike="noStrike">
                <a:solidFill>
                  <a:srgbClr val="501214"/>
                </a:solidFill>
                <a:latin typeface="Open Sans ExtraBold"/>
                <a:ea typeface="Open Sans ExtraBold"/>
                <a:cs typeface="Open Sans ExtraBold"/>
                <a:sym typeface="Open Sans ExtraBold"/>
              </a:rPr>
              <a:t>Introduction &amp; Significance</a:t>
            </a:r>
            <a:endParaRPr sz="300"/>
          </a:p>
          <a:p>
            <a:pPr indent="0" lvl="0" marL="0" marR="0" rtl="0" algn="l">
              <a:spcBef>
                <a:spcPts val="0"/>
              </a:spcBef>
              <a:spcAft>
                <a:spcPts val="0"/>
              </a:spcAft>
              <a:buNone/>
            </a:pPr>
            <a:r>
              <a:rPr b="0" i="0" lang="en" sz="400" u="none" cap="none" strike="noStrike">
                <a:solidFill>
                  <a:schemeClr val="dk1"/>
                </a:solidFill>
                <a:latin typeface="Arial"/>
                <a:ea typeface="Arial"/>
                <a:cs typeface="Arial"/>
                <a:sym typeface="Arial"/>
              </a:rPr>
              <a:t> </a:t>
            </a:r>
            <a:endParaRPr sz="400">
              <a:solidFill>
                <a:schemeClr val="dk1"/>
              </a:solidFill>
              <a:latin typeface="Open Sans ExtraBold"/>
              <a:ea typeface="Open Sans ExtraBold"/>
              <a:cs typeface="Open Sans ExtraBold"/>
              <a:sym typeface="Open Sans ExtraBold"/>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Sentiment analysis is important for several reasons, particularly in today’s data-driven world where understanding public opinion and sentiment is critical for decision-making across various fields.</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For governments, sentiment analysis can monitor public opinion on policies, elections, and societal issues, helping shape better decisions and responses. For businesses, it tracks customer feedback, brand reputation, and market trends, driving product improvements and competitive strategies. In customer service, sentiment analysis enhances user experience by detecting emotions in real-time, prioritizing critical feedback, and automating responses to improve satisfaction and retention. Overall, it provides valuable insights for decision-making across various sectors.</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With the improvement of technology, cloud computing and big data technologies enable real-time sentiment analysis at scale, allowing organizations to track trends and opinions in real-time and stay responsive in a fast-paced digital landscape.</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My twitter dataset contains 69491 unique data </a:t>
            </a:r>
            <a:r>
              <a:rPr lang="en" sz="400">
                <a:solidFill>
                  <a:schemeClr val="dk1"/>
                </a:solidFill>
                <a:latin typeface="Open Sans"/>
                <a:ea typeface="Open Sans"/>
                <a:cs typeface="Open Sans"/>
                <a:sym typeface="Open Sans"/>
              </a:rPr>
              <a:t>sentences</a:t>
            </a:r>
            <a:r>
              <a:rPr lang="en" sz="400">
                <a:solidFill>
                  <a:schemeClr val="dk1"/>
                </a:solidFill>
                <a:latin typeface="Open Sans"/>
                <a:ea typeface="Open Sans"/>
                <a:cs typeface="Open Sans"/>
                <a:sym typeface="Open Sans"/>
              </a:rPr>
              <a:t> with emotion label of Positive, Negative, Irrelevant and Neutral.</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400">
                <a:solidFill>
                  <a:schemeClr val="dk1"/>
                </a:solidFill>
                <a:latin typeface="Open Sans"/>
                <a:ea typeface="Open Sans"/>
                <a:cs typeface="Open Sans"/>
                <a:sym typeface="Open Sans"/>
              </a:rPr>
              <a:t>Unlike other machine learning fields, sentiment analysis is different in data cleaning, it requires converting words into numerical vectors before applying machine learning algorithms. This transformation allows text data to be processed and analyzed by models later. </a:t>
            </a:r>
            <a:endParaRPr b="0" i="0" sz="400" u="none" cap="none" strike="noStrike">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b="0" i="0" sz="400" u="none" cap="none" strike="noStrike">
              <a:solidFill>
                <a:schemeClr val="dk1"/>
              </a:solidFill>
              <a:latin typeface="Arial"/>
              <a:ea typeface="Arial"/>
              <a:cs typeface="Arial"/>
              <a:sym typeface="Arial"/>
            </a:endParaRPr>
          </a:p>
        </p:txBody>
      </p:sp>
      <p:sp>
        <p:nvSpPr>
          <p:cNvPr id="402" name="Google Shape;402;p26"/>
          <p:cNvSpPr txBox="1"/>
          <p:nvPr/>
        </p:nvSpPr>
        <p:spPr>
          <a:xfrm>
            <a:off x="2686368" y="3599765"/>
            <a:ext cx="547800" cy="195300"/>
          </a:xfrm>
          <a:prstGeom prst="rect">
            <a:avLst/>
          </a:prstGeom>
          <a:noFill/>
          <a:ln>
            <a:noFill/>
          </a:ln>
        </p:spPr>
        <p:txBody>
          <a:bodyPr anchorCtr="0" anchor="t" bIns="28125" lIns="28125" spcFirstLastPara="1" rIns="28125" wrap="square" tIns="28125">
            <a:spAutoFit/>
          </a:bodyPr>
          <a:lstStyle/>
          <a:p>
            <a:pPr indent="0" lvl="0" marL="0" marR="0" rtl="0" algn="l">
              <a:spcBef>
                <a:spcPts val="0"/>
              </a:spcBef>
              <a:spcAft>
                <a:spcPts val="0"/>
              </a:spcAft>
              <a:buNone/>
            </a:pPr>
            <a:r>
              <a:rPr lang="en" sz="300">
                <a:solidFill>
                  <a:schemeClr val="dk1"/>
                </a:solidFill>
                <a:latin typeface="Open Sans"/>
                <a:ea typeface="Open Sans"/>
                <a:cs typeface="Open Sans"/>
                <a:sym typeface="Open Sans"/>
              </a:rPr>
              <a:t>Graph 3</a:t>
            </a:r>
            <a:endParaRPr sz="3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300">
                <a:solidFill>
                  <a:schemeClr val="dk1"/>
                </a:solidFill>
                <a:latin typeface="Open Sans"/>
                <a:ea typeface="Open Sans"/>
                <a:cs typeface="Open Sans"/>
                <a:sym typeface="Open Sans"/>
              </a:rPr>
              <a:t>Distribution of number of tokens in the twitter data</a:t>
            </a:r>
            <a:endParaRPr b="0" i="0" sz="300" u="none" cap="none" strike="noStrike">
              <a:solidFill>
                <a:schemeClr val="dk1"/>
              </a:solidFill>
              <a:latin typeface="Open Sans"/>
              <a:ea typeface="Open Sans"/>
              <a:cs typeface="Open Sans"/>
              <a:sym typeface="Open Sans"/>
            </a:endParaRPr>
          </a:p>
        </p:txBody>
      </p:sp>
      <p:sp>
        <p:nvSpPr>
          <p:cNvPr id="403" name="Google Shape;403;p26"/>
          <p:cNvSpPr txBox="1"/>
          <p:nvPr/>
        </p:nvSpPr>
        <p:spPr>
          <a:xfrm>
            <a:off x="6069525" y="2788902"/>
            <a:ext cx="547800" cy="149100"/>
          </a:xfrm>
          <a:prstGeom prst="rect">
            <a:avLst/>
          </a:prstGeom>
          <a:noFill/>
          <a:ln>
            <a:noFill/>
          </a:ln>
        </p:spPr>
        <p:txBody>
          <a:bodyPr anchorCtr="0" anchor="t" bIns="28125" lIns="28125" spcFirstLastPara="1" rIns="28125" wrap="square" tIns="28125">
            <a:spAutoFit/>
          </a:bodyPr>
          <a:lstStyle/>
          <a:p>
            <a:pPr indent="0" lvl="0" marL="0" marR="0" rtl="0" algn="l">
              <a:spcBef>
                <a:spcPts val="0"/>
              </a:spcBef>
              <a:spcAft>
                <a:spcPts val="0"/>
              </a:spcAft>
              <a:buNone/>
            </a:pPr>
            <a:r>
              <a:rPr lang="en" sz="300">
                <a:solidFill>
                  <a:schemeClr val="dk1"/>
                </a:solidFill>
                <a:latin typeface="Open Sans"/>
                <a:ea typeface="Open Sans"/>
                <a:cs typeface="Open Sans"/>
                <a:sym typeface="Open Sans"/>
              </a:rPr>
              <a:t>Graph 5</a:t>
            </a:r>
            <a:endParaRPr sz="3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300">
                <a:solidFill>
                  <a:schemeClr val="dk1"/>
                </a:solidFill>
                <a:latin typeface="Open Sans"/>
                <a:ea typeface="Open Sans"/>
                <a:cs typeface="Open Sans"/>
                <a:sym typeface="Open Sans"/>
              </a:rPr>
              <a:t>Part of the dataset</a:t>
            </a:r>
            <a:endParaRPr sz="300">
              <a:solidFill>
                <a:schemeClr val="dk1"/>
              </a:solidFill>
              <a:latin typeface="Open Sans"/>
              <a:ea typeface="Open Sans"/>
              <a:cs typeface="Open Sans"/>
              <a:sym typeface="Open Sans"/>
            </a:endParaRPr>
          </a:p>
        </p:txBody>
      </p:sp>
      <p:sp>
        <p:nvSpPr>
          <p:cNvPr id="404" name="Google Shape;404;p26"/>
          <p:cNvSpPr txBox="1"/>
          <p:nvPr/>
        </p:nvSpPr>
        <p:spPr>
          <a:xfrm>
            <a:off x="6041114" y="3576677"/>
            <a:ext cx="547800" cy="241500"/>
          </a:xfrm>
          <a:prstGeom prst="rect">
            <a:avLst/>
          </a:prstGeom>
          <a:noFill/>
          <a:ln>
            <a:noFill/>
          </a:ln>
        </p:spPr>
        <p:txBody>
          <a:bodyPr anchorCtr="0" anchor="t" bIns="28125" lIns="28125" spcFirstLastPara="1" rIns="28125" wrap="square" tIns="28125">
            <a:spAutoFit/>
          </a:bodyPr>
          <a:lstStyle/>
          <a:p>
            <a:pPr indent="0" lvl="0" marL="0" marR="0" rtl="0" algn="l">
              <a:spcBef>
                <a:spcPts val="0"/>
              </a:spcBef>
              <a:spcAft>
                <a:spcPts val="0"/>
              </a:spcAft>
              <a:buNone/>
            </a:pPr>
            <a:r>
              <a:rPr lang="en" sz="300">
                <a:solidFill>
                  <a:schemeClr val="dk1"/>
                </a:solidFill>
                <a:latin typeface="Open Sans"/>
                <a:ea typeface="Open Sans"/>
                <a:cs typeface="Open Sans"/>
                <a:sym typeface="Open Sans"/>
              </a:rPr>
              <a:t>Graph 6</a:t>
            </a:r>
            <a:endParaRPr sz="3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300">
                <a:solidFill>
                  <a:schemeClr val="dk1"/>
                </a:solidFill>
                <a:latin typeface="Open Sans"/>
                <a:ea typeface="Open Sans"/>
                <a:cs typeface="Open Sans"/>
                <a:sym typeface="Open Sans"/>
              </a:rPr>
              <a:t>Different embeddings</a:t>
            </a:r>
            <a:endParaRPr sz="3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300">
                <a:solidFill>
                  <a:schemeClr val="dk1"/>
                </a:solidFill>
                <a:latin typeface="Open Sans"/>
                <a:ea typeface="Open Sans"/>
                <a:cs typeface="Open Sans"/>
                <a:sym typeface="Open Sans"/>
              </a:rPr>
              <a:t>Performed on different models</a:t>
            </a:r>
            <a:endParaRPr sz="300">
              <a:solidFill>
                <a:schemeClr val="dk1"/>
              </a:solidFill>
              <a:latin typeface="Open Sans"/>
              <a:ea typeface="Open Sans"/>
              <a:cs typeface="Open Sans"/>
              <a:sym typeface="Open Sans"/>
            </a:endParaRPr>
          </a:p>
        </p:txBody>
      </p:sp>
      <p:pic>
        <p:nvPicPr>
          <p:cNvPr id="405" name="Google Shape;405;p26"/>
          <p:cNvPicPr preferRelativeResize="0"/>
          <p:nvPr/>
        </p:nvPicPr>
        <p:blipFill rotWithShape="1">
          <a:blip r:embed="rId3">
            <a:alphaModFix/>
          </a:blip>
          <a:srcRect b="0" l="0" r="0" t="0"/>
          <a:stretch/>
        </p:blipFill>
        <p:spPr>
          <a:xfrm>
            <a:off x="6980464" y="4582382"/>
            <a:ext cx="1477552" cy="233237"/>
          </a:xfrm>
          <a:prstGeom prst="rect">
            <a:avLst/>
          </a:prstGeom>
          <a:noFill/>
          <a:ln>
            <a:noFill/>
          </a:ln>
        </p:spPr>
      </p:pic>
      <p:pic>
        <p:nvPicPr>
          <p:cNvPr id="406" name="Google Shape;406;p26"/>
          <p:cNvPicPr preferRelativeResize="0"/>
          <p:nvPr/>
        </p:nvPicPr>
        <p:blipFill>
          <a:blip r:embed="rId4">
            <a:alphaModFix/>
          </a:blip>
          <a:stretch>
            <a:fillRect/>
          </a:stretch>
        </p:blipFill>
        <p:spPr>
          <a:xfrm>
            <a:off x="2686375" y="2326138"/>
            <a:ext cx="1103976" cy="948827"/>
          </a:xfrm>
          <a:prstGeom prst="rect">
            <a:avLst/>
          </a:prstGeom>
          <a:solidFill>
            <a:srgbClr val="EEEEEE"/>
          </a:solidFill>
          <a:ln cap="flat" cmpd="sng" w="9525">
            <a:solidFill>
              <a:schemeClr val="dk1"/>
            </a:solidFill>
            <a:prstDash val="solid"/>
            <a:miter lim="8000"/>
            <a:headEnd len="sm" w="sm" type="none"/>
            <a:tailEnd len="sm" w="sm" type="none"/>
          </a:ln>
        </p:spPr>
      </p:pic>
      <p:pic>
        <p:nvPicPr>
          <p:cNvPr id="407" name="Google Shape;407;p26"/>
          <p:cNvPicPr preferRelativeResize="0"/>
          <p:nvPr/>
        </p:nvPicPr>
        <p:blipFill>
          <a:blip r:embed="rId5">
            <a:alphaModFix/>
          </a:blip>
          <a:stretch>
            <a:fillRect/>
          </a:stretch>
        </p:blipFill>
        <p:spPr>
          <a:xfrm>
            <a:off x="2715929" y="4073650"/>
            <a:ext cx="1700001" cy="562325"/>
          </a:xfrm>
          <a:prstGeom prst="rect">
            <a:avLst/>
          </a:prstGeom>
          <a:solidFill>
            <a:srgbClr val="EEEEEE"/>
          </a:solidFill>
          <a:ln cap="flat" cmpd="sng" w="9525">
            <a:solidFill>
              <a:schemeClr val="dk1"/>
            </a:solidFill>
            <a:prstDash val="solid"/>
            <a:miter lim="8000"/>
            <a:headEnd len="sm" w="sm" type="none"/>
            <a:tailEnd len="sm" w="sm" type="none"/>
          </a:ln>
        </p:spPr>
      </p:pic>
      <p:pic>
        <p:nvPicPr>
          <p:cNvPr id="408" name="Google Shape;408;p26"/>
          <p:cNvPicPr preferRelativeResize="0"/>
          <p:nvPr/>
        </p:nvPicPr>
        <p:blipFill>
          <a:blip r:embed="rId6">
            <a:alphaModFix/>
          </a:blip>
          <a:stretch>
            <a:fillRect/>
          </a:stretch>
        </p:blipFill>
        <p:spPr>
          <a:xfrm>
            <a:off x="3242706" y="3377702"/>
            <a:ext cx="1103976" cy="593230"/>
          </a:xfrm>
          <a:prstGeom prst="rect">
            <a:avLst/>
          </a:prstGeom>
          <a:solidFill>
            <a:srgbClr val="EEEEEE"/>
          </a:solidFill>
          <a:ln cap="flat" cmpd="sng" w="9525">
            <a:solidFill>
              <a:schemeClr val="dk1"/>
            </a:solidFill>
            <a:prstDash val="solid"/>
            <a:miter lim="8000"/>
            <a:headEnd len="sm" w="sm" type="none"/>
            <a:tailEnd len="sm" w="sm" type="none"/>
          </a:ln>
        </p:spPr>
      </p:pic>
      <p:pic>
        <p:nvPicPr>
          <p:cNvPr id="409" name="Google Shape;409;p26"/>
          <p:cNvPicPr preferRelativeResize="0"/>
          <p:nvPr/>
        </p:nvPicPr>
        <p:blipFill>
          <a:blip r:embed="rId7">
            <a:alphaModFix/>
          </a:blip>
          <a:stretch>
            <a:fillRect/>
          </a:stretch>
        </p:blipFill>
        <p:spPr>
          <a:xfrm>
            <a:off x="3823600" y="1619130"/>
            <a:ext cx="547800" cy="526869"/>
          </a:xfrm>
          <a:prstGeom prst="rect">
            <a:avLst/>
          </a:prstGeom>
          <a:solidFill>
            <a:schemeClr val="lt1"/>
          </a:solidFill>
          <a:ln>
            <a:noFill/>
          </a:ln>
        </p:spPr>
      </p:pic>
      <p:sp>
        <p:nvSpPr>
          <p:cNvPr id="410" name="Google Shape;410;p26"/>
          <p:cNvSpPr txBox="1"/>
          <p:nvPr/>
        </p:nvSpPr>
        <p:spPr>
          <a:xfrm>
            <a:off x="3892338" y="2117129"/>
            <a:ext cx="547800" cy="149100"/>
          </a:xfrm>
          <a:prstGeom prst="rect">
            <a:avLst/>
          </a:prstGeom>
          <a:noFill/>
          <a:ln>
            <a:noFill/>
          </a:ln>
        </p:spPr>
        <p:txBody>
          <a:bodyPr anchorCtr="0" anchor="t" bIns="28125" lIns="28125" spcFirstLastPara="1" rIns="28125" wrap="square" tIns="28125">
            <a:spAutoFit/>
          </a:bodyPr>
          <a:lstStyle/>
          <a:p>
            <a:pPr indent="0" lvl="0" marL="0" marR="0" rtl="0" algn="l">
              <a:spcBef>
                <a:spcPts val="0"/>
              </a:spcBef>
              <a:spcAft>
                <a:spcPts val="0"/>
              </a:spcAft>
              <a:buNone/>
            </a:pPr>
            <a:r>
              <a:rPr lang="en" sz="300">
                <a:solidFill>
                  <a:schemeClr val="dk1"/>
                </a:solidFill>
                <a:latin typeface="Open Sans"/>
                <a:ea typeface="Open Sans"/>
                <a:cs typeface="Open Sans"/>
                <a:sym typeface="Open Sans"/>
              </a:rPr>
              <a:t>              Graph1 </a:t>
            </a:r>
            <a:endParaRPr sz="300">
              <a:solidFill>
                <a:schemeClr val="dk1"/>
              </a:solidFill>
              <a:latin typeface="Open Sans"/>
              <a:ea typeface="Open Sans"/>
              <a:cs typeface="Open Sans"/>
              <a:sym typeface="Open Sans"/>
            </a:endParaRPr>
          </a:p>
          <a:p>
            <a:pPr indent="0" lvl="0" marL="0" marR="0" rtl="0" algn="l">
              <a:spcBef>
                <a:spcPts val="0"/>
              </a:spcBef>
              <a:spcAft>
                <a:spcPts val="0"/>
              </a:spcAft>
              <a:buNone/>
            </a:pPr>
            <a:r>
              <a:rPr lang="en" sz="300">
                <a:solidFill>
                  <a:schemeClr val="dk1"/>
                </a:solidFill>
                <a:latin typeface="Open Sans"/>
                <a:ea typeface="Open Sans"/>
                <a:cs typeface="Open Sans"/>
                <a:sym typeface="Open Sans"/>
              </a:rPr>
              <a:t>Distribution of Label</a:t>
            </a:r>
            <a:endParaRPr sz="300">
              <a:solidFill>
                <a:schemeClr val="dk1"/>
              </a:solidFill>
              <a:latin typeface="Open Sans"/>
              <a:ea typeface="Open Sans"/>
              <a:cs typeface="Open Sans"/>
              <a:sym typeface="Open Sans"/>
            </a:endParaRPr>
          </a:p>
        </p:txBody>
      </p:sp>
      <p:pic>
        <p:nvPicPr>
          <p:cNvPr id="411" name="Google Shape;411;p26"/>
          <p:cNvPicPr preferRelativeResize="0"/>
          <p:nvPr/>
        </p:nvPicPr>
        <p:blipFill>
          <a:blip r:embed="rId8">
            <a:alphaModFix/>
          </a:blip>
          <a:stretch>
            <a:fillRect/>
          </a:stretch>
        </p:blipFill>
        <p:spPr>
          <a:xfrm>
            <a:off x="4702273" y="4138588"/>
            <a:ext cx="1808162" cy="647276"/>
          </a:xfrm>
          <a:prstGeom prst="rect">
            <a:avLst/>
          </a:prstGeom>
          <a:noFill/>
          <a:ln>
            <a:noFill/>
          </a:ln>
        </p:spPr>
      </p:pic>
      <p:pic>
        <p:nvPicPr>
          <p:cNvPr id="412" name="Google Shape;412;p26"/>
          <p:cNvPicPr preferRelativeResize="0"/>
          <p:nvPr/>
        </p:nvPicPr>
        <p:blipFill>
          <a:blip r:embed="rId9">
            <a:alphaModFix/>
          </a:blip>
          <a:stretch>
            <a:fillRect/>
          </a:stretch>
        </p:blipFill>
        <p:spPr>
          <a:xfrm>
            <a:off x="4702968" y="3417748"/>
            <a:ext cx="1304410" cy="647276"/>
          </a:xfrm>
          <a:prstGeom prst="rect">
            <a:avLst/>
          </a:prstGeom>
          <a:noFill/>
          <a:ln>
            <a:noFill/>
          </a:ln>
        </p:spPr>
      </p:pic>
      <p:sp>
        <p:nvSpPr>
          <p:cNvPr id="413" name="Google Shape;413;p26"/>
          <p:cNvSpPr txBox="1"/>
          <p:nvPr/>
        </p:nvSpPr>
        <p:spPr>
          <a:xfrm>
            <a:off x="6796775" y="3000675"/>
            <a:ext cx="1997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solidFill>
                  <a:schemeClr val="dk1"/>
                </a:solidFill>
                <a:latin typeface="Open Sans"/>
                <a:ea typeface="Open Sans"/>
                <a:cs typeface="Open Sans"/>
                <a:sym typeface="Open Sans"/>
              </a:rPr>
              <a:t>1. Pre-trained embeddings maybe not suitable for specific topic sentiment analysis</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rPr lang="en" sz="400">
                <a:solidFill>
                  <a:schemeClr val="dk1"/>
                </a:solidFill>
                <a:latin typeface="Open Sans"/>
                <a:ea typeface="Open Sans"/>
                <a:cs typeface="Open Sans"/>
                <a:sym typeface="Open Sans"/>
              </a:rPr>
              <a:t>2. Using N-Gram can improve result significantly, but takes time complexity from O(n) to O(n^2) even more.</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rPr lang="en" sz="400">
                <a:solidFill>
                  <a:schemeClr val="dk1"/>
                </a:solidFill>
                <a:latin typeface="Open Sans"/>
                <a:ea typeface="Open Sans"/>
                <a:cs typeface="Open Sans"/>
                <a:sym typeface="Open Sans"/>
              </a:rPr>
              <a:t>3. Neural network still performed the best when solve the complex case.</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400">
              <a:solidFill>
                <a:schemeClr val="dk1"/>
              </a:solidFill>
              <a:latin typeface="Open Sans"/>
              <a:ea typeface="Open Sans"/>
              <a:cs typeface="Open Sans"/>
              <a:sym typeface="Open Sans"/>
            </a:endParaRPr>
          </a:p>
          <a:p>
            <a:pPr indent="0" lvl="0" marL="0" rtl="0" algn="l">
              <a:spcBef>
                <a:spcPts val="0"/>
              </a:spcBef>
              <a:spcAft>
                <a:spcPts val="0"/>
              </a:spcAft>
              <a:buNone/>
            </a:pPr>
            <a:r>
              <a:rPr lang="en" sz="400">
                <a:solidFill>
                  <a:schemeClr val="dk1"/>
                </a:solidFill>
                <a:latin typeface="Open Sans"/>
                <a:ea typeface="Open Sans"/>
                <a:cs typeface="Open Sans"/>
                <a:sym typeface="Open Sans"/>
              </a:rPr>
              <a:t>4. Control the dimension of Word2Vec can significantly lower the cost.</a:t>
            </a:r>
            <a:endParaRPr sz="400">
              <a:solidFill>
                <a:schemeClr val="dk1"/>
              </a:solidFill>
              <a:latin typeface="Open Sans"/>
              <a:ea typeface="Open Sans"/>
              <a:cs typeface="Open Sans"/>
              <a:sym typeface="Open Sans"/>
            </a:endParaRPr>
          </a:p>
        </p:txBody>
      </p:sp>
      <p:sp>
        <p:nvSpPr>
          <p:cNvPr id="414" name="Google Shape;414;p26"/>
          <p:cNvSpPr txBox="1"/>
          <p:nvPr/>
        </p:nvSpPr>
        <p:spPr>
          <a:xfrm>
            <a:off x="6791425" y="3886150"/>
            <a:ext cx="1899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
                <a:solidFill>
                  <a:schemeClr val="dk1"/>
                </a:solidFill>
                <a:latin typeface="Open Sans"/>
                <a:ea typeface="Open Sans"/>
                <a:cs typeface="Open Sans"/>
                <a:sym typeface="Open Sans"/>
              </a:rPr>
              <a:t>Salton, G., &amp; Buckley, C. (1988). Term frequency and weighting approaches in automatic text retrieval. In Information Processing and Management (Vol. 24, No. 5, pp. 513-523). Elsevier. doi:10.1016/0306-4573(88Mikolov, T., Sutskever, I., Chen, K., </a:t>
            </a:r>
            <a:endParaRPr sz="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300">
              <a:solidFill>
                <a:schemeClr val="dk1"/>
              </a:solidFill>
              <a:latin typeface="Open Sans"/>
              <a:ea typeface="Open Sans"/>
              <a:cs typeface="Open Sans"/>
              <a:sym typeface="Open Sans"/>
            </a:endParaRPr>
          </a:p>
          <a:p>
            <a:pPr indent="0" lvl="0" marL="0" rtl="0" algn="l">
              <a:spcBef>
                <a:spcPts val="0"/>
              </a:spcBef>
              <a:spcAft>
                <a:spcPts val="0"/>
              </a:spcAft>
              <a:buNone/>
            </a:pPr>
            <a:r>
              <a:rPr lang="en" sz="300">
                <a:solidFill>
                  <a:schemeClr val="dk1"/>
                </a:solidFill>
                <a:latin typeface="Open Sans"/>
                <a:ea typeface="Open Sans"/>
                <a:cs typeface="Open Sans"/>
                <a:sym typeface="Open Sans"/>
              </a:rPr>
              <a:t>Corrado, G. S., &amp; Dean, J. (2013). Distributed representations of words and phrases and their compositionality. In Advances in Neural Information Processing Systems (pp. 3111-3119). Curran Associates, Inc.)90021-0</a:t>
            </a:r>
            <a:endParaRPr sz="3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300">
              <a:solidFill>
                <a:schemeClr val="dk1"/>
              </a:solidFill>
              <a:latin typeface="Open Sans"/>
              <a:ea typeface="Open Sans"/>
              <a:cs typeface="Open Sans"/>
              <a:sym typeface="Open Sans"/>
            </a:endParaRPr>
          </a:p>
        </p:txBody>
      </p:sp>
      <p:pic>
        <p:nvPicPr>
          <p:cNvPr id="415" name="Google Shape;415;p26"/>
          <p:cNvPicPr preferRelativeResize="0"/>
          <p:nvPr/>
        </p:nvPicPr>
        <p:blipFill>
          <a:blip r:embed="rId10">
            <a:alphaModFix/>
          </a:blip>
          <a:stretch>
            <a:fillRect/>
          </a:stretch>
        </p:blipFill>
        <p:spPr>
          <a:xfrm>
            <a:off x="4668975" y="2676425"/>
            <a:ext cx="1342725" cy="565700"/>
          </a:xfrm>
          <a:prstGeom prst="rect">
            <a:avLst/>
          </a:prstGeom>
          <a:solidFill>
            <a:srgbClr val="EEEEEE"/>
          </a:solidFill>
          <a:ln cap="flat" cmpd="sng" w="9525">
            <a:solidFill>
              <a:schemeClr val="dk1"/>
            </a:solidFill>
            <a:prstDash val="solid"/>
            <a:miter lim="8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