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5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bir Poonawala" userId="c72a4980b86adaeb" providerId="LiveId" clId="{401EB08F-1D19-47AB-BA3B-155DE644ADF4}"/>
    <pc:docChg chg="addSld delSld modSld">
      <pc:chgData name="Sabbir Poonawala" userId="c72a4980b86adaeb" providerId="LiveId" clId="{401EB08F-1D19-47AB-BA3B-155DE644ADF4}" dt="2025-07-21T03:37:48.496" v="60" actId="2696"/>
      <pc:docMkLst>
        <pc:docMk/>
      </pc:docMkLst>
      <pc:sldChg chg="modSp del mod">
        <pc:chgData name="Sabbir Poonawala" userId="c72a4980b86adaeb" providerId="LiveId" clId="{401EB08F-1D19-47AB-BA3B-155DE644ADF4}" dt="2025-07-21T03:24:06.720" v="59" actId="2696"/>
        <pc:sldMkLst>
          <pc:docMk/>
          <pc:sldMk cId="1888163858" sldId="256"/>
        </pc:sldMkLst>
        <pc:picChg chg="mod">
          <ac:chgData name="Sabbir Poonawala" userId="c72a4980b86adaeb" providerId="LiveId" clId="{401EB08F-1D19-47AB-BA3B-155DE644ADF4}" dt="2025-07-21T03:22:26.776" v="3" actId="1076"/>
          <ac:picMkLst>
            <pc:docMk/>
            <pc:sldMk cId="1888163858" sldId="256"/>
            <ac:picMk id="5" creationId="{CB80A413-A4FB-78C6-2A3A-5543EDFA8CA1}"/>
          </ac:picMkLst>
        </pc:picChg>
      </pc:sldChg>
      <pc:sldChg chg="del">
        <pc:chgData name="Sabbir Poonawala" userId="c72a4980b86adaeb" providerId="LiveId" clId="{401EB08F-1D19-47AB-BA3B-155DE644ADF4}" dt="2025-07-21T03:37:48.496" v="60" actId="2696"/>
        <pc:sldMkLst>
          <pc:docMk/>
          <pc:sldMk cId="4271648185" sldId="260"/>
        </pc:sldMkLst>
      </pc:sldChg>
      <pc:sldChg chg="modSp new mod">
        <pc:chgData name="Sabbir Poonawala" userId="c72a4980b86adaeb" providerId="LiveId" clId="{401EB08F-1D19-47AB-BA3B-155DE644ADF4}" dt="2025-07-21T03:23:58.903" v="58" actId="20577"/>
        <pc:sldMkLst>
          <pc:docMk/>
          <pc:sldMk cId="2665567565" sldId="275"/>
        </pc:sldMkLst>
        <pc:spChg chg="mod">
          <ac:chgData name="Sabbir Poonawala" userId="c72a4980b86adaeb" providerId="LiveId" clId="{401EB08F-1D19-47AB-BA3B-155DE644ADF4}" dt="2025-07-21T03:23:58.903" v="58" actId="20577"/>
          <ac:spMkLst>
            <pc:docMk/>
            <pc:sldMk cId="2665567565" sldId="275"/>
            <ac:spMk id="3" creationId="{9EB9B7A5-2449-DFE8-C9B5-D99A866C8D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6C3E5-DDE8-4A84-95A7-6C870207309F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318F-9F40-4E4B-9D9B-B47A09958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05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F318F-9F40-4E4B-9D9B-B47A09958C3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56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F318F-9F40-4E4B-9D9B-B47A09958C3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548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F318F-9F40-4E4B-9D9B-B47A09958C3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4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F318F-9F40-4E4B-9D9B-B47A09958C3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23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F318F-9F40-4E4B-9D9B-B47A09958C3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3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F318F-9F40-4E4B-9D9B-B47A09958C3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54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61F0-65FD-F967-30F5-BCA07DD67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8D0E9-7242-3D8F-1562-50E52ABFF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D6F8D-35F0-D280-32FE-0CCFC9A5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8355-3DF5-4B62-96D7-15074F45400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751CA-2834-FE5A-62C2-6A14F6C1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00E5-9483-0219-E9DB-A6230442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2914-39A9-4D9C-8A43-7892EC78A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55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599C-0F13-0EBB-A188-AF05E50A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6FFC4-C7EA-4418-3BA7-8A71811B6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DCEB1-A90B-2AEA-89C5-7815F3BE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8355-3DF5-4B62-96D7-15074F45400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53FE-E1C0-D842-D75D-AC5EA669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BE6D5-D706-CE0F-BCA8-23A1181F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2914-39A9-4D9C-8A43-7892EC78A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BF221-DFD8-2E5A-CDE6-98D96463B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1670C-5A34-C1B1-FF69-24A0CE107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DC3C9-8B16-329A-0D84-F9C9EB4A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8355-3DF5-4B62-96D7-15074F45400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CA20-D03E-F255-9FFB-11716779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3685C-3036-0F8C-F525-FD8F0DC4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2914-39A9-4D9C-8A43-7892EC78A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6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AA9A-C421-6158-5972-8B8BFB5B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5D4B-ABBA-27DE-B28B-FABD5D52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E6E8F-D681-CF2F-0395-64BF3D2A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8355-3DF5-4B62-96D7-15074F45400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8C5E0-4A84-0834-8253-64010D30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7BB5D-31A8-53F6-38E6-FE6AC68C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2914-39A9-4D9C-8A43-7892EC78A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81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BACD-784D-97C7-3247-6D1A1764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22D15-9A41-BC52-A1B5-26B46CEE2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D4C0F-36DE-5DAF-AEDB-58CC9E1C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8355-3DF5-4B62-96D7-15074F45400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B5AA-22D2-3EA0-7E38-FD96217A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5ADF-1788-576B-F77D-67A2A6A5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2914-39A9-4D9C-8A43-7892EC78A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83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5156-C3D5-A7FB-9212-A9902EC7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475C-6E7E-4254-7CD1-EC82B6E18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EC5E7-19F5-DBAD-28BE-464FC84BD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9D587-F873-9205-DB90-92B555E8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8355-3DF5-4B62-96D7-15074F45400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E70C-D941-00D3-4E85-65CC408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3AB9E-A7DD-C227-7B9B-BB97EE1C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2914-39A9-4D9C-8A43-7892EC78A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D520-B7C3-A535-752B-C6521B4C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563E6-98C5-8FB0-A406-F63284BA7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E46DA-4105-F925-3C53-FB3BDACBB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34B6-561C-6A5C-2BD5-E5D422230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BCD6D-F797-80D1-9F53-68C44A412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FF22B-1128-6194-4B38-B9099326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8355-3DF5-4B62-96D7-15074F45400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46879-60FC-9931-5534-9A008809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DA833-B4DF-7A1A-156C-FCD99BBD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2914-39A9-4D9C-8A43-7892EC78A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81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29EE-F91E-8E1D-1758-CC0AC520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45F6A-4338-4C0C-976D-5E36BC33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8355-3DF5-4B62-96D7-15074F45400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CDE4B-EF72-A9FB-BEA1-2BE1FAF8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B8476-93FB-DC3E-536C-CFB7E6E2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2914-39A9-4D9C-8A43-7892EC78A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51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EDDDC-2F7C-4C98-4A7E-993D549F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8355-3DF5-4B62-96D7-15074F45400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8F871-E21E-6C13-D9F5-3F0D2212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7C769-C895-81F5-45BF-1167CF9E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2914-39A9-4D9C-8A43-7892EC78A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9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63E7-F7D9-374D-C0AB-5C3BECB0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5150-F5DD-EACB-A7B2-C3A655A4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D82E2-FF43-0AA3-0D31-2503F1A41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D7CFC-A7BD-F706-5993-EA3C3358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8355-3DF5-4B62-96D7-15074F45400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3FB1D-224A-001F-9394-F1F2B8F6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DAA8B-FC1D-0C77-9C2F-E8671AA7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2914-39A9-4D9C-8A43-7892EC78A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7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F374-99AC-2F6A-D2B8-3F364045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2AE37-4879-15FB-3B51-2ACA71C98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B11D-6600-297C-283E-3EE3892B5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CD154-D194-1338-960E-47AEAC96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8355-3DF5-4B62-96D7-15074F45400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574DC-C49E-6E7F-9008-811C4DF2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FE45B-830C-D7A5-504B-EFEFB973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2914-39A9-4D9C-8A43-7892EC78A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5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8203E-621B-73D7-0687-FA8F6FFF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4131C-B87F-D9D2-8C21-E2764077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D860-CBB2-145F-BE34-C27CD9F1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8355-3DF5-4B62-96D7-15074F45400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0B22-AA11-C8F4-D479-C4E434FFD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A265-B76A-8C32-028C-1DFD558A8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52914-39A9-4D9C-8A43-7892EC78A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80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6386-A723-4122-5AA2-91E5E03F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B7A5-2449-DFE8-C9B5-D99A866C8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/>
              <a:t>Oracle JavaScript Extension Toolkit(OJET)</a:t>
            </a:r>
          </a:p>
        </p:txBody>
      </p:sp>
    </p:spTree>
    <p:extLst>
      <p:ext uri="{BB962C8B-B14F-4D97-AF65-F5344CB8AC3E}">
        <p14:creationId xmlns:p14="http://schemas.microsoft.com/office/powerpoint/2010/main" val="266556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C685DF-A2CC-D636-4EE4-EF23ED2B4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1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C1789E-1325-5F70-2A6C-E55C0C29E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9A5F9E-50CB-37FC-19D6-0FC72206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065BE8-7CE1-72F2-5FB0-BE72314B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988" y="0"/>
            <a:ext cx="12257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6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60F9C-C29A-3B24-1050-C190D95FF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0BF87A-5425-8BDB-7E9C-3E6A42217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78" y="0"/>
            <a:ext cx="12169821" cy="6857999"/>
          </a:xfrm>
        </p:spPr>
      </p:pic>
    </p:spTree>
    <p:extLst>
      <p:ext uri="{BB962C8B-B14F-4D97-AF65-F5344CB8AC3E}">
        <p14:creationId xmlns:p14="http://schemas.microsoft.com/office/powerpoint/2010/main" val="256502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CD8E5F-A57F-7C4F-3302-846BC622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2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0EB9B-ED0C-F34E-179A-84071E9C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841" y="0"/>
            <a:ext cx="12276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5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4FBD6-253E-D54F-818A-A2D780B41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1403"/>
            <a:ext cx="12191999" cy="715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1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5DB7D-3435-8CC7-F7C8-211429E5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9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9ADCEE-99C1-B9DA-1AE8-5AD797CA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03695"/>
            <a:ext cx="12192000" cy="69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6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97761-B14D-711B-B5F2-06E847066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670384" cy="6858000"/>
          </a:xfrm>
        </p:spPr>
      </p:pic>
    </p:spTree>
    <p:extLst>
      <p:ext uri="{BB962C8B-B14F-4D97-AF65-F5344CB8AC3E}">
        <p14:creationId xmlns:p14="http://schemas.microsoft.com/office/powerpoint/2010/main" val="44968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37C1B-AB4E-CA7E-B0B9-89EA0F6AA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6" y="0"/>
            <a:ext cx="12192245" cy="6857999"/>
          </a:xfrm>
        </p:spPr>
      </p:pic>
    </p:spTree>
    <p:extLst>
      <p:ext uri="{BB962C8B-B14F-4D97-AF65-F5344CB8AC3E}">
        <p14:creationId xmlns:p14="http://schemas.microsoft.com/office/powerpoint/2010/main" val="115160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10634-B60F-696A-6AC6-F113E76D2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86" y="0"/>
            <a:ext cx="12172014" cy="6858000"/>
          </a:xfrm>
        </p:spPr>
      </p:pic>
    </p:spTree>
    <p:extLst>
      <p:ext uri="{BB962C8B-B14F-4D97-AF65-F5344CB8AC3E}">
        <p14:creationId xmlns:p14="http://schemas.microsoft.com/office/powerpoint/2010/main" val="335017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AB5F65-A9F5-089F-931C-410DD325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6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F743C7-4937-EE62-9C56-1BA6AA346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5236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EADE8-D234-0B98-2579-D82EE3F2D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03694"/>
            <a:ext cx="12191999" cy="6961694"/>
          </a:xfrm>
        </p:spPr>
      </p:pic>
    </p:spTree>
    <p:extLst>
      <p:ext uri="{BB962C8B-B14F-4D97-AF65-F5344CB8AC3E}">
        <p14:creationId xmlns:p14="http://schemas.microsoft.com/office/powerpoint/2010/main" val="320206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Office PowerPoint</Application>
  <PresentationFormat>Widescreen</PresentationFormat>
  <Paragraphs>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Sabbir Poonawala</dc:creator>
  <cp:lastModifiedBy>Sabbir Poonawala</cp:lastModifiedBy>
  <cp:revision>4</cp:revision>
  <dcterms:created xsi:type="dcterms:W3CDTF">2024-08-02T10:31:11Z</dcterms:created>
  <dcterms:modified xsi:type="dcterms:W3CDTF">2025-07-21T03:37:58Z</dcterms:modified>
</cp:coreProperties>
</file>