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940-61CB-4C73-A45E-D476D4AA1032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373-E885-4AE2-84D2-791F7BCFC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88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940-61CB-4C73-A45E-D476D4AA1032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373-E885-4AE2-84D2-791F7BCFC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3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940-61CB-4C73-A45E-D476D4AA1032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373-E885-4AE2-84D2-791F7BCFC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5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940-61CB-4C73-A45E-D476D4AA1032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373-E885-4AE2-84D2-791F7BCFC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8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940-61CB-4C73-A45E-D476D4AA1032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373-E885-4AE2-84D2-791F7BCFC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7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940-61CB-4C73-A45E-D476D4AA1032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373-E885-4AE2-84D2-791F7BCFC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6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940-61CB-4C73-A45E-D476D4AA1032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373-E885-4AE2-84D2-791F7BCFC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6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940-61CB-4C73-A45E-D476D4AA1032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373-E885-4AE2-84D2-791F7BCFC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8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940-61CB-4C73-A45E-D476D4AA1032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373-E885-4AE2-84D2-791F7BCFC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7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940-61CB-4C73-A45E-D476D4AA1032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373-E885-4AE2-84D2-791F7BCFC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13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B940-61CB-4C73-A45E-D476D4AA1032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373-E885-4AE2-84D2-791F7BCFC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6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BB940-61CB-4C73-A45E-D476D4AA1032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8C373-E885-4AE2-84D2-791F7BCFC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7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Control Statements | Control Flow in Java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094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Loops in Java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 descr="Loops in Java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922" y="1600200"/>
            <a:ext cx="5746155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0621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Simple for Loop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 descr="for loop in java flowchart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79" y="1600200"/>
            <a:ext cx="3357441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2994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While Loop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 descr="flowchart of java while loop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7" y="1720056"/>
            <a:ext cx="4200525" cy="4286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5834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Java </a:t>
            </a:r>
            <a:r>
              <a:rPr lang="en-US" dirty="0"/>
              <a:t>Break Statement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 descr="java break statement flowchart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2424906"/>
            <a:ext cx="5238750" cy="2876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768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for loop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ontrol Flow in Java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2" y="2586831"/>
            <a:ext cx="5629275" cy="2552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848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while loop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ontrol Flow in Java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762919"/>
            <a:ext cx="3200400" cy="4200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1564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do-while loop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ontrol Flow in Java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962" y="2048669"/>
            <a:ext cx="2124075" cy="3629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857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if Statement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 descr="if statement in java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406" y="1600200"/>
            <a:ext cx="3793188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0952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if-else Statement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 descr="if-else statement in java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089" y="1600200"/>
            <a:ext cx="3793821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661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if-else-if ladder Statement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 descr="if-else-if ladder statement in java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447" y="1600200"/>
            <a:ext cx="5985105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0048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Nested if statement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 descr="Java Nested If Statement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735" y="1600200"/>
            <a:ext cx="1312529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3858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Switch Statement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 descr="flow of switch statement in java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194" y="1600200"/>
            <a:ext cx="4369611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5646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44</Words>
  <Application>Microsoft Office PowerPoint</Application>
  <PresentationFormat>On-screen Show (4:3)</PresentationFormat>
  <Paragraphs>13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Java Control Statements | Control Flow in Java </vt:lpstr>
      <vt:lpstr>Java for loop </vt:lpstr>
      <vt:lpstr>Java while loop </vt:lpstr>
      <vt:lpstr>Java do-while loop </vt:lpstr>
      <vt:lpstr>Java if Statement </vt:lpstr>
      <vt:lpstr>Java if-else Statement </vt:lpstr>
      <vt:lpstr>Java if-else-if ladder Statement </vt:lpstr>
      <vt:lpstr>Java Nested if statement </vt:lpstr>
      <vt:lpstr>Java Switch Statement </vt:lpstr>
      <vt:lpstr>Loops in Java </vt:lpstr>
      <vt:lpstr>Java Simple for Loop </vt:lpstr>
      <vt:lpstr>Java While Loop </vt:lpstr>
      <vt:lpstr> Java Break Statement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Control Statements | Control Flow in Java </dc:title>
  <dc:creator>Sabbir Poonawala</dc:creator>
  <cp:lastModifiedBy>Sabbir Poonawala</cp:lastModifiedBy>
  <cp:revision>1</cp:revision>
  <dcterms:created xsi:type="dcterms:W3CDTF">2021-09-02T03:20:25Z</dcterms:created>
  <dcterms:modified xsi:type="dcterms:W3CDTF">2021-09-02T03:28:42Z</dcterms:modified>
</cp:coreProperties>
</file>