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76" r:id="rId5"/>
    <p:sldId id="263" r:id="rId6"/>
    <p:sldId id="280" r:id="rId7"/>
    <p:sldId id="281" r:id="rId8"/>
    <p:sldId id="264" r:id="rId9"/>
    <p:sldId id="279" r:id="rId10"/>
    <p:sldId id="265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F8E"/>
    <a:srgbClr val="ECECEC"/>
    <a:srgbClr val="3D3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75307-0F3C-4A43-8065-E883FF3F7DA4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EF871-DCFF-401F-AFA6-E4E704D9F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7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781F5-38F1-481E-8616-484DE943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3EB85C-0C7D-4218-BB12-34BF89FEB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71241-D27A-4111-ADAD-7459A8AC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23535-70B8-4C70-8E78-2B77C64A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AA4C-7AD3-4D2B-89C7-30B35E83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6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44B28-8E4D-4549-9970-B301A791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7101A-BE2C-41E3-AE07-D1C3ACE8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C19F4-B011-425F-8599-8F768F9D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6C242-D404-4024-AFBB-571DAD60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C99B6-D7D5-435F-ACF1-ADF33024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C16DA-DE21-4FF1-B03F-8EC46E7E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9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574BF-9F85-4841-9EE2-883C02ED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3878C2-4059-4DC5-BE43-A78CBDF67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A117B8-0C29-461C-A759-A552D029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C0AEB5-52D9-4E15-B783-876426DA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655D0-01EE-43ED-A898-5339437A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FE004-20F0-4BF8-B699-87EFBE13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4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28F8C-7151-4B85-A560-58A021EB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B53A89-DEB6-4ED4-B483-7BCB64535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F35A1-3F07-40FE-92C9-5F5750C4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B1B43-366F-4E04-A2B2-5F2D6983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54EF4-54A3-4737-B982-5BED0DB3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2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15C673-B95B-47C7-AB02-72FF15808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B58B1-2F38-46EE-B6C3-087B92E5E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5272E-9192-41F4-BD08-418D2372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2925E-A9AE-48A6-B6A0-6761D385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A91F1-5F89-493A-90B1-03ABA1BC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8BE6B-0F90-4501-AF99-C87BD934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85219-7DC4-4072-8A31-C17EFCEB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5FF5B-491E-48FB-BAB6-2EA48A03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54435-342D-46E7-8296-7D69BEBC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19CFA-1F4A-4061-809B-EF294783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2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2A6C-2EA0-488A-BAA1-07C42B6D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69922-392A-421C-828D-6A747A89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8C173-3CF7-4864-85F4-A61FE4D5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5357-32A8-4585-B562-1760141F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6526E-FB68-44B0-A0C8-5A73D841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4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9D9E-2E23-4D21-98D2-477DD752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B4432-B514-498F-B24B-21C6B8422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E6CF7-71A5-4D3D-B3BF-1B153B8B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696A1-CC5F-4EE4-96B2-DA846FFE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33401-D610-4607-A2C1-D9F8F58B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67376-059B-4E2F-AC56-22D7C9C2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9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EE98C-DC5C-4B8A-94B1-DC735E7E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DFB94-084D-4970-8DDA-22119C8E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A2FA2-9412-4BF5-8202-0816B522F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719369-1044-447E-9B07-1EBAA06D6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3E7388-EEDD-45DF-AD76-5FD5A5113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4043E-B38C-40E1-B475-E866E2DC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FF9612-7FC1-458C-A054-0B888021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2CFF5-961A-4479-B530-30EBE96B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5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76941-CC88-41C4-B043-8B2CC77F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3FC27-629A-4903-B0A6-411B4890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2F71-BF46-48B1-882C-C0B5C01B2F0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AA44B-DB5C-42A3-800C-956EBD03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BE785-5F13-4D31-9A80-23B4E717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7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23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39074E-CABF-48A3-98CC-29229DABC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6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F5EBEB7-5CB1-43EB-A11F-8C65F0962C37}"/>
              </a:ext>
            </a:extLst>
          </p:cNvPr>
          <p:cNvGrpSpPr/>
          <p:nvPr userDrawn="1"/>
        </p:nvGrpSpPr>
        <p:grpSpPr>
          <a:xfrm>
            <a:off x="0" y="233680"/>
            <a:ext cx="365760" cy="467360"/>
            <a:chOff x="0" y="233680"/>
            <a:chExt cx="365760" cy="46736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F8A25F-4774-4D87-8B72-EFF7DA71AC26}"/>
                </a:ext>
              </a:extLst>
            </p:cNvPr>
            <p:cNvSpPr/>
            <p:nvPr/>
          </p:nvSpPr>
          <p:spPr>
            <a:xfrm>
              <a:off x="0" y="233680"/>
              <a:ext cx="233680" cy="467360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90BE492-99FE-488D-B198-EA1E69A163D7}"/>
                </a:ext>
              </a:extLst>
            </p:cNvPr>
            <p:cNvSpPr/>
            <p:nvPr/>
          </p:nvSpPr>
          <p:spPr>
            <a:xfrm>
              <a:off x="274320" y="233680"/>
              <a:ext cx="91440" cy="46736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68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1F4788-573C-45A3-8FCD-D21989CF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F84A9-BCE2-4F9F-97A1-00694FCE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5069F-13F6-4647-AE76-CAD31E1E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2F71-BF46-48B1-882C-C0B5C01B2F06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01749-0F3B-4B26-A120-D22390705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B5839-3EA8-4F82-9875-EECA9E58F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69E4-0013-41C1-B3EE-EE168FA5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5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20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大富翁游戏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46A1A6-5464-490E-9691-FD2B44E5AD18}"/>
              </a:ext>
            </a:extLst>
          </p:cNvPr>
          <p:cNvSpPr txBox="1"/>
          <p:nvPr/>
        </p:nvSpPr>
        <p:spPr>
          <a:xfrm>
            <a:off x="7255495" y="4076208"/>
            <a:ext cx="2912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组长：陈威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组员：徐明睿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张文喆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王浩欢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闫顺兴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</a:p>
        </p:txBody>
      </p:sp>
    </p:spTree>
    <p:extLst>
      <p:ext uri="{BB962C8B-B14F-4D97-AF65-F5344CB8AC3E}">
        <p14:creationId xmlns:p14="http://schemas.microsoft.com/office/powerpoint/2010/main" val="341139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20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功能演示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27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20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46A1A6-5464-490E-9691-FD2B44E5AD18}"/>
              </a:ext>
            </a:extLst>
          </p:cNvPr>
          <p:cNvSpPr txBox="1"/>
          <p:nvPr/>
        </p:nvSpPr>
        <p:spPr>
          <a:xfrm>
            <a:off x="8240008" y="4545417"/>
            <a:ext cx="291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软件构造基础小组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03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660950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5153319" y="2099821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E67B59-47C1-4080-BDCE-EEA3905CB0F6}"/>
              </a:ext>
            </a:extLst>
          </p:cNvPr>
          <p:cNvSpPr txBox="1"/>
          <p:nvPr/>
        </p:nvSpPr>
        <p:spPr>
          <a:xfrm>
            <a:off x="3575900" y="2099821"/>
            <a:ext cx="14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518423-CE38-412B-99DF-387D8E9F43BC}"/>
              </a:ext>
            </a:extLst>
          </p:cNvPr>
          <p:cNvSpPr txBox="1"/>
          <p:nvPr/>
        </p:nvSpPr>
        <p:spPr>
          <a:xfrm>
            <a:off x="5168344" y="3230915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游戏玩法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499FB3-4F82-4608-A66D-D22A623F8A36}"/>
              </a:ext>
            </a:extLst>
          </p:cNvPr>
          <p:cNvSpPr txBox="1"/>
          <p:nvPr/>
        </p:nvSpPr>
        <p:spPr>
          <a:xfrm>
            <a:off x="3581400" y="3230915"/>
            <a:ext cx="14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F840F37-1593-4AEF-B970-F96C51722993}"/>
              </a:ext>
            </a:extLst>
          </p:cNvPr>
          <p:cNvSpPr txBox="1"/>
          <p:nvPr/>
        </p:nvSpPr>
        <p:spPr>
          <a:xfrm>
            <a:off x="5158819" y="4361354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D10B15-B64E-49B3-8BDD-821CAB1D62EB}"/>
              </a:ext>
            </a:extLst>
          </p:cNvPr>
          <p:cNvSpPr txBox="1"/>
          <p:nvPr/>
        </p:nvSpPr>
        <p:spPr>
          <a:xfrm>
            <a:off x="3581400" y="4361354"/>
            <a:ext cx="14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82EBBE-9770-4A15-A230-731468021D85}"/>
              </a:ext>
            </a:extLst>
          </p:cNvPr>
          <p:cNvSpPr txBox="1"/>
          <p:nvPr/>
        </p:nvSpPr>
        <p:spPr>
          <a:xfrm>
            <a:off x="5158819" y="5491794"/>
            <a:ext cx="3462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功能演示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020C6C-50F7-4926-B521-781C741CBC1C}"/>
              </a:ext>
            </a:extLst>
          </p:cNvPr>
          <p:cNvSpPr txBox="1"/>
          <p:nvPr/>
        </p:nvSpPr>
        <p:spPr>
          <a:xfrm>
            <a:off x="3581400" y="5491794"/>
            <a:ext cx="14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2800" b="1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81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19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83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2"/>
          <p:cNvSpPr txBox="1">
            <a:spLocks/>
          </p:cNvSpPr>
          <p:nvPr/>
        </p:nvSpPr>
        <p:spPr>
          <a:xfrm>
            <a:off x="1184402" y="584122"/>
            <a:ext cx="4411110" cy="7265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3200" dirty="0">
                <a:solidFill>
                  <a:srgbClr val="199F8E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选题背景</a:t>
            </a:r>
            <a:endParaRPr lang="en-US" altLang="zh-CN" sz="3200" dirty="0">
              <a:solidFill>
                <a:srgbClr val="199F8E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TextBox 61"/>
          <p:cNvSpPr txBox="1"/>
          <p:nvPr/>
        </p:nvSpPr>
        <p:spPr>
          <a:xfrm>
            <a:off x="865028" y="1936649"/>
            <a:ext cx="5811997" cy="36280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45720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现在市面上的大富翁游戏依然停留在买地卖地的陈旧版本，导致游戏的趣味性、可玩性以及对玩家的吸引力都大幅度下降。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我们小组决定开发一款新型大富翁游戏，在保留原有游戏逻辑的基础上进行设定的创新，增加故事内容的丰富性以及玩法的趣味性。在这里，玩家扮演的角色不再是富翁而是高中生，胜负的判定不再是金钱而是成绩等等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</p:txBody>
      </p:sp>
      <p:cxnSp>
        <p:nvCxnSpPr>
          <p:cNvPr id="70" name="Straight Connector 4"/>
          <p:cNvCxnSpPr/>
          <p:nvPr/>
        </p:nvCxnSpPr>
        <p:spPr>
          <a:xfrm>
            <a:off x="1285396" y="1186848"/>
            <a:ext cx="990600" cy="0"/>
          </a:xfrm>
          <a:prstGeom prst="line">
            <a:avLst/>
          </a:prstGeom>
          <a:ln w="28575">
            <a:solidFill>
              <a:srgbClr val="199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A01255F-3EF2-407C-877A-4731D3B1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50" y="1521302"/>
            <a:ext cx="4586287" cy="461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20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游戏玩法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48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778680" y="1854982"/>
            <a:ext cx="4174427" cy="4355317"/>
          </a:xfrm>
          <a:prstGeom prst="roundRect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23894" y="1636543"/>
            <a:ext cx="2600960" cy="436880"/>
          </a:xfrm>
          <a:prstGeom prst="rect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51"/>
          <p:cNvSpPr txBox="1"/>
          <p:nvPr/>
        </p:nvSpPr>
        <p:spPr>
          <a:xfrm>
            <a:off x="804006" y="2484805"/>
            <a:ext cx="4040733" cy="3314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游戏里的角色，是一群为了高考而奋斗的高中生。他们努力学习、练习、考试，为了提高自己的成绩；他们体检、锻炼，为了提高他们的体质。这一切的一切都是为了在最后的战场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高考中取得胜利。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1624544" y="1678669"/>
            <a:ext cx="2399659" cy="334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玩家：高中生</a:t>
            </a:r>
            <a:endParaRPr lang="en-US" altLang="zh-CN" sz="1800" dirty="0">
              <a:solidFill>
                <a:schemeClr val="bg1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1AC058-8180-4224-A6C3-95BBB58C62AB}"/>
              </a:ext>
            </a:extLst>
          </p:cNvPr>
          <p:cNvSpPr txBox="1"/>
          <p:nvPr/>
        </p:nvSpPr>
        <p:spPr>
          <a:xfrm>
            <a:off x="363813" y="239375"/>
            <a:ext cx="1750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游戏玩法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0EE239-82B1-478C-A6BD-A14DE729F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1" t="43116" r="14643" b="24128"/>
          <a:stretch/>
        </p:blipFill>
        <p:spPr>
          <a:xfrm>
            <a:off x="6820637" y="2406798"/>
            <a:ext cx="4380763" cy="26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0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出自【趣你的PPT】(微信:qunideppt)：最优质的PPT资源库"/>
          <p:cNvCxnSpPr/>
          <p:nvPr/>
        </p:nvCxnSpPr>
        <p:spPr>
          <a:xfrm>
            <a:off x="363813" y="1849021"/>
            <a:ext cx="0" cy="3650456"/>
          </a:xfrm>
          <a:prstGeom prst="line">
            <a:avLst/>
          </a:prstGeom>
          <a:ln w="9525">
            <a:solidFill>
              <a:srgbClr val="199F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出自【趣你的PPT】(微信:qunideppt)：最优质的PPT资源库"/>
          <p:cNvSpPr/>
          <p:nvPr/>
        </p:nvSpPr>
        <p:spPr>
          <a:xfrm>
            <a:off x="991340" y="1883442"/>
            <a:ext cx="476122" cy="476122"/>
          </a:xfrm>
          <a:prstGeom prst="ellipse">
            <a:avLst/>
          </a:pr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18" name="出自【趣你的PPT】(微信:qunideppt)：最优质的PPT资源库"/>
          <p:cNvSpPr txBox="1"/>
          <p:nvPr/>
        </p:nvSpPr>
        <p:spPr>
          <a:xfrm>
            <a:off x="1038315" y="1990905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01</a:t>
            </a:r>
          </a:p>
        </p:txBody>
      </p:sp>
      <p:sp>
        <p:nvSpPr>
          <p:cNvPr id="23" name="出自【趣你的PPT】(微信:qunideppt)：最优质的PPT资源库"/>
          <p:cNvSpPr/>
          <p:nvPr/>
        </p:nvSpPr>
        <p:spPr>
          <a:xfrm>
            <a:off x="991340" y="2980914"/>
            <a:ext cx="476122" cy="476122"/>
          </a:xfrm>
          <a:prstGeom prst="ellipse">
            <a:avLst/>
          </a:prstGeom>
          <a:solidFill>
            <a:srgbClr val="40404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24" name="出自【趣你的PPT】(微信:qunideppt)：最优质的PPT资源库"/>
          <p:cNvSpPr txBox="1"/>
          <p:nvPr/>
        </p:nvSpPr>
        <p:spPr>
          <a:xfrm>
            <a:off x="1038315" y="3080475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9" name="出自【趣你的PPT】(微信:qunideppt)：最优质的PPT资源库"/>
          <p:cNvSpPr/>
          <p:nvPr/>
        </p:nvSpPr>
        <p:spPr>
          <a:xfrm>
            <a:off x="974025" y="5404341"/>
            <a:ext cx="476122" cy="476122"/>
          </a:xfrm>
          <a:prstGeom prst="ellipse">
            <a:avLst/>
          </a:prstGeom>
          <a:solidFill>
            <a:srgbClr val="40404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30" name="出自【趣你的PPT】(微信:qunideppt)：最优质的PPT资源库"/>
          <p:cNvSpPr txBox="1"/>
          <p:nvPr/>
        </p:nvSpPr>
        <p:spPr>
          <a:xfrm>
            <a:off x="1037103" y="5501260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04</a:t>
            </a:r>
          </a:p>
        </p:txBody>
      </p:sp>
      <p:sp>
        <p:nvSpPr>
          <p:cNvPr id="35" name="出自【趣你的PPT】(微信:qunideppt)：最优质的PPT资源库"/>
          <p:cNvSpPr/>
          <p:nvPr/>
        </p:nvSpPr>
        <p:spPr>
          <a:xfrm>
            <a:off x="991340" y="4361033"/>
            <a:ext cx="476122" cy="476122"/>
          </a:xfrm>
          <a:prstGeom prst="ellipse">
            <a:avLst/>
          </a:prstGeom>
          <a:solidFill>
            <a:srgbClr val="199F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3" dirty="0">
              <a:latin typeface="微软雅黑" panose="020B0503020204020204" pitchFamily="34" charset="-122"/>
            </a:endParaRPr>
          </a:p>
        </p:txBody>
      </p:sp>
      <p:sp>
        <p:nvSpPr>
          <p:cNvPr id="36" name="出自【趣你的PPT】(微信:qunideppt)：最优质的PPT资源库"/>
          <p:cNvSpPr txBox="1"/>
          <p:nvPr/>
        </p:nvSpPr>
        <p:spPr>
          <a:xfrm>
            <a:off x="1038315" y="4468496"/>
            <a:ext cx="3736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03</a:t>
            </a:r>
          </a:p>
        </p:txBody>
      </p:sp>
      <p:sp>
        <p:nvSpPr>
          <p:cNvPr id="39" name="出自【趣你的PPT】(微信:qunideppt)：最优质的PPT资源库"/>
          <p:cNvSpPr txBox="1">
            <a:spLocks/>
          </p:cNvSpPr>
          <p:nvPr/>
        </p:nvSpPr>
        <p:spPr>
          <a:xfrm>
            <a:off x="1514437" y="1849021"/>
            <a:ext cx="3600293" cy="560765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玩家通过扔骰子决定游戏走向</a:t>
            </a:r>
          </a:p>
        </p:txBody>
      </p:sp>
      <p:sp>
        <p:nvSpPr>
          <p:cNvPr id="33" name="出自【趣你的PPT】(微信:qunideppt)：最优质的PPT资源库"/>
          <p:cNvSpPr txBox="1">
            <a:spLocks/>
          </p:cNvSpPr>
          <p:nvPr/>
        </p:nvSpPr>
        <p:spPr>
          <a:xfrm>
            <a:off x="1514437" y="2997002"/>
            <a:ext cx="3600293" cy="560765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玩家走到不同的格子触发不同的事件</a:t>
            </a:r>
          </a:p>
        </p:txBody>
      </p:sp>
      <p:sp>
        <p:nvSpPr>
          <p:cNvPr id="37" name="出自【趣你的PPT】(微信:qunideppt)：最优质的PPT资源库"/>
          <p:cNvSpPr txBox="1">
            <a:spLocks/>
          </p:cNvSpPr>
          <p:nvPr/>
        </p:nvSpPr>
        <p:spPr>
          <a:xfrm>
            <a:off x="1514437" y="4326612"/>
            <a:ext cx="3600293" cy="560765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单体事件：仅仅对触发玩家生效</a:t>
            </a:r>
          </a:p>
        </p:txBody>
      </p:sp>
      <p:sp>
        <p:nvSpPr>
          <p:cNvPr id="43" name="出自【趣你的PPT】(微信:qunideppt)：最优质的PPT资源库"/>
          <p:cNvSpPr txBox="1">
            <a:spLocks/>
          </p:cNvSpPr>
          <p:nvPr/>
        </p:nvSpPr>
        <p:spPr>
          <a:xfrm>
            <a:off x="1497121" y="5359376"/>
            <a:ext cx="3600293" cy="560765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全体事件：对全体玩家生效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7060AD7-6F2D-4514-90A7-705F1DEAE127}"/>
              </a:ext>
            </a:extLst>
          </p:cNvPr>
          <p:cNvSpPr txBox="1"/>
          <p:nvPr/>
        </p:nvSpPr>
        <p:spPr>
          <a:xfrm>
            <a:off x="363813" y="239375"/>
            <a:ext cx="157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游戏玩法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C8838B-7598-47A4-BB88-0057ABDCF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7" t="59796" r="44894" b="24243"/>
          <a:stretch/>
        </p:blipFill>
        <p:spPr>
          <a:xfrm>
            <a:off x="5707626" y="1732598"/>
            <a:ext cx="776748" cy="7936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DDBDA1-369C-4783-852B-133DE9E6A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84" t="78321" r="11935" b="-103"/>
          <a:stretch/>
        </p:blipFill>
        <p:spPr>
          <a:xfrm>
            <a:off x="5707626" y="5173639"/>
            <a:ext cx="979702" cy="95206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654EBBD-E29C-40B4-9221-8FCCDEA5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2" t="11685" r="-107" b="66667"/>
          <a:stretch/>
        </p:blipFill>
        <p:spPr>
          <a:xfrm rot="5400000">
            <a:off x="5683411" y="3950226"/>
            <a:ext cx="961366" cy="9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0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236BE2-1412-4183-83B2-1E49545D51A7}"/>
              </a:ext>
            </a:extLst>
          </p:cNvPr>
          <p:cNvSpPr txBox="1"/>
          <p:nvPr/>
        </p:nvSpPr>
        <p:spPr>
          <a:xfrm>
            <a:off x="2023620" y="3004794"/>
            <a:ext cx="814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9CFD60-AC89-45A3-AC04-11A0D2587109}"/>
              </a:ext>
            </a:extLst>
          </p:cNvPr>
          <p:cNvSpPr txBox="1"/>
          <p:nvPr/>
        </p:nvSpPr>
        <p:spPr>
          <a:xfrm>
            <a:off x="4223208" y="2173797"/>
            <a:ext cx="3745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出自【趣你的PPT】(微信:qunideppt)：最优质的PPT资源库"/>
          <p:cNvSpPr>
            <a:spLocks/>
          </p:cNvSpPr>
          <p:nvPr/>
        </p:nvSpPr>
        <p:spPr bwMode="auto">
          <a:xfrm rot="20791526">
            <a:off x="6688287" y="3575798"/>
            <a:ext cx="1849259" cy="1813952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出自【趣你的PPT】(微信:qunideppt)：最优质的PPT资源库"/>
          <p:cNvSpPr>
            <a:spLocks noChangeAspect="1"/>
          </p:cNvSpPr>
          <p:nvPr/>
        </p:nvSpPr>
        <p:spPr>
          <a:xfrm>
            <a:off x="7010400" y="1755052"/>
            <a:ext cx="251968" cy="251968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出自【趣你的PPT】(微信:qunideppt)：最优质的PPT资源库"/>
          <p:cNvSpPr>
            <a:spLocks noChangeAspect="1"/>
          </p:cNvSpPr>
          <p:nvPr/>
        </p:nvSpPr>
        <p:spPr>
          <a:xfrm>
            <a:off x="4421632" y="1866200"/>
            <a:ext cx="251968" cy="25196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出自【趣你的PPT】(微信:qunideppt)：最优质的PPT资源库"/>
          <p:cNvSpPr>
            <a:spLocks noChangeAspect="1"/>
          </p:cNvSpPr>
          <p:nvPr/>
        </p:nvSpPr>
        <p:spPr>
          <a:xfrm>
            <a:off x="8346991" y="3422395"/>
            <a:ext cx="251968" cy="25196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出自【趣你的PPT】(微信:qunideppt)：最优质的PPT资源库"/>
          <p:cNvSpPr>
            <a:spLocks/>
          </p:cNvSpPr>
          <p:nvPr/>
        </p:nvSpPr>
        <p:spPr bwMode="auto">
          <a:xfrm>
            <a:off x="5348555" y="4362647"/>
            <a:ext cx="1485605" cy="2495354"/>
          </a:xfrm>
          <a:custGeom>
            <a:avLst/>
            <a:gdLst>
              <a:gd name="T0" fmla="*/ 558 w 679"/>
              <a:gd name="T1" fmla="*/ 887 h 887"/>
              <a:gd name="T2" fmla="*/ 517 w 679"/>
              <a:gd name="T3" fmla="*/ 546 h 887"/>
              <a:gd name="T4" fmla="*/ 669 w 679"/>
              <a:gd name="T5" fmla="*/ 191 h 887"/>
              <a:gd name="T6" fmla="*/ 593 w 679"/>
              <a:gd name="T7" fmla="*/ 207 h 887"/>
              <a:gd name="T8" fmla="*/ 451 w 679"/>
              <a:gd name="T9" fmla="*/ 310 h 887"/>
              <a:gd name="T10" fmla="*/ 331 w 679"/>
              <a:gd name="T11" fmla="*/ 25 h 887"/>
              <a:gd name="T12" fmla="*/ 319 w 679"/>
              <a:gd name="T13" fmla="*/ 214 h 887"/>
              <a:gd name="T14" fmla="*/ 199 w 679"/>
              <a:gd name="T15" fmla="*/ 139 h 887"/>
              <a:gd name="T16" fmla="*/ 110 w 679"/>
              <a:gd name="T17" fmla="*/ 71 h 887"/>
              <a:gd name="T18" fmla="*/ 216 w 679"/>
              <a:gd name="T19" fmla="*/ 311 h 887"/>
              <a:gd name="T20" fmla="*/ 40 w 679"/>
              <a:gd name="T21" fmla="*/ 150 h 887"/>
              <a:gd name="T22" fmla="*/ 37 w 679"/>
              <a:gd name="T23" fmla="*/ 224 h 887"/>
              <a:gd name="T24" fmla="*/ 180 w 679"/>
              <a:gd name="T25" fmla="*/ 388 h 887"/>
              <a:gd name="T26" fmla="*/ 44 w 679"/>
              <a:gd name="T27" fmla="*/ 317 h 887"/>
              <a:gd name="T28" fmla="*/ 85 w 679"/>
              <a:gd name="T29" fmla="*/ 408 h 887"/>
              <a:gd name="T30" fmla="*/ 303 w 679"/>
              <a:gd name="T31" fmla="*/ 668 h 887"/>
              <a:gd name="T32" fmla="*/ 275 w 679"/>
              <a:gd name="T33" fmla="*/ 88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9" h="887">
                <a:moveTo>
                  <a:pt x="558" y="887"/>
                </a:moveTo>
                <a:cubicBezTo>
                  <a:pt x="558" y="887"/>
                  <a:pt x="455" y="806"/>
                  <a:pt x="517" y="546"/>
                </a:cubicBezTo>
                <a:cubicBezTo>
                  <a:pt x="580" y="285"/>
                  <a:pt x="679" y="231"/>
                  <a:pt x="669" y="191"/>
                </a:cubicBezTo>
                <a:cubicBezTo>
                  <a:pt x="660" y="151"/>
                  <a:pt x="609" y="170"/>
                  <a:pt x="593" y="207"/>
                </a:cubicBezTo>
                <a:cubicBezTo>
                  <a:pt x="577" y="243"/>
                  <a:pt x="512" y="323"/>
                  <a:pt x="451" y="310"/>
                </a:cubicBezTo>
                <a:cubicBezTo>
                  <a:pt x="391" y="297"/>
                  <a:pt x="375" y="49"/>
                  <a:pt x="331" y="25"/>
                </a:cubicBezTo>
                <a:cubicBezTo>
                  <a:pt x="287" y="0"/>
                  <a:pt x="302" y="114"/>
                  <a:pt x="319" y="214"/>
                </a:cubicBezTo>
                <a:cubicBezTo>
                  <a:pt x="336" y="313"/>
                  <a:pt x="252" y="258"/>
                  <a:pt x="199" y="139"/>
                </a:cubicBezTo>
                <a:cubicBezTo>
                  <a:pt x="146" y="20"/>
                  <a:pt x="115" y="54"/>
                  <a:pt x="110" y="71"/>
                </a:cubicBezTo>
                <a:cubicBezTo>
                  <a:pt x="104" y="88"/>
                  <a:pt x="225" y="300"/>
                  <a:pt x="216" y="311"/>
                </a:cubicBezTo>
                <a:cubicBezTo>
                  <a:pt x="208" y="321"/>
                  <a:pt x="55" y="145"/>
                  <a:pt x="40" y="150"/>
                </a:cubicBezTo>
                <a:cubicBezTo>
                  <a:pt x="26" y="155"/>
                  <a:pt x="0" y="169"/>
                  <a:pt x="37" y="224"/>
                </a:cubicBezTo>
                <a:cubicBezTo>
                  <a:pt x="73" y="280"/>
                  <a:pt x="187" y="373"/>
                  <a:pt x="180" y="388"/>
                </a:cubicBezTo>
                <a:cubicBezTo>
                  <a:pt x="173" y="404"/>
                  <a:pt x="78" y="319"/>
                  <a:pt x="44" y="317"/>
                </a:cubicBezTo>
                <a:cubicBezTo>
                  <a:pt x="9" y="315"/>
                  <a:pt x="23" y="364"/>
                  <a:pt x="85" y="408"/>
                </a:cubicBezTo>
                <a:cubicBezTo>
                  <a:pt x="147" y="452"/>
                  <a:pt x="298" y="501"/>
                  <a:pt x="303" y="668"/>
                </a:cubicBezTo>
                <a:cubicBezTo>
                  <a:pt x="308" y="835"/>
                  <a:pt x="275" y="887"/>
                  <a:pt x="275" y="887"/>
                </a:cubicBezTo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出自【趣你的PPT】(微信:qunideppt)：最优质的PPT资源库"/>
          <p:cNvSpPr>
            <a:spLocks/>
          </p:cNvSpPr>
          <p:nvPr/>
        </p:nvSpPr>
        <p:spPr bwMode="auto">
          <a:xfrm rot="677462">
            <a:off x="3585968" y="3330868"/>
            <a:ext cx="1841843" cy="1948104"/>
          </a:xfrm>
          <a:custGeom>
            <a:avLst/>
            <a:gdLst>
              <a:gd name="T0" fmla="*/ 966 w 970"/>
              <a:gd name="T1" fmla="*/ 703 h 1025"/>
              <a:gd name="T2" fmla="*/ 0 w 970"/>
              <a:gd name="T3" fmla="*/ 498 h 1025"/>
              <a:gd name="T4" fmla="*/ 970 w 970"/>
              <a:gd name="T5" fmla="*/ 620 h 1025"/>
              <a:gd name="T6" fmla="*/ 445 w 970"/>
              <a:gd name="T7" fmla="*/ 543 h 1025"/>
              <a:gd name="T8" fmla="*/ 966 w 970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出自【趣你的PPT】(微信:qunideppt)：最优质的PPT资源库"/>
          <p:cNvSpPr>
            <a:spLocks/>
          </p:cNvSpPr>
          <p:nvPr/>
        </p:nvSpPr>
        <p:spPr bwMode="auto">
          <a:xfrm>
            <a:off x="5435159" y="2112127"/>
            <a:ext cx="2660653" cy="2515720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rgbClr val="199F8E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出自【趣你的PPT】(微信:qunideppt)：最优质的PPT资源库"/>
          <p:cNvSpPr>
            <a:spLocks/>
          </p:cNvSpPr>
          <p:nvPr/>
        </p:nvSpPr>
        <p:spPr bwMode="auto">
          <a:xfrm rot="355503">
            <a:off x="4374809" y="2313210"/>
            <a:ext cx="2120703" cy="2211695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出自【趣你的PPT】(微信:qunideppt)：最优质的PPT资源库"/>
          <p:cNvSpPr>
            <a:spLocks noChangeAspect="1"/>
          </p:cNvSpPr>
          <p:nvPr/>
        </p:nvSpPr>
        <p:spPr>
          <a:xfrm>
            <a:off x="3581400" y="3630338"/>
            <a:ext cx="251968" cy="251968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出自【趣你的PPT】(微信:qunideppt)：最优质的PPT资源库"/>
          <p:cNvSpPr/>
          <p:nvPr/>
        </p:nvSpPr>
        <p:spPr>
          <a:xfrm>
            <a:off x="6519333" y="2480272"/>
            <a:ext cx="508883" cy="5088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出自【趣你的PPT】(微信:qunideppt)：最优质的PPT资源库"/>
          <p:cNvSpPr>
            <a:spLocks noChangeAspect="1" noEditPoints="1"/>
          </p:cNvSpPr>
          <p:nvPr/>
        </p:nvSpPr>
        <p:spPr bwMode="auto">
          <a:xfrm>
            <a:off x="6603821" y="2568995"/>
            <a:ext cx="339908" cy="331438"/>
          </a:xfrm>
          <a:custGeom>
            <a:avLst/>
            <a:gdLst/>
            <a:ahLst/>
            <a:cxnLst>
              <a:cxn ang="0">
                <a:pos x="252" y="234"/>
              </a:cxn>
              <a:cxn ang="0">
                <a:pos x="197" y="105"/>
              </a:cxn>
              <a:cxn ang="0">
                <a:pos x="194" y="98"/>
              </a:cxn>
              <a:cxn ang="0">
                <a:pos x="198" y="55"/>
              </a:cxn>
              <a:cxn ang="0">
                <a:pos x="195" y="42"/>
              </a:cxn>
              <a:cxn ang="0">
                <a:pos x="99" y="0"/>
              </a:cxn>
              <a:cxn ang="0">
                <a:pos x="4" y="42"/>
              </a:cxn>
              <a:cxn ang="0">
                <a:pos x="0" y="55"/>
              </a:cxn>
              <a:cxn ang="0">
                <a:pos x="5" y="98"/>
              </a:cxn>
              <a:cxn ang="0">
                <a:pos x="0" y="112"/>
              </a:cxn>
              <a:cxn ang="0">
                <a:pos x="5" y="155"/>
              </a:cxn>
              <a:cxn ang="0">
                <a:pos x="0" y="169"/>
              </a:cxn>
              <a:cxn ang="0">
                <a:pos x="99" y="243"/>
              </a:cxn>
              <a:cxn ang="0">
                <a:pos x="130" y="238"/>
              </a:cxn>
              <a:cxn ang="0">
                <a:pos x="241" y="246"/>
              </a:cxn>
              <a:cxn ang="0">
                <a:pos x="309" y="285"/>
              </a:cxn>
              <a:cxn ang="0">
                <a:pos x="226" y="151"/>
              </a:cxn>
              <a:cxn ang="0">
                <a:pos x="155" y="221"/>
              </a:cxn>
              <a:cxn ang="0">
                <a:pos x="99" y="11"/>
              </a:cxn>
              <a:cxn ang="0">
                <a:pos x="99" y="61"/>
              </a:cxn>
              <a:cxn ang="0">
                <a:pos x="99" y="11"/>
              </a:cxn>
              <a:cxn ang="0">
                <a:pos x="99" y="80"/>
              </a:cxn>
              <a:cxn ang="0">
                <a:pos x="188" y="83"/>
              </a:cxn>
              <a:cxn ang="0">
                <a:pos x="11" y="83"/>
              </a:cxn>
              <a:cxn ang="0">
                <a:pos x="11" y="114"/>
              </a:cxn>
              <a:cxn ang="0">
                <a:pos x="126" y="137"/>
              </a:cxn>
              <a:cxn ang="0">
                <a:pos x="110" y="175"/>
              </a:cxn>
              <a:cxn ang="0">
                <a:pos x="11" y="141"/>
              </a:cxn>
              <a:cxn ang="0">
                <a:pos x="99" y="233"/>
              </a:cxn>
              <a:cxn ang="0">
                <a:pos x="11" y="171"/>
              </a:cxn>
              <a:cxn ang="0">
                <a:pos x="110" y="195"/>
              </a:cxn>
              <a:cxn ang="0">
                <a:pos x="124" y="231"/>
              </a:cxn>
              <a:cxn ang="0">
                <a:pos x="99" y="233"/>
              </a:cxn>
            </a:cxnLst>
            <a:rect l="0" t="0" r="r" b="b"/>
            <a:pathLst>
              <a:path w="309" h="302">
                <a:moveTo>
                  <a:pt x="309" y="285"/>
                </a:moveTo>
                <a:cubicBezTo>
                  <a:pt x="252" y="234"/>
                  <a:pt x="252" y="234"/>
                  <a:pt x="252" y="234"/>
                </a:cubicBezTo>
                <a:cubicBezTo>
                  <a:pt x="263" y="221"/>
                  <a:pt x="270" y="203"/>
                  <a:pt x="270" y="185"/>
                </a:cubicBezTo>
                <a:cubicBezTo>
                  <a:pt x="270" y="143"/>
                  <a:pt x="238" y="109"/>
                  <a:pt x="197" y="105"/>
                </a:cubicBezTo>
                <a:cubicBezTo>
                  <a:pt x="197" y="104"/>
                  <a:pt x="196" y="102"/>
                  <a:pt x="195" y="100"/>
                </a:cubicBezTo>
                <a:cubicBezTo>
                  <a:pt x="194" y="98"/>
                  <a:pt x="194" y="98"/>
                  <a:pt x="194" y="98"/>
                </a:cubicBezTo>
                <a:cubicBezTo>
                  <a:pt x="197" y="93"/>
                  <a:pt x="198" y="89"/>
                  <a:pt x="198" y="83"/>
                </a:cubicBezTo>
                <a:cubicBezTo>
                  <a:pt x="198" y="55"/>
                  <a:pt x="198" y="55"/>
                  <a:pt x="198" y="55"/>
                </a:cubicBezTo>
                <a:cubicBezTo>
                  <a:pt x="198" y="51"/>
                  <a:pt x="197" y="47"/>
                  <a:pt x="195" y="43"/>
                </a:cubicBezTo>
                <a:cubicBezTo>
                  <a:pt x="195" y="42"/>
                  <a:pt x="195" y="42"/>
                  <a:pt x="195" y="42"/>
                </a:cubicBezTo>
                <a:cubicBezTo>
                  <a:pt x="196" y="40"/>
                  <a:pt x="196" y="38"/>
                  <a:pt x="196" y="36"/>
                </a:cubicBezTo>
                <a:cubicBezTo>
                  <a:pt x="196" y="12"/>
                  <a:pt x="146" y="0"/>
                  <a:pt x="99" y="0"/>
                </a:cubicBezTo>
                <a:cubicBezTo>
                  <a:pt x="52" y="0"/>
                  <a:pt x="2" y="12"/>
                  <a:pt x="2" y="36"/>
                </a:cubicBezTo>
                <a:cubicBezTo>
                  <a:pt x="2" y="38"/>
                  <a:pt x="3" y="40"/>
                  <a:pt x="4" y="42"/>
                </a:cubicBezTo>
                <a:cubicBezTo>
                  <a:pt x="3" y="43"/>
                  <a:pt x="3" y="43"/>
                  <a:pt x="3" y="43"/>
                </a:cubicBezTo>
                <a:cubicBezTo>
                  <a:pt x="1" y="47"/>
                  <a:pt x="0" y="51"/>
                  <a:pt x="0" y="55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9"/>
                  <a:pt x="2" y="93"/>
                  <a:pt x="5" y="98"/>
                </a:cubicBezTo>
                <a:cubicBezTo>
                  <a:pt x="4" y="100"/>
                  <a:pt x="4" y="100"/>
                  <a:pt x="4" y="100"/>
                </a:cubicBezTo>
                <a:cubicBezTo>
                  <a:pt x="1" y="104"/>
                  <a:pt x="0" y="108"/>
                  <a:pt x="0" y="112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6"/>
                  <a:pt x="2" y="151"/>
                  <a:pt x="5" y="155"/>
                </a:cubicBezTo>
                <a:cubicBezTo>
                  <a:pt x="4" y="157"/>
                  <a:pt x="4" y="157"/>
                  <a:pt x="4" y="157"/>
                </a:cubicBezTo>
                <a:cubicBezTo>
                  <a:pt x="1" y="161"/>
                  <a:pt x="0" y="165"/>
                  <a:pt x="0" y="169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223"/>
                  <a:pt x="44" y="243"/>
                  <a:pt x="99" y="243"/>
                </a:cubicBezTo>
                <a:cubicBezTo>
                  <a:pt x="111" y="243"/>
                  <a:pt x="121" y="242"/>
                  <a:pt x="132" y="241"/>
                </a:cubicBezTo>
                <a:cubicBezTo>
                  <a:pt x="131" y="240"/>
                  <a:pt x="130" y="239"/>
                  <a:pt x="130" y="238"/>
                </a:cubicBezTo>
                <a:cubicBezTo>
                  <a:pt x="144" y="254"/>
                  <a:pt x="166" y="265"/>
                  <a:pt x="189" y="265"/>
                </a:cubicBezTo>
                <a:cubicBezTo>
                  <a:pt x="209" y="265"/>
                  <a:pt x="227" y="258"/>
                  <a:pt x="241" y="246"/>
                </a:cubicBezTo>
                <a:cubicBezTo>
                  <a:pt x="291" y="302"/>
                  <a:pt x="291" y="302"/>
                  <a:pt x="291" y="302"/>
                </a:cubicBezTo>
                <a:lnTo>
                  <a:pt x="309" y="285"/>
                </a:lnTo>
                <a:close/>
                <a:moveTo>
                  <a:pt x="156" y="151"/>
                </a:moveTo>
                <a:cubicBezTo>
                  <a:pt x="175" y="131"/>
                  <a:pt x="206" y="131"/>
                  <a:pt x="226" y="151"/>
                </a:cubicBezTo>
                <a:cubicBezTo>
                  <a:pt x="245" y="170"/>
                  <a:pt x="245" y="202"/>
                  <a:pt x="226" y="221"/>
                </a:cubicBezTo>
                <a:cubicBezTo>
                  <a:pt x="206" y="240"/>
                  <a:pt x="175" y="240"/>
                  <a:pt x="155" y="221"/>
                </a:cubicBezTo>
                <a:cubicBezTo>
                  <a:pt x="136" y="201"/>
                  <a:pt x="136" y="170"/>
                  <a:pt x="156" y="151"/>
                </a:cubicBezTo>
                <a:close/>
                <a:moveTo>
                  <a:pt x="99" y="11"/>
                </a:moveTo>
                <a:cubicBezTo>
                  <a:pt x="153" y="11"/>
                  <a:pt x="185" y="25"/>
                  <a:pt x="185" y="36"/>
                </a:cubicBezTo>
                <a:cubicBezTo>
                  <a:pt x="185" y="46"/>
                  <a:pt x="153" y="61"/>
                  <a:pt x="99" y="61"/>
                </a:cubicBezTo>
                <a:cubicBezTo>
                  <a:pt x="46" y="61"/>
                  <a:pt x="13" y="46"/>
                  <a:pt x="13" y="36"/>
                </a:cubicBezTo>
                <a:cubicBezTo>
                  <a:pt x="13" y="25"/>
                  <a:pt x="46" y="11"/>
                  <a:pt x="99" y="11"/>
                </a:cubicBezTo>
                <a:close/>
                <a:moveTo>
                  <a:pt x="11" y="60"/>
                </a:moveTo>
                <a:cubicBezTo>
                  <a:pt x="27" y="73"/>
                  <a:pt x="63" y="80"/>
                  <a:pt x="99" y="80"/>
                </a:cubicBezTo>
                <a:cubicBezTo>
                  <a:pt x="135" y="80"/>
                  <a:pt x="172" y="73"/>
                  <a:pt x="188" y="60"/>
                </a:cubicBezTo>
                <a:cubicBezTo>
                  <a:pt x="188" y="83"/>
                  <a:pt x="188" y="83"/>
                  <a:pt x="188" y="83"/>
                </a:cubicBezTo>
                <a:cubicBezTo>
                  <a:pt x="188" y="100"/>
                  <a:pt x="151" y="118"/>
                  <a:pt x="99" y="118"/>
                </a:cubicBezTo>
                <a:cubicBezTo>
                  <a:pt x="47" y="118"/>
                  <a:pt x="11" y="100"/>
                  <a:pt x="11" y="83"/>
                </a:cubicBezTo>
                <a:lnTo>
                  <a:pt x="11" y="60"/>
                </a:lnTo>
                <a:close/>
                <a:moveTo>
                  <a:pt x="11" y="114"/>
                </a:moveTo>
                <a:cubicBezTo>
                  <a:pt x="27" y="129"/>
                  <a:pt x="60" y="139"/>
                  <a:pt x="99" y="139"/>
                </a:cubicBezTo>
                <a:cubicBezTo>
                  <a:pt x="108" y="139"/>
                  <a:pt x="117" y="138"/>
                  <a:pt x="126" y="137"/>
                </a:cubicBezTo>
                <a:cubicBezTo>
                  <a:pt x="119" y="145"/>
                  <a:pt x="114" y="155"/>
                  <a:pt x="112" y="166"/>
                </a:cubicBezTo>
                <a:cubicBezTo>
                  <a:pt x="111" y="169"/>
                  <a:pt x="110" y="172"/>
                  <a:pt x="110" y="175"/>
                </a:cubicBezTo>
                <a:cubicBezTo>
                  <a:pt x="106" y="175"/>
                  <a:pt x="103" y="176"/>
                  <a:pt x="99" y="176"/>
                </a:cubicBezTo>
                <a:cubicBezTo>
                  <a:pt x="47" y="176"/>
                  <a:pt x="11" y="157"/>
                  <a:pt x="11" y="141"/>
                </a:cubicBezTo>
                <a:lnTo>
                  <a:pt x="11" y="114"/>
                </a:lnTo>
                <a:close/>
                <a:moveTo>
                  <a:pt x="99" y="233"/>
                </a:moveTo>
                <a:cubicBezTo>
                  <a:pt x="47" y="233"/>
                  <a:pt x="11" y="214"/>
                  <a:pt x="11" y="198"/>
                </a:cubicBezTo>
                <a:cubicBezTo>
                  <a:pt x="11" y="171"/>
                  <a:pt x="11" y="171"/>
                  <a:pt x="11" y="171"/>
                </a:cubicBezTo>
                <a:cubicBezTo>
                  <a:pt x="27" y="186"/>
                  <a:pt x="60" y="195"/>
                  <a:pt x="99" y="195"/>
                </a:cubicBezTo>
                <a:cubicBezTo>
                  <a:pt x="103" y="195"/>
                  <a:pt x="107" y="195"/>
                  <a:pt x="110" y="195"/>
                </a:cubicBezTo>
                <a:cubicBezTo>
                  <a:pt x="111" y="205"/>
                  <a:pt x="114" y="214"/>
                  <a:pt x="119" y="222"/>
                </a:cubicBezTo>
                <a:cubicBezTo>
                  <a:pt x="120" y="225"/>
                  <a:pt x="122" y="228"/>
                  <a:pt x="124" y="231"/>
                </a:cubicBezTo>
                <a:cubicBezTo>
                  <a:pt x="116" y="232"/>
                  <a:pt x="108" y="233"/>
                  <a:pt x="99" y="233"/>
                </a:cubicBezTo>
                <a:close/>
                <a:moveTo>
                  <a:pt x="99" y="233"/>
                </a:moveTo>
                <a:cubicBezTo>
                  <a:pt x="99" y="233"/>
                  <a:pt x="99" y="233"/>
                  <a:pt x="99" y="233"/>
                </a:cubicBezTo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出自【趣你的PPT】(微信:qunideppt)：最优质的PPT资源库"/>
          <p:cNvSpPr/>
          <p:nvPr/>
        </p:nvSpPr>
        <p:spPr>
          <a:xfrm>
            <a:off x="7753811" y="3865372"/>
            <a:ext cx="452928" cy="4529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7852216" y="3950020"/>
            <a:ext cx="256117" cy="283633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出自【趣你的PPT】(微信:qunideppt)：最优质的PPT资源库"/>
          <p:cNvSpPr/>
          <p:nvPr/>
        </p:nvSpPr>
        <p:spPr>
          <a:xfrm>
            <a:off x="4794280" y="2527132"/>
            <a:ext cx="508883" cy="5088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893147" y="2646107"/>
            <a:ext cx="311151" cy="270934"/>
          </a:xfrm>
          <a:custGeom>
            <a:avLst/>
            <a:gdLst/>
            <a:ahLst/>
            <a:cxnLst>
              <a:cxn ang="0">
                <a:pos x="68" y="24"/>
              </a:cxn>
              <a:cxn ang="0">
                <a:pos x="64" y="29"/>
              </a:cxn>
              <a:cxn ang="0">
                <a:pos x="64" y="43"/>
              </a:cxn>
              <a:cxn ang="0">
                <a:pos x="59" y="48"/>
              </a:cxn>
              <a:cxn ang="0">
                <a:pos x="28" y="34"/>
              </a:cxn>
              <a:cxn ang="0">
                <a:pos x="25" y="44"/>
              </a:cxn>
              <a:cxn ang="0">
                <a:pos x="30" y="54"/>
              </a:cxn>
              <a:cxn ang="0">
                <a:pos x="14" y="56"/>
              </a:cxn>
              <a:cxn ang="0">
                <a:pos x="11" y="34"/>
              </a:cxn>
              <a:cxn ang="0">
                <a:pos x="7" y="34"/>
              </a:cxn>
              <a:cxn ang="0">
                <a:pos x="0" y="27"/>
              </a:cxn>
              <a:cxn ang="0">
                <a:pos x="0" y="20"/>
              </a:cxn>
              <a:cxn ang="0">
                <a:pos x="7" y="14"/>
              </a:cxn>
              <a:cxn ang="0">
                <a:pos x="25" y="14"/>
              </a:cxn>
              <a:cxn ang="0">
                <a:pos x="59" y="0"/>
              </a:cxn>
              <a:cxn ang="0">
                <a:pos x="64" y="4"/>
              </a:cxn>
              <a:cxn ang="0">
                <a:pos x="64" y="19"/>
              </a:cxn>
              <a:cxn ang="0">
                <a:pos x="68" y="24"/>
              </a:cxn>
              <a:cxn ang="0">
                <a:pos x="59" y="6"/>
              </a:cxn>
              <a:cxn ang="0">
                <a:pos x="30" y="19"/>
              </a:cxn>
              <a:cxn ang="0">
                <a:pos x="30" y="29"/>
              </a:cxn>
              <a:cxn ang="0">
                <a:pos x="59" y="42"/>
              </a:cxn>
              <a:cxn ang="0">
                <a:pos x="59" y="6"/>
              </a:cxn>
            </a:cxnLst>
            <a:rect l="0" t="0" r="r" b="b"/>
            <a:pathLst>
              <a:path w="68" h="59">
                <a:moveTo>
                  <a:pt x="68" y="24"/>
                </a:moveTo>
                <a:cubicBezTo>
                  <a:pt x="68" y="27"/>
                  <a:pt x="66" y="29"/>
                  <a:pt x="64" y="29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6"/>
                  <a:pt x="61" y="48"/>
                  <a:pt x="59" y="48"/>
                </a:cubicBezTo>
                <a:cubicBezTo>
                  <a:pt x="52" y="43"/>
                  <a:pt x="41" y="35"/>
                  <a:pt x="28" y="34"/>
                </a:cubicBezTo>
                <a:cubicBezTo>
                  <a:pt x="23" y="35"/>
                  <a:pt x="22" y="41"/>
                  <a:pt x="25" y="44"/>
                </a:cubicBezTo>
                <a:cubicBezTo>
                  <a:pt x="22" y="48"/>
                  <a:pt x="26" y="51"/>
                  <a:pt x="30" y="54"/>
                </a:cubicBezTo>
                <a:cubicBezTo>
                  <a:pt x="27" y="59"/>
                  <a:pt x="17" y="59"/>
                  <a:pt x="14" y="56"/>
                </a:cubicBezTo>
                <a:cubicBezTo>
                  <a:pt x="12" y="49"/>
                  <a:pt x="8" y="42"/>
                  <a:pt x="11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3" y="14"/>
                  <a:pt x="7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14"/>
                  <a:pt x="51" y="6"/>
                  <a:pt x="59" y="0"/>
                </a:cubicBezTo>
                <a:cubicBezTo>
                  <a:pt x="61" y="0"/>
                  <a:pt x="64" y="2"/>
                  <a:pt x="64" y="4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9"/>
                  <a:pt x="68" y="21"/>
                  <a:pt x="68" y="24"/>
                </a:cubicBezTo>
                <a:close/>
                <a:moveTo>
                  <a:pt x="59" y="6"/>
                </a:moveTo>
                <a:cubicBezTo>
                  <a:pt x="49" y="13"/>
                  <a:pt x="39" y="18"/>
                  <a:pt x="30" y="19"/>
                </a:cubicBezTo>
                <a:cubicBezTo>
                  <a:pt x="30" y="29"/>
                  <a:pt x="30" y="29"/>
                  <a:pt x="30" y="29"/>
                </a:cubicBezTo>
                <a:cubicBezTo>
                  <a:pt x="39" y="30"/>
                  <a:pt x="49" y="34"/>
                  <a:pt x="59" y="42"/>
                </a:cubicBezTo>
                <a:lnTo>
                  <a:pt x="59" y="6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出自【趣你的PPT】(微信:qunideppt)：最优质的PPT资源库"/>
          <p:cNvSpPr/>
          <p:nvPr/>
        </p:nvSpPr>
        <p:spPr>
          <a:xfrm>
            <a:off x="3867104" y="4010832"/>
            <a:ext cx="452928" cy="4529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出自【趣你的PPT】(微信:qunideppt)：最优质的PPT资源库"/>
          <p:cNvSpPr>
            <a:spLocks noChangeAspect="1" noEditPoints="1"/>
          </p:cNvSpPr>
          <p:nvPr/>
        </p:nvSpPr>
        <p:spPr bwMode="auto">
          <a:xfrm>
            <a:off x="3947328" y="4111947"/>
            <a:ext cx="292480" cy="250699"/>
          </a:xfrm>
          <a:custGeom>
            <a:avLst/>
            <a:gdLst/>
            <a:ahLst/>
            <a:cxnLst>
              <a:cxn ang="0">
                <a:pos x="68" y="53"/>
              </a:cxn>
              <a:cxn ang="0">
                <a:pos x="63" y="58"/>
              </a:cxn>
              <a:cxn ang="0">
                <a:pos x="5" y="58"/>
              </a:cxn>
              <a:cxn ang="0">
                <a:pos x="0" y="53"/>
              </a:cxn>
              <a:cxn ang="0">
                <a:pos x="0" y="4"/>
              </a:cxn>
              <a:cxn ang="0">
                <a:pos x="5" y="0"/>
              </a:cxn>
              <a:cxn ang="0">
                <a:pos x="63" y="0"/>
              </a:cxn>
              <a:cxn ang="0">
                <a:pos x="68" y="4"/>
              </a:cxn>
              <a:cxn ang="0">
                <a:pos x="68" y="53"/>
              </a:cxn>
              <a:cxn ang="0">
                <a:pos x="63" y="14"/>
              </a:cxn>
              <a:cxn ang="0">
                <a:pos x="63" y="10"/>
              </a:cxn>
              <a:cxn ang="0">
                <a:pos x="63" y="4"/>
              </a:cxn>
              <a:cxn ang="0">
                <a:pos x="31" y="4"/>
              </a:cxn>
              <a:cxn ang="0">
                <a:pos x="29" y="9"/>
              </a:cxn>
              <a:cxn ang="0">
                <a:pos x="5" y="9"/>
              </a:cxn>
              <a:cxn ang="0">
                <a:pos x="5" y="14"/>
              </a:cxn>
              <a:cxn ang="0">
                <a:pos x="63" y="14"/>
              </a:cxn>
              <a:cxn ang="0">
                <a:pos x="63" y="53"/>
              </a:cxn>
              <a:cxn ang="0">
                <a:pos x="63" y="48"/>
              </a:cxn>
              <a:cxn ang="0">
                <a:pos x="5" y="48"/>
              </a:cxn>
              <a:cxn ang="0">
                <a:pos x="5" y="53"/>
              </a:cxn>
              <a:cxn ang="0">
                <a:pos x="63" y="53"/>
              </a:cxn>
              <a:cxn ang="0">
                <a:pos x="24" y="7"/>
              </a:cxn>
              <a:cxn ang="0">
                <a:pos x="24" y="2"/>
              </a:cxn>
              <a:cxn ang="0">
                <a:pos x="9" y="2"/>
              </a:cxn>
              <a:cxn ang="0">
                <a:pos x="9" y="7"/>
              </a:cxn>
              <a:cxn ang="0">
                <a:pos x="24" y="7"/>
              </a:cxn>
              <a:cxn ang="0">
                <a:pos x="34" y="17"/>
              </a:cxn>
              <a:cxn ang="0">
                <a:pos x="19" y="31"/>
              </a:cxn>
              <a:cxn ang="0">
                <a:pos x="34" y="46"/>
              </a:cxn>
              <a:cxn ang="0">
                <a:pos x="48" y="31"/>
              </a:cxn>
              <a:cxn ang="0">
                <a:pos x="34" y="17"/>
              </a:cxn>
              <a:cxn ang="0">
                <a:pos x="34" y="41"/>
              </a:cxn>
              <a:cxn ang="0">
                <a:pos x="24" y="31"/>
              </a:cxn>
              <a:cxn ang="0">
                <a:pos x="34" y="21"/>
              </a:cxn>
              <a:cxn ang="0">
                <a:pos x="43" y="31"/>
              </a:cxn>
              <a:cxn ang="0">
                <a:pos x="34" y="41"/>
              </a:cxn>
              <a:cxn ang="0">
                <a:pos x="34" y="25"/>
              </a:cxn>
              <a:cxn ang="0">
                <a:pos x="28" y="31"/>
              </a:cxn>
              <a:cxn ang="0">
                <a:pos x="29" y="32"/>
              </a:cxn>
              <a:cxn ang="0">
                <a:pos x="30" y="31"/>
              </a:cxn>
              <a:cxn ang="0">
                <a:pos x="34" y="27"/>
              </a:cxn>
              <a:cxn ang="0">
                <a:pos x="35" y="26"/>
              </a:cxn>
              <a:cxn ang="0">
                <a:pos x="34" y="25"/>
              </a:cxn>
            </a:cxnLst>
            <a:rect l="0" t="0" r="r" b="b"/>
            <a:pathLst>
              <a:path w="68" h="58">
                <a:moveTo>
                  <a:pt x="68" y="53"/>
                </a:moveTo>
                <a:cubicBezTo>
                  <a:pt x="68" y="56"/>
                  <a:pt x="66" y="58"/>
                  <a:pt x="63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2" y="58"/>
                  <a:pt x="0" y="56"/>
                  <a:pt x="0" y="5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2"/>
                  <a:pt x="68" y="4"/>
                </a:cubicBezTo>
                <a:lnTo>
                  <a:pt x="68" y="53"/>
                </a:lnTo>
                <a:close/>
                <a:moveTo>
                  <a:pt x="63" y="14"/>
                </a:moveTo>
                <a:cubicBezTo>
                  <a:pt x="63" y="10"/>
                  <a:pt x="63" y="10"/>
                  <a:pt x="63" y="10"/>
                </a:cubicBezTo>
                <a:cubicBezTo>
                  <a:pt x="63" y="4"/>
                  <a:pt x="63" y="4"/>
                  <a:pt x="63" y="4"/>
                </a:cubicBezTo>
                <a:cubicBezTo>
                  <a:pt x="31" y="4"/>
                  <a:pt x="31" y="4"/>
                  <a:pt x="31" y="4"/>
                </a:cubicBezTo>
                <a:cubicBezTo>
                  <a:pt x="29" y="9"/>
                  <a:pt x="29" y="9"/>
                  <a:pt x="29" y="9"/>
                </a:cubicBezTo>
                <a:cubicBezTo>
                  <a:pt x="5" y="9"/>
                  <a:pt x="5" y="9"/>
                  <a:pt x="5" y="9"/>
                </a:cubicBezTo>
                <a:cubicBezTo>
                  <a:pt x="5" y="14"/>
                  <a:pt x="5" y="14"/>
                  <a:pt x="5" y="14"/>
                </a:cubicBezTo>
                <a:lnTo>
                  <a:pt x="63" y="14"/>
                </a:lnTo>
                <a:close/>
                <a:moveTo>
                  <a:pt x="63" y="53"/>
                </a:moveTo>
                <a:cubicBezTo>
                  <a:pt x="63" y="48"/>
                  <a:pt x="63" y="48"/>
                  <a:pt x="63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53"/>
                  <a:pt x="5" y="53"/>
                  <a:pt x="5" y="53"/>
                </a:cubicBezTo>
                <a:lnTo>
                  <a:pt x="63" y="53"/>
                </a:lnTo>
                <a:close/>
                <a:moveTo>
                  <a:pt x="24" y="7"/>
                </a:moveTo>
                <a:cubicBezTo>
                  <a:pt x="24" y="2"/>
                  <a:pt x="24" y="2"/>
                  <a:pt x="24" y="2"/>
                </a:cubicBezTo>
                <a:cubicBezTo>
                  <a:pt x="9" y="2"/>
                  <a:pt x="9" y="2"/>
                  <a:pt x="9" y="2"/>
                </a:cubicBezTo>
                <a:cubicBezTo>
                  <a:pt x="9" y="7"/>
                  <a:pt x="9" y="7"/>
                  <a:pt x="9" y="7"/>
                </a:cubicBezTo>
                <a:lnTo>
                  <a:pt x="24" y="7"/>
                </a:lnTo>
                <a:close/>
                <a:moveTo>
                  <a:pt x="34" y="17"/>
                </a:moveTo>
                <a:cubicBezTo>
                  <a:pt x="26" y="17"/>
                  <a:pt x="19" y="23"/>
                  <a:pt x="19" y="31"/>
                </a:cubicBezTo>
                <a:cubicBezTo>
                  <a:pt x="19" y="39"/>
                  <a:pt x="26" y="46"/>
                  <a:pt x="34" y="46"/>
                </a:cubicBezTo>
                <a:cubicBezTo>
                  <a:pt x="42" y="46"/>
                  <a:pt x="48" y="39"/>
                  <a:pt x="48" y="31"/>
                </a:cubicBezTo>
                <a:cubicBezTo>
                  <a:pt x="48" y="23"/>
                  <a:pt x="42" y="17"/>
                  <a:pt x="34" y="17"/>
                </a:cubicBezTo>
                <a:close/>
                <a:moveTo>
                  <a:pt x="34" y="41"/>
                </a:moveTo>
                <a:cubicBezTo>
                  <a:pt x="28" y="41"/>
                  <a:pt x="24" y="37"/>
                  <a:pt x="24" y="31"/>
                </a:cubicBezTo>
                <a:cubicBezTo>
                  <a:pt x="24" y="26"/>
                  <a:pt x="28" y="21"/>
                  <a:pt x="34" y="21"/>
                </a:cubicBezTo>
                <a:cubicBezTo>
                  <a:pt x="39" y="21"/>
                  <a:pt x="43" y="26"/>
                  <a:pt x="43" y="31"/>
                </a:cubicBezTo>
                <a:cubicBezTo>
                  <a:pt x="43" y="37"/>
                  <a:pt x="39" y="41"/>
                  <a:pt x="34" y="41"/>
                </a:cubicBezTo>
                <a:close/>
                <a:moveTo>
                  <a:pt x="34" y="25"/>
                </a:moveTo>
                <a:cubicBezTo>
                  <a:pt x="30" y="25"/>
                  <a:pt x="28" y="28"/>
                  <a:pt x="28" y="31"/>
                </a:cubicBezTo>
                <a:cubicBezTo>
                  <a:pt x="28" y="32"/>
                  <a:pt x="28" y="32"/>
                  <a:pt x="29" y="32"/>
                </a:cubicBezTo>
                <a:cubicBezTo>
                  <a:pt x="30" y="32"/>
                  <a:pt x="30" y="32"/>
                  <a:pt x="30" y="31"/>
                </a:cubicBezTo>
                <a:cubicBezTo>
                  <a:pt x="30" y="29"/>
                  <a:pt x="32" y="27"/>
                  <a:pt x="34" y="27"/>
                </a:cubicBezTo>
                <a:cubicBezTo>
                  <a:pt x="34" y="27"/>
                  <a:pt x="35" y="27"/>
                  <a:pt x="35" y="26"/>
                </a:cubicBezTo>
                <a:cubicBezTo>
                  <a:pt x="35" y="26"/>
                  <a:pt x="34" y="25"/>
                  <a:pt x="34" y="25"/>
                </a:cubicBezTo>
                <a:close/>
              </a:path>
            </a:pathLst>
          </a:custGeom>
          <a:solidFill>
            <a:srgbClr val="199F8E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出自【趣你的PPT】(微信:qunideppt)：最优质的PPT资源库"/>
          <p:cNvSpPr txBox="1"/>
          <p:nvPr/>
        </p:nvSpPr>
        <p:spPr>
          <a:xfrm>
            <a:off x="7276299" y="1697575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可玩性</a:t>
            </a:r>
          </a:p>
        </p:txBody>
      </p:sp>
      <p:sp>
        <p:nvSpPr>
          <p:cNvPr id="41" name="出自【趣你的PPT】(微信:qunideppt)：最优质的PPT资源库"/>
          <p:cNvSpPr txBox="1"/>
          <p:nvPr/>
        </p:nvSpPr>
        <p:spPr>
          <a:xfrm>
            <a:off x="7380178" y="2053527"/>
            <a:ext cx="2750794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玩家可以自定义事件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3" name="出自【趣你的PPT】(微信:qunideppt)：最优质的PPT资源库"/>
          <p:cNvSpPr txBox="1"/>
          <p:nvPr/>
        </p:nvSpPr>
        <p:spPr>
          <a:xfrm>
            <a:off x="2647146" y="1828202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趣味性</a:t>
            </a:r>
          </a:p>
        </p:txBody>
      </p:sp>
      <p:sp>
        <p:nvSpPr>
          <p:cNvPr id="44" name="出自【趣你的PPT】(微信:qunideppt)：最优质的PPT资源库"/>
          <p:cNvSpPr txBox="1"/>
          <p:nvPr/>
        </p:nvSpPr>
        <p:spPr>
          <a:xfrm>
            <a:off x="1548277" y="2186900"/>
            <a:ext cx="2719579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事件更贴合学生实际生活，玩家更有代入感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6" name="出自【趣你的PPT】(微信:qunideppt)：最优质的PPT资源库"/>
          <p:cNvSpPr txBox="1"/>
          <p:nvPr/>
        </p:nvSpPr>
        <p:spPr>
          <a:xfrm>
            <a:off x="8614199" y="3359319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事件分类</a:t>
            </a:r>
          </a:p>
        </p:txBody>
      </p:sp>
      <p:sp>
        <p:nvSpPr>
          <p:cNvPr id="47" name="出自【趣你的PPT】(微信:qunideppt)：最优质的PPT资源库"/>
          <p:cNvSpPr txBox="1"/>
          <p:nvPr/>
        </p:nvSpPr>
        <p:spPr>
          <a:xfrm>
            <a:off x="8718078" y="3715271"/>
            <a:ext cx="274820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增加全体事件的概念，使得游戏更加复杂有趣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9" name="出自【趣你的PPT】(微信:qunideppt)：最优质的PPT资源库"/>
          <p:cNvSpPr txBox="1"/>
          <p:nvPr/>
        </p:nvSpPr>
        <p:spPr>
          <a:xfrm>
            <a:off x="1796119" y="3562517"/>
            <a:ext cx="16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游戏背景</a:t>
            </a:r>
          </a:p>
        </p:txBody>
      </p:sp>
      <p:sp>
        <p:nvSpPr>
          <p:cNvPr id="50" name="出自【趣你的PPT】(微信:qunideppt)：最优质的PPT资源库"/>
          <p:cNvSpPr txBox="1"/>
          <p:nvPr/>
        </p:nvSpPr>
        <p:spPr>
          <a:xfrm>
            <a:off x="648770" y="3921215"/>
            <a:ext cx="2768059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r">
              <a:lnSpc>
                <a:spcPct val="120000"/>
              </a:lnSpc>
              <a:spcAft>
                <a:spcPts val="600"/>
              </a:spcAft>
              <a:buSzPct val="25000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把原来的金钱体系修改为学习体系，金钱不作为主要的胜负标准，加入学分、健康等元素作为竞技重心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10F36F-9721-4DC3-B92D-8BCA34DE9701}"/>
              </a:ext>
            </a:extLst>
          </p:cNvPr>
          <p:cNvSpPr txBox="1"/>
          <p:nvPr/>
        </p:nvSpPr>
        <p:spPr>
          <a:xfrm>
            <a:off x="363813" y="239375"/>
            <a:ext cx="87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247215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316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Bebas Neue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shunxing yan</cp:lastModifiedBy>
  <cp:revision>44</cp:revision>
  <dcterms:created xsi:type="dcterms:W3CDTF">2017-10-15T08:03:31Z</dcterms:created>
  <dcterms:modified xsi:type="dcterms:W3CDTF">2020-06-19T15:32:05Z</dcterms:modified>
</cp:coreProperties>
</file>