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AB0B-97E7-E542-FBC3-69717C4DD93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Research on Software development</a:t>
            </a:r>
            <a:br>
              <a:rPr lang="en-IN" dirty="0"/>
            </a:br>
            <a:endParaRPr lang="en-IN" dirty="0"/>
          </a:p>
        </p:txBody>
      </p:sp>
      <p:sp>
        <p:nvSpPr>
          <p:cNvPr id="3" name="Content Placeholder 2">
            <a:extLst>
              <a:ext uri="{FF2B5EF4-FFF2-40B4-BE49-F238E27FC236}">
                <a16:creationId xmlns:a16="http://schemas.microsoft.com/office/drawing/2014/main" id="{AB4F9418-B768-C980-BC17-68B2C63E5A83}"/>
              </a:ext>
            </a:extLst>
          </p:cNvPr>
          <p:cNvSpPr>
            <a:spLocks noGrp="1"/>
          </p:cNvSpPr>
          <p:nvPr>
            <p:ph idx="1"/>
          </p:nvPr>
        </p:nvSpPr>
        <p:spPr>
          <a:xfrm>
            <a:off x="885524" y="1491916"/>
            <a:ext cx="10161887" cy="3268997"/>
          </a:xfrm>
        </p:spPr>
        <p:txBody>
          <a:bodyPr>
            <a:noAutofit/>
          </a:bodyPr>
          <a:lstStyle/>
          <a:p>
            <a:r>
              <a:rPr lang="en-US" sz="1600" dirty="0">
                <a:latin typeface="Times New Roman" panose="02020603050405020304" pitchFamily="18" charset="0"/>
                <a:cs typeface="Times New Roman" panose="02020603050405020304" pitchFamily="18" charset="0"/>
              </a:rPr>
              <a:t>BRIDG is a Platform Independent Model that can be used to create a variety of implementation-specific styles with the same semantics and guarantee that programs will work with each other. Scalable harmonization methods have been developed in order to incorporate information from additional use cases and expand the model. CTMS applied storyboards and task diagrams to the BRIDG model for each use case.</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scope and variety of OSS applications in science computing and fitness were the subject of this exploratory study. The large number of active project sponsors indicates a flourishing open source software development community. The adoption of open source software (OSS) holds promise, but more research is required to comprehend the specifics of enhancement and the technical and social obstacles to acceptance.</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From the provider's perspective, this literature review examines software development projects' successes and failures. It adheres to the challenge success and PM success criteria that are used in various challenge success assessments. The benchmarks for project success are customer contentment, short-term business success, and long-term provider success. On the other hand, six studies mention enterprise success standards in addition to PM success criteria, either implicitly or explicitly. limiting the lookup perspective to internal projects or the consumer's perspective.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15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43702-2606-DC0A-5D87-FCC6184F5881}"/>
              </a:ext>
            </a:extLst>
          </p:cNvPr>
          <p:cNvSpPr>
            <a:spLocks noGrp="1"/>
          </p:cNvSpPr>
          <p:nvPr>
            <p:ph idx="1"/>
          </p:nvPr>
        </p:nvSpPr>
        <p:spPr>
          <a:xfrm>
            <a:off x="862279" y="516939"/>
            <a:ext cx="10870917" cy="2996282"/>
          </a:xfrm>
        </p:spPr>
        <p:txBody>
          <a:bodyPr>
            <a:normAutofit/>
          </a:bodyPr>
          <a:lstStyle/>
          <a:p>
            <a:pPr marL="0" indent="0" algn="ctr">
              <a:buNone/>
            </a:pPr>
            <a:r>
              <a:rPr lang="en-US" sz="3900" cap="all" dirty="0">
                <a:latin typeface="Times New Roman" panose="02020603050405020304" pitchFamily="18" charset="0"/>
                <a:ea typeface="+mj-ea"/>
                <a:cs typeface="Times New Roman" panose="02020603050405020304" pitchFamily="18" charset="0"/>
              </a:rPr>
              <a:t>Scrum</a:t>
            </a:r>
          </a:p>
          <a:p>
            <a:r>
              <a:rPr lang="en-US" sz="1700" b="0" i="0" dirty="0">
                <a:effectLst/>
                <a:latin typeface="Times New Roman" panose="02020603050405020304" pitchFamily="18" charset="0"/>
                <a:cs typeface="Times New Roman" panose="02020603050405020304" pitchFamily="18" charset="0"/>
              </a:rPr>
              <a:t>Scrum is an agile project management framework used for software development that emphasizes collaboration, flexibility, and continuous improvement. It involves a team of cross-functional members working together in short sprints to deliver high-quality products or features. The process includes planning, daily stand-up meetings, review and retrospective meetings, and prioritization of work based on the product backlog. The Scrum framework also includes various roles such as the scrum master, product owner, and development team</a:t>
            </a:r>
            <a:r>
              <a:rPr lang="en-US" sz="2400" b="0" i="0" dirty="0">
                <a:effectLst/>
                <a:latin typeface="Times New Roman" panose="02020603050405020304" pitchFamily="18" charset="0"/>
                <a:cs typeface="Times New Roman" panose="02020603050405020304" pitchFamily="18" charset="0"/>
              </a:rPr>
              <a:t>.</a:t>
            </a:r>
            <a:endParaRPr lang="en-IN" dirty="0"/>
          </a:p>
        </p:txBody>
      </p:sp>
      <p:pic>
        <p:nvPicPr>
          <p:cNvPr id="4" name="Picture 3">
            <a:extLst>
              <a:ext uri="{FF2B5EF4-FFF2-40B4-BE49-F238E27FC236}">
                <a16:creationId xmlns:a16="http://schemas.microsoft.com/office/drawing/2014/main" id="{12008443-80C1-059D-97D5-2A6EA47E6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970" y="3429000"/>
            <a:ext cx="7518303" cy="3296653"/>
          </a:xfrm>
          <a:prstGeom prst="rect">
            <a:avLst/>
          </a:prstGeom>
        </p:spPr>
      </p:pic>
    </p:spTree>
    <p:extLst>
      <p:ext uri="{BB962C8B-B14F-4D97-AF65-F5344CB8AC3E}">
        <p14:creationId xmlns:p14="http://schemas.microsoft.com/office/powerpoint/2010/main" val="194575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7B68-B517-E8DF-922E-2F6B9B531E8D}"/>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AGILE FOR BUSINESS</a:t>
            </a:r>
          </a:p>
        </p:txBody>
      </p:sp>
      <p:sp>
        <p:nvSpPr>
          <p:cNvPr id="3" name="Content Placeholder 2">
            <a:extLst>
              <a:ext uri="{FF2B5EF4-FFF2-40B4-BE49-F238E27FC236}">
                <a16:creationId xmlns:a16="http://schemas.microsoft.com/office/drawing/2014/main" id="{9A003C76-BB7A-D2ED-8796-CAB4F06123D6}"/>
              </a:ext>
            </a:extLst>
          </p:cNvPr>
          <p:cNvSpPr>
            <a:spLocks noGrp="1"/>
          </p:cNvSpPr>
          <p:nvPr>
            <p:ph idx="1"/>
          </p:nvPr>
        </p:nvSpPr>
        <p:spPr/>
        <p:txBody>
          <a:bodyPr>
            <a:normAutofit fontScale="70000" lnSpcReduction="20000"/>
          </a:bodyPr>
          <a:lstStyle/>
          <a:p>
            <a:r>
              <a:rPr lang="en-US" sz="2300" dirty="0">
                <a:latin typeface="Times New Roman" panose="02020603050405020304" pitchFamily="18" charset="0"/>
                <a:cs typeface="Times New Roman" panose="02020603050405020304" pitchFamily="18" charset="0"/>
              </a:rPr>
              <a:t>Agile development is not limited to a few specific practices and methods. Agile development is defined as having the following types: the ability to think strategically, the ability to initiate and respond to change, the ability to strike a balance between flexibility and structure, the ability to inspire creativity and innovation in a development team, and the ability to guide organizations through uncertainty and change.</a:t>
            </a:r>
          </a:p>
          <a:p>
            <a:r>
              <a:rPr lang="en-IN" sz="2300" dirty="0">
                <a:latin typeface="Times New Roman" panose="02020603050405020304" pitchFamily="18" charset="0"/>
                <a:cs typeface="Times New Roman" panose="02020603050405020304" pitchFamily="18" charset="0"/>
              </a:rPr>
              <a:t>In an organization, teams may develop their own agile requirements as business rules, and functions and guide them to the production process.</a:t>
            </a:r>
          </a:p>
          <a:p>
            <a:r>
              <a:rPr lang="en-IN" sz="2300" dirty="0">
                <a:latin typeface="Times New Roman" panose="02020603050405020304" pitchFamily="18" charset="0"/>
                <a:cs typeface="Times New Roman" panose="02020603050405020304" pitchFamily="18" charset="0"/>
              </a:rPr>
              <a:t>The product or service must pass the criteria of each agile requirement to meet the needs of the user. </a:t>
            </a:r>
          </a:p>
          <a:p>
            <a:r>
              <a:rPr lang="en-IN" sz="2300" dirty="0">
                <a:latin typeface="Times New Roman" panose="02020603050405020304" pitchFamily="18" charset="0"/>
                <a:cs typeface="Times New Roman" panose="02020603050405020304" pitchFamily="18" charset="0"/>
              </a:rPr>
              <a:t>Customer satisfaction plays a key role in a business. Opting for the Agile methodology for an organization improvises products and their products and increases customer satisfaction.</a:t>
            </a:r>
          </a:p>
          <a:p>
            <a:r>
              <a:rPr lang="en-IN" sz="2300" dirty="0">
                <a:latin typeface="Times New Roman" panose="02020603050405020304" pitchFamily="18" charset="0"/>
                <a:cs typeface="Times New Roman" panose="02020603050405020304" pitchFamily="18" charset="0"/>
              </a:rPr>
              <a:t>It clearly defines the goals of the project according to the requirements.</a:t>
            </a:r>
          </a:p>
          <a:p>
            <a:endParaRPr lang="en-IN" dirty="0"/>
          </a:p>
        </p:txBody>
      </p:sp>
    </p:spTree>
    <p:extLst>
      <p:ext uri="{BB962C8B-B14F-4D97-AF65-F5344CB8AC3E}">
        <p14:creationId xmlns:p14="http://schemas.microsoft.com/office/powerpoint/2010/main" val="114935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A47B-E819-FF5E-AF45-FAA184DAF223}"/>
              </a:ext>
            </a:extLst>
          </p:cNvPr>
          <p:cNvSpPr>
            <a:spLocks noGrp="1"/>
          </p:cNvSpPr>
          <p:nvPr>
            <p:ph type="title"/>
          </p:nvPr>
        </p:nvSpPr>
        <p:spPr>
          <a:xfrm>
            <a:off x="1141412" y="327514"/>
            <a:ext cx="9905998" cy="1478570"/>
          </a:xfrm>
        </p:spPr>
        <p:txBody>
          <a:bodyPr>
            <a:normAutofit/>
          </a:bodyPr>
          <a:lstStyle/>
          <a:p>
            <a:pPr algn="ctr"/>
            <a:r>
              <a:rPr lang="en-IN" dirty="0">
                <a:latin typeface="Times New Roman" panose="02020603050405020304" pitchFamily="18" charset="0"/>
                <a:cs typeface="Times New Roman" panose="02020603050405020304" pitchFamily="18" charset="0"/>
              </a:rPr>
              <a:t>Requirement &amp; System Engineering</a:t>
            </a:r>
          </a:p>
        </p:txBody>
      </p:sp>
      <p:sp>
        <p:nvSpPr>
          <p:cNvPr id="3" name="Content Placeholder 2">
            <a:extLst>
              <a:ext uri="{FF2B5EF4-FFF2-40B4-BE49-F238E27FC236}">
                <a16:creationId xmlns:a16="http://schemas.microsoft.com/office/drawing/2014/main" id="{494533BD-FB53-3B0A-1F5F-5356A5ABBEB1}"/>
              </a:ext>
            </a:extLst>
          </p:cNvPr>
          <p:cNvSpPr>
            <a:spLocks noGrp="1"/>
          </p:cNvSpPr>
          <p:nvPr>
            <p:ph idx="1"/>
          </p:nvPr>
        </p:nvSpPr>
        <p:spPr>
          <a:xfrm>
            <a:off x="1141412" y="1658142"/>
            <a:ext cx="9905998" cy="4319145"/>
          </a:xfrm>
        </p:spPr>
        <p:txBody>
          <a:bodyPr>
            <a:noAutofit/>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get a business’s attention, organizations demand the system. All organizations should plan differently. These modifications can make much arise in demand at any time. Even though the development and the ideology of the past business process will remain the same without any changes. This agile methodology will help to solve and support many other features including agility.</a:t>
            </a: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process of collecting, explaining, negotiating, specifying, validating, and maintaining requirements is known as </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requirement engineering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for a system.</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 Engineering: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For instance, the System engineering approach is considered or developed by all life cycles issues than focusing on the requirements. Because it is used to detect the system's complexity and manage the development risk process. It is basically of 3 planning steps:</a:t>
            </a:r>
          </a:p>
          <a:p>
            <a:pPr marL="285750" marR="0" indent="-285750">
              <a:lnSpc>
                <a:spcPct val="107000"/>
              </a:lnSpc>
              <a:spcBef>
                <a:spcPts val="0"/>
              </a:spcBef>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idea behind the operations: ‘What we do ‘</a:t>
            </a:r>
          </a:p>
          <a:p>
            <a:pPr marL="285750" marR="0" indent="-285750">
              <a:lnSpc>
                <a:spcPct val="107000"/>
              </a:lnSpc>
              <a:spcBef>
                <a:spcPts val="0"/>
              </a:spcBef>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Program management plan: ‘how we get there ‘</a:t>
            </a:r>
          </a:p>
          <a:p>
            <a:pPr marL="285750" marR="0" indent="-285750">
              <a:lnSpc>
                <a:spcPct val="107000"/>
              </a:lnSpc>
              <a:spcBef>
                <a:spcPts val="0"/>
              </a:spcBef>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Model design: ‘how we keep it going further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839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106</TotalTime>
  <Words>650</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Times New Roman</vt:lpstr>
      <vt:lpstr>Tw Cen MT</vt:lpstr>
      <vt:lpstr>Circuit</vt:lpstr>
      <vt:lpstr>Research on Software development </vt:lpstr>
      <vt:lpstr>PowerPoint Presentation</vt:lpstr>
      <vt:lpstr>AGILE FOR BUSINESS</vt:lpstr>
      <vt:lpstr>Requirement &amp; System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&amp; Agile manifesto</dc:title>
  <dc:creator>Swathi Kiran</dc:creator>
  <cp:lastModifiedBy>srinivasa rao</cp:lastModifiedBy>
  <cp:revision>12</cp:revision>
  <dcterms:created xsi:type="dcterms:W3CDTF">2023-02-02T04:31:03Z</dcterms:created>
  <dcterms:modified xsi:type="dcterms:W3CDTF">2023-02-16T17:33:36Z</dcterms:modified>
</cp:coreProperties>
</file>