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0013"/>
    <a:srgbClr val="247186"/>
    <a:srgbClr val="457D79"/>
    <a:srgbClr val="638D61"/>
    <a:srgbClr val="74984A"/>
    <a:srgbClr val="799B41"/>
    <a:srgbClr val="709552"/>
    <a:srgbClr val="59876C"/>
    <a:srgbClr val="377780"/>
    <a:srgbClr val="6E6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0" autoAdjust="0"/>
    <p:restoredTop sz="94660"/>
  </p:normalViewPr>
  <p:slideViewPr>
    <p:cSldViewPr snapToGrid="0">
      <p:cViewPr>
        <p:scale>
          <a:sx n="90" d="100"/>
          <a:sy n="90" d="100"/>
        </p:scale>
        <p:origin x="-7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9EC40-2819-4AC8-A945-EDB9DFEF842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0EE41-68C2-46C9-8729-F8C3F67F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5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Magnifying glass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0116F-515B-41B1-B11B-D60D481174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7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163A-AA53-4C12-A890-2873E0B8DDB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866F-0F37-4219-B7E8-065C235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8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163A-AA53-4C12-A890-2873E0B8DDB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866F-0F37-4219-B7E8-065C235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163A-AA53-4C12-A890-2873E0B8DDB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866F-0F37-4219-B7E8-065C235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163A-AA53-4C12-A890-2873E0B8DDB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866F-0F37-4219-B7E8-065C235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7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163A-AA53-4C12-A890-2873E0B8DDB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866F-0F37-4219-B7E8-065C235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2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163A-AA53-4C12-A890-2873E0B8DDB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866F-0F37-4219-B7E8-065C235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2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163A-AA53-4C12-A890-2873E0B8DDB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866F-0F37-4219-B7E8-065C235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0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163A-AA53-4C12-A890-2873E0B8DDB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866F-0F37-4219-B7E8-065C235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163A-AA53-4C12-A890-2873E0B8DDB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866F-0F37-4219-B7E8-065C235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0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163A-AA53-4C12-A890-2873E0B8DDB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866F-0F37-4219-B7E8-065C235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4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163A-AA53-4C12-A890-2873E0B8DDB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866F-0F37-4219-B7E8-065C235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163A-AA53-4C12-A890-2873E0B8DDB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1866F-0F37-4219-B7E8-065C235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0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fo"/>
          <p:cNvSpPr/>
          <p:nvPr/>
        </p:nvSpPr>
        <p:spPr>
          <a:xfrm>
            <a:off x="223699" y="288207"/>
            <a:ext cx="9653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Technique and magnifying glass file from: </a:t>
            </a:r>
          </a:p>
          <a:p>
            <a:r>
              <a:rPr lang="en-AU" dirty="0" smtClean="0"/>
              <a:t>http</a:t>
            </a:r>
            <a:r>
              <a:rPr lang="en-AU" dirty="0"/>
              <a:t>://elearninguncovered.com/2014/06/make-magnifying-glass-effect-powerpoint/</a:t>
            </a:r>
          </a:p>
        </p:txBody>
      </p:sp>
      <p:pic>
        <p:nvPicPr>
          <p:cNvPr id="18" name="logo" descr="Image result for netsuite ic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1" r="31983" b="40720"/>
          <a:stretch/>
        </p:blipFill>
        <p:spPr bwMode="auto">
          <a:xfrm>
            <a:off x="6419464" y="1860576"/>
            <a:ext cx="3463652" cy="333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logo magnified" descr="Image result for netsuite ic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6" t="1837" r="48666" b="71491"/>
          <a:stretch/>
        </p:blipFill>
        <p:spPr bwMode="auto">
          <a:xfrm>
            <a:off x="6329623" y="1593630"/>
            <a:ext cx="1811034" cy="1938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203200" h="203200"/>
          </a:sp3d>
        </p:spPr>
      </p:pic>
      <p:grpSp>
        <p:nvGrpSpPr>
          <p:cNvPr id="17" name="magnifying glass"/>
          <p:cNvGrpSpPr/>
          <p:nvPr/>
        </p:nvGrpSpPr>
        <p:grpSpPr>
          <a:xfrm rot="13444501">
            <a:off x="5999258" y="2554089"/>
            <a:ext cx="4372518" cy="1821549"/>
            <a:chOff x="338877" y="1205345"/>
            <a:chExt cx="7914472" cy="3313215"/>
          </a:xfrm>
        </p:grpSpPr>
        <p:grpSp>
          <p:nvGrpSpPr>
            <p:cNvPr id="16" name="black handle"/>
            <p:cNvGrpSpPr/>
            <p:nvPr/>
          </p:nvGrpSpPr>
          <p:grpSpPr>
            <a:xfrm>
              <a:off x="338877" y="2587992"/>
              <a:ext cx="3582789" cy="603742"/>
              <a:chOff x="338877" y="2587992"/>
              <a:chExt cx="3582789" cy="603742"/>
            </a:xfrm>
          </p:grpSpPr>
          <p:sp>
            <p:nvSpPr>
              <p:cNvPr id="12" name="handle"/>
              <p:cNvSpPr/>
              <p:nvPr/>
            </p:nvSpPr>
            <p:spPr>
              <a:xfrm>
                <a:off x="338877" y="2588236"/>
                <a:ext cx="3572666" cy="601190"/>
              </a:xfrm>
              <a:custGeom>
                <a:avLst/>
                <a:gdLst>
                  <a:gd name="connsiteX0" fmla="*/ 0 w 3526971"/>
                  <a:gd name="connsiteY0" fmla="*/ 91046 h 546264"/>
                  <a:gd name="connsiteX1" fmla="*/ 91046 w 3526971"/>
                  <a:gd name="connsiteY1" fmla="*/ 0 h 546264"/>
                  <a:gd name="connsiteX2" fmla="*/ 3435925 w 3526971"/>
                  <a:gd name="connsiteY2" fmla="*/ 0 h 546264"/>
                  <a:gd name="connsiteX3" fmla="*/ 3526971 w 3526971"/>
                  <a:gd name="connsiteY3" fmla="*/ 91046 h 546264"/>
                  <a:gd name="connsiteX4" fmla="*/ 3526971 w 3526971"/>
                  <a:gd name="connsiteY4" fmla="*/ 455218 h 546264"/>
                  <a:gd name="connsiteX5" fmla="*/ 3435925 w 3526971"/>
                  <a:gd name="connsiteY5" fmla="*/ 546264 h 546264"/>
                  <a:gd name="connsiteX6" fmla="*/ 91046 w 3526971"/>
                  <a:gd name="connsiteY6" fmla="*/ 546264 h 546264"/>
                  <a:gd name="connsiteX7" fmla="*/ 0 w 3526971"/>
                  <a:gd name="connsiteY7" fmla="*/ 455218 h 546264"/>
                  <a:gd name="connsiteX8" fmla="*/ 0 w 3526971"/>
                  <a:gd name="connsiteY8" fmla="*/ 91046 h 546264"/>
                  <a:gd name="connsiteX0" fmla="*/ 0 w 3550721"/>
                  <a:gd name="connsiteY0" fmla="*/ 150423 h 546264"/>
                  <a:gd name="connsiteX1" fmla="*/ 114796 w 3550721"/>
                  <a:gd name="connsiteY1" fmla="*/ 0 h 546264"/>
                  <a:gd name="connsiteX2" fmla="*/ 3459675 w 3550721"/>
                  <a:gd name="connsiteY2" fmla="*/ 0 h 546264"/>
                  <a:gd name="connsiteX3" fmla="*/ 3550721 w 3550721"/>
                  <a:gd name="connsiteY3" fmla="*/ 91046 h 546264"/>
                  <a:gd name="connsiteX4" fmla="*/ 3550721 w 3550721"/>
                  <a:gd name="connsiteY4" fmla="*/ 455218 h 546264"/>
                  <a:gd name="connsiteX5" fmla="*/ 3459675 w 3550721"/>
                  <a:gd name="connsiteY5" fmla="*/ 546264 h 546264"/>
                  <a:gd name="connsiteX6" fmla="*/ 114796 w 3550721"/>
                  <a:gd name="connsiteY6" fmla="*/ 546264 h 546264"/>
                  <a:gd name="connsiteX7" fmla="*/ 23750 w 3550721"/>
                  <a:gd name="connsiteY7" fmla="*/ 455218 h 546264"/>
                  <a:gd name="connsiteX8" fmla="*/ 0 w 3550721"/>
                  <a:gd name="connsiteY8" fmla="*/ 150423 h 546264"/>
                  <a:gd name="connsiteX0" fmla="*/ 0 w 3550721"/>
                  <a:gd name="connsiteY0" fmla="*/ 150423 h 546264"/>
                  <a:gd name="connsiteX1" fmla="*/ 114796 w 3550721"/>
                  <a:gd name="connsiteY1" fmla="*/ 0 h 546264"/>
                  <a:gd name="connsiteX2" fmla="*/ 3459675 w 3550721"/>
                  <a:gd name="connsiteY2" fmla="*/ 0 h 546264"/>
                  <a:gd name="connsiteX3" fmla="*/ 3550721 w 3550721"/>
                  <a:gd name="connsiteY3" fmla="*/ 91046 h 546264"/>
                  <a:gd name="connsiteX4" fmla="*/ 3550721 w 3550721"/>
                  <a:gd name="connsiteY4" fmla="*/ 455218 h 546264"/>
                  <a:gd name="connsiteX5" fmla="*/ 3459675 w 3550721"/>
                  <a:gd name="connsiteY5" fmla="*/ 546264 h 546264"/>
                  <a:gd name="connsiteX6" fmla="*/ 114796 w 3550721"/>
                  <a:gd name="connsiteY6" fmla="*/ 546264 h 546264"/>
                  <a:gd name="connsiteX7" fmla="*/ 11875 w 3550721"/>
                  <a:gd name="connsiteY7" fmla="*/ 395842 h 546264"/>
                  <a:gd name="connsiteX8" fmla="*/ 0 w 3550721"/>
                  <a:gd name="connsiteY8" fmla="*/ 150423 h 546264"/>
                  <a:gd name="connsiteX0" fmla="*/ 175042 w 3725763"/>
                  <a:gd name="connsiteY0" fmla="*/ 150423 h 546264"/>
                  <a:gd name="connsiteX1" fmla="*/ 289838 w 3725763"/>
                  <a:gd name="connsiteY1" fmla="*/ 0 h 546264"/>
                  <a:gd name="connsiteX2" fmla="*/ 3634717 w 3725763"/>
                  <a:gd name="connsiteY2" fmla="*/ 0 h 546264"/>
                  <a:gd name="connsiteX3" fmla="*/ 3725763 w 3725763"/>
                  <a:gd name="connsiteY3" fmla="*/ 91046 h 546264"/>
                  <a:gd name="connsiteX4" fmla="*/ 3725763 w 3725763"/>
                  <a:gd name="connsiteY4" fmla="*/ 455218 h 546264"/>
                  <a:gd name="connsiteX5" fmla="*/ 3634717 w 3725763"/>
                  <a:gd name="connsiteY5" fmla="*/ 546264 h 546264"/>
                  <a:gd name="connsiteX6" fmla="*/ 289838 w 3725763"/>
                  <a:gd name="connsiteY6" fmla="*/ 546264 h 546264"/>
                  <a:gd name="connsiteX7" fmla="*/ 175042 w 3725763"/>
                  <a:gd name="connsiteY7" fmla="*/ 150423 h 546264"/>
                  <a:gd name="connsiteX0" fmla="*/ 160509 w 3733175"/>
                  <a:gd name="connsiteY0" fmla="*/ 245520 h 546264"/>
                  <a:gd name="connsiteX1" fmla="*/ 297250 w 3733175"/>
                  <a:gd name="connsiteY1" fmla="*/ 0 h 546264"/>
                  <a:gd name="connsiteX2" fmla="*/ 3642129 w 3733175"/>
                  <a:gd name="connsiteY2" fmla="*/ 0 h 546264"/>
                  <a:gd name="connsiteX3" fmla="*/ 3733175 w 3733175"/>
                  <a:gd name="connsiteY3" fmla="*/ 91046 h 546264"/>
                  <a:gd name="connsiteX4" fmla="*/ 3733175 w 3733175"/>
                  <a:gd name="connsiteY4" fmla="*/ 455218 h 546264"/>
                  <a:gd name="connsiteX5" fmla="*/ 3642129 w 3733175"/>
                  <a:gd name="connsiteY5" fmla="*/ 546264 h 546264"/>
                  <a:gd name="connsiteX6" fmla="*/ 297250 w 3733175"/>
                  <a:gd name="connsiteY6" fmla="*/ 546264 h 546264"/>
                  <a:gd name="connsiteX7" fmla="*/ 160509 w 3733175"/>
                  <a:gd name="connsiteY7" fmla="*/ 245520 h 546264"/>
                  <a:gd name="connsiteX0" fmla="*/ 160509 w 3733175"/>
                  <a:gd name="connsiteY0" fmla="*/ 245520 h 546264"/>
                  <a:gd name="connsiteX1" fmla="*/ 297250 w 3733175"/>
                  <a:gd name="connsiteY1" fmla="*/ 0 h 546264"/>
                  <a:gd name="connsiteX2" fmla="*/ 3642129 w 3733175"/>
                  <a:gd name="connsiteY2" fmla="*/ 0 h 546264"/>
                  <a:gd name="connsiteX3" fmla="*/ 3733175 w 3733175"/>
                  <a:gd name="connsiteY3" fmla="*/ 91046 h 546264"/>
                  <a:gd name="connsiteX4" fmla="*/ 3733175 w 3733175"/>
                  <a:gd name="connsiteY4" fmla="*/ 455218 h 546264"/>
                  <a:gd name="connsiteX5" fmla="*/ 3642129 w 3733175"/>
                  <a:gd name="connsiteY5" fmla="*/ 546264 h 546264"/>
                  <a:gd name="connsiteX6" fmla="*/ 297250 w 3733175"/>
                  <a:gd name="connsiteY6" fmla="*/ 546264 h 546264"/>
                  <a:gd name="connsiteX7" fmla="*/ 160509 w 3733175"/>
                  <a:gd name="connsiteY7" fmla="*/ 245520 h 546264"/>
                  <a:gd name="connsiteX0" fmla="*/ 0 w 3572666"/>
                  <a:gd name="connsiteY0" fmla="*/ 245520 h 546264"/>
                  <a:gd name="connsiteX1" fmla="*/ 136741 w 3572666"/>
                  <a:gd name="connsiteY1" fmla="*/ 0 h 546264"/>
                  <a:gd name="connsiteX2" fmla="*/ 3481620 w 3572666"/>
                  <a:gd name="connsiteY2" fmla="*/ 0 h 546264"/>
                  <a:gd name="connsiteX3" fmla="*/ 3572666 w 3572666"/>
                  <a:gd name="connsiteY3" fmla="*/ 91046 h 546264"/>
                  <a:gd name="connsiteX4" fmla="*/ 3572666 w 3572666"/>
                  <a:gd name="connsiteY4" fmla="*/ 455218 h 546264"/>
                  <a:gd name="connsiteX5" fmla="*/ 3481620 w 3572666"/>
                  <a:gd name="connsiteY5" fmla="*/ 546264 h 546264"/>
                  <a:gd name="connsiteX6" fmla="*/ 136741 w 3572666"/>
                  <a:gd name="connsiteY6" fmla="*/ 546264 h 546264"/>
                  <a:gd name="connsiteX7" fmla="*/ 0 w 3572666"/>
                  <a:gd name="connsiteY7" fmla="*/ 245520 h 54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2666" h="546264">
                    <a:moveTo>
                      <a:pt x="0" y="245520"/>
                    </a:moveTo>
                    <a:cubicBezTo>
                      <a:pt x="7315" y="85509"/>
                      <a:pt x="86458" y="0"/>
                      <a:pt x="136741" y="0"/>
                    </a:cubicBezTo>
                    <a:lnTo>
                      <a:pt x="3481620" y="0"/>
                    </a:lnTo>
                    <a:cubicBezTo>
                      <a:pt x="3531903" y="0"/>
                      <a:pt x="3572666" y="40763"/>
                      <a:pt x="3572666" y="91046"/>
                    </a:cubicBezTo>
                    <a:lnTo>
                      <a:pt x="3572666" y="455218"/>
                    </a:lnTo>
                    <a:cubicBezTo>
                      <a:pt x="3572666" y="505501"/>
                      <a:pt x="3531903" y="546264"/>
                      <a:pt x="3481620" y="546264"/>
                    </a:cubicBezTo>
                    <a:lnTo>
                      <a:pt x="136741" y="546264"/>
                    </a:lnTo>
                    <a:cubicBezTo>
                      <a:pt x="35617" y="516867"/>
                      <a:pt x="0" y="336564"/>
                      <a:pt x="0" y="24552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/>
                  </a:gs>
                  <a:gs pos="37000">
                    <a:schemeClr val="tx1">
                      <a:lumMod val="85000"/>
                      <a:lumOff val="15000"/>
                    </a:schemeClr>
                  </a:gs>
                  <a:gs pos="77000">
                    <a:srgbClr val="848A9E"/>
                  </a:gs>
                  <a:gs pos="100000">
                    <a:schemeClr val="tx1"/>
                  </a:gs>
                </a:gsLst>
                <a:lin ang="16200000" scaled="0"/>
              </a:gra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 prstMaterial="metal"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38877" y="2590544"/>
                <a:ext cx="301963" cy="60119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72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flipH="1">
                <a:off x="3613989" y="2587992"/>
                <a:ext cx="307677" cy="601497"/>
              </a:xfrm>
              <a:custGeom>
                <a:avLst/>
                <a:gdLst>
                  <a:gd name="connsiteX0" fmla="*/ 0 w 301963"/>
                  <a:gd name="connsiteY0" fmla="*/ 300595 h 601190"/>
                  <a:gd name="connsiteX1" fmla="*/ 150982 w 301963"/>
                  <a:gd name="connsiteY1" fmla="*/ 0 h 601190"/>
                  <a:gd name="connsiteX2" fmla="*/ 301964 w 301963"/>
                  <a:gd name="connsiteY2" fmla="*/ 300595 h 601190"/>
                  <a:gd name="connsiteX3" fmla="*/ 150982 w 301963"/>
                  <a:gd name="connsiteY3" fmla="*/ 601190 h 601190"/>
                  <a:gd name="connsiteX4" fmla="*/ 0 w 301963"/>
                  <a:gd name="connsiteY4" fmla="*/ 300595 h 601190"/>
                  <a:gd name="connsiteX0" fmla="*/ 2905 w 307774"/>
                  <a:gd name="connsiteY0" fmla="*/ 300788 h 601383"/>
                  <a:gd name="connsiteX1" fmla="*/ 153887 w 307774"/>
                  <a:gd name="connsiteY1" fmla="*/ 193 h 601383"/>
                  <a:gd name="connsiteX2" fmla="*/ 304869 w 307774"/>
                  <a:gd name="connsiteY2" fmla="*/ 300788 h 601383"/>
                  <a:gd name="connsiteX3" fmla="*/ 153887 w 307774"/>
                  <a:gd name="connsiteY3" fmla="*/ 601383 h 601383"/>
                  <a:gd name="connsiteX4" fmla="*/ 2905 w 307774"/>
                  <a:gd name="connsiteY4" fmla="*/ 300788 h 601383"/>
                  <a:gd name="connsiteX0" fmla="*/ 2905 w 307774"/>
                  <a:gd name="connsiteY0" fmla="*/ 300788 h 601433"/>
                  <a:gd name="connsiteX1" fmla="*/ 153887 w 307774"/>
                  <a:gd name="connsiteY1" fmla="*/ 193 h 601433"/>
                  <a:gd name="connsiteX2" fmla="*/ 304869 w 307774"/>
                  <a:gd name="connsiteY2" fmla="*/ 300788 h 601433"/>
                  <a:gd name="connsiteX3" fmla="*/ 153887 w 307774"/>
                  <a:gd name="connsiteY3" fmla="*/ 601383 h 601433"/>
                  <a:gd name="connsiteX4" fmla="*/ 2905 w 307774"/>
                  <a:gd name="connsiteY4" fmla="*/ 300788 h 601433"/>
                  <a:gd name="connsiteX0" fmla="*/ 2808 w 307677"/>
                  <a:gd name="connsiteY0" fmla="*/ 300838 h 601497"/>
                  <a:gd name="connsiteX1" fmla="*/ 153790 w 307677"/>
                  <a:gd name="connsiteY1" fmla="*/ 243 h 601497"/>
                  <a:gd name="connsiteX2" fmla="*/ 304772 w 307677"/>
                  <a:gd name="connsiteY2" fmla="*/ 300838 h 601497"/>
                  <a:gd name="connsiteX3" fmla="*/ 153790 w 307677"/>
                  <a:gd name="connsiteY3" fmla="*/ 601433 h 601497"/>
                  <a:gd name="connsiteX4" fmla="*/ 2808 w 307677"/>
                  <a:gd name="connsiteY4" fmla="*/ 300838 h 601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677" h="601497">
                    <a:moveTo>
                      <a:pt x="2808" y="300838"/>
                    </a:moveTo>
                    <a:cubicBezTo>
                      <a:pt x="5876" y="104140"/>
                      <a:pt x="-33923" y="-5893"/>
                      <a:pt x="153790" y="243"/>
                    </a:cubicBezTo>
                    <a:cubicBezTo>
                      <a:pt x="341503" y="6379"/>
                      <a:pt x="304772" y="134824"/>
                      <a:pt x="304772" y="300838"/>
                    </a:cubicBezTo>
                    <a:cubicBezTo>
                      <a:pt x="304772" y="466852"/>
                      <a:pt x="332297" y="598365"/>
                      <a:pt x="153790" y="601433"/>
                    </a:cubicBezTo>
                    <a:cubicBezTo>
                      <a:pt x="-24717" y="604501"/>
                      <a:pt x="-260" y="497536"/>
                      <a:pt x="2808" y="3008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/>
                  </a:gs>
                  <a:gs pos="72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metal1"/>
            <p:cNvSpPr/>
            <p:nvPr/>
          </p:nvSpPr>
          <p:spPr>
            <a:xfrm>
              <a:off x="3918858" y="2619941"/>
              <a:ext cx="284136" cy="494299"/>
            </a:xfrm>
            <a:prstGeom prst="roundRect">
              <a:avLst/>
            </a:prstGeom>
            <a:gradFill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162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 prstMaterial="metal">
              <a:bevelT w="95250" h="127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etal2"/>
            <p:cNvSpPr/>
            <p:nvPr/>
          </p:nvSpPr>
          <p:spPr>
            <a:xfrm>
              <a:off x="4214150" y="2667316"/>
              <a:ext cx="70348" cy="399549"/>
            </a:xfrm>
            <a:prstGeom prst="roundRect">
              <a:avLst/>
            </a:prstGeom>
            <a:gradFill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162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 prstMaterial="metal">
              <a:bevelT w="95250" h="127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etal3"/>
            <p:cNvSpPr/>
            <p:nvPr/>
          </p:nvSpPr>
          <p:spPr>
            <a:xfrm>
              <a:off x="4284498" y="2619941"/>
              <a:ext cx="284136" cy="494299"/>
            </a:xfrm>
            <a:prstGeom prst="roundRect">
              <a:avLst/>
            </a:prstGeom>
            <a:gradFill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162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 prstMaterial="metal">
              <a:bevelT w="95250" h="127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etal4"/>
            <p:cNvSpPr/>
            <p:nvPr/>
          </p:nvSpPr>
          <p:spPr>
            <a:xfrm>
              <a:off x="4568634" y="2667316"/>
              <a:ext cx="70348" cy="399549"/>
            </a:xfrm>
            <a:prstGeom prst="roundRect">
              <a:avLst/>
            </a:prstGeom>
            <a:gradFill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162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 prstMaterial="metal">
              <a:bevelT w="95250" h="127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etal5"/>
            <p:cNvSpPr/>
            <p:nvPr/>
          </p:nvSpPr>
          <p:spPr>
            <a:xfrm>
              <a:off x="4638982" y="2619941"/>
              <a:ext cx="284136" cy="494299"/>
            </a:xfrm>
            <a:prstGeom prst="roundRect">
              <a:avLst/>
            </a:prstGeom>
            <a:gradFill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162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 prstMaterial="metal">
              <a:bevelT w="95250" h="127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glass"/>
            <p:cNvSpPr/>
            <p:nvPr/>
          </p:nvSpPr>
          <p:spPr>
            <a:xfrm>
              <a:off x="4940135" y="1205345"/>
              <a:ext cx="3313214" cy="3313215"/>
            </a:xfrm>
            <a:prstGeom prst="ellipse">
              <a:avLst/>
            </a:prstGeom>
            <a:gradFill>
              <a:gsLst>
                <a:gs pos="0">
                  <a:schemeClr val="bg1">
                    <a:alpha val="4000"/>
                  </a:schemeClr>
                </a:gs>
                <a:gs pos="60000">
                  <a:schemeClr val="bg1">
                    <a:alpha val="9000"/>
                  </a:schemeClr>
                </a:gs>
                <a:gs pos="67920">
                  <a:srgbClr val="FFFFFF">
                    <a:alpha val="13000"/>
                  </a:srgbClr>
                </a:gs>
                <a:gs pos="39000">
                  <a:schemeClr val="accent1">
                    <a:tint val="44500"/>
                    <a:satMod val="160000"/>
                    <a:alpha val="18000"/>
                  </a:schemeClr>
                </a:gs>
                <a:gs pos="100000">
                  <a:schemeClr val="bg1">
                    <a:alpha val="2000"/>
                  </a:schemeClr>
                </a:gs>
              </a:gsLst>
              <a:lin ang="3600000" scaled="0"/>
            </a:gradFill>
            <a:ln w="1238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1301143" lon="301114" rev="21573786"/>
              </a:camera>
              <a:lightRig rig="threePt" dir="t"/>
            </a:scene3d>
            <a:sp3d>
              <a:bevelT w="120650" h="2921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quare" hidden="1"/>
          <p:cNvSpPr/>
          <p:nvPr/>
        </p:nvSpPr>
        <p:spPr>
          <a:xfrm>
            <a:off x="6283116" y="1573616"/>
            <a:ext cx="3600000" cy="36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763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ASTD">
      <a:dk1>
        <a:sysClr val="windowText" lastClr="000000"/>
      </a:dk1>
      <a:lt1>
        <a:srgbClr val="FFFFFF"/>
      </a:lt1>
      <a:dk2>
        <a:srgbClr val="005288"/>
      </a:dk2>
      <a:lt2>
        <a:srgbClr val="8CC63F"/>
      </a:lt2>
      <a:accent1>
        <a:srgbClr val="786592"/>
      </a:accent1>
      <a:accent2>
        <a:srgbClr val="589199"/>
      </a:accent2>
      <a:accent3>
        <a:srgbClr val="7BBBB2"/>
      </a:accent3>
      <a:accent4>
        <a:srgbClr val="3095B4"/>
      </a:accent4>
      <a:accent5>
        <a:srgbClr val="BA6F2E"/>
      </a:accent5>
      <a:accent6>
        <a:srgbClr val="AEA44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14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Diane Elkins</dc:creator>
  <cp:lastModifiedBy>Michoel Chaikin</cp:lastModifiedBy>
  <cp:revision>18</cp:revision>
  <dcterms:created xsi:type="dcterms:W3CDTF">2014-04-07T00:36:25Z</dcterms:created>
  <dcterms:modified xsi:type="dcterms:W3CDTF">2017-06-13T03:08:32Z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D08BCCCB-41AD-4E82-BEC1-A6A7AF34D7B9</vt:lpwstr>
  </property>
  <property fmtid="{D5CDD505-2E9C-101B-9397-08002B2CF9AE}" pid="3" name="ArticulatePath">
    <vt:lpwstr>CPLP Graphics</vt:lpwstr>
  </property>
</Properties>
</file>