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8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4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0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5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2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55ABB-7D20-49D1-A490-6B8E69BEE95B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1327-1322-44BB-B731-60A79497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3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- Development and Operations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1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Different Phases in Product Development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Pentagon 3"/>
          <p:cNvSpPr/>
          <p:nvPr/>
        </p:nvSpPr>
        <p:spPr>
          <a:xfrm>
            <a:off x="662064" y="3134588"/>
            <a:ext cx="7848872" cy="100811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71600" y="3429000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11760" y="3429000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974432" y="3429000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64088" y="3429000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Integrate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876256" y="3429000"/>
            <a:ext cx="122413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Deliver</a:t>
            </a:r>
            <a:endParaRPr lang="en-IN" dirty="0"/>
          </a:p>
        </p:txBody>
      </p:sp>
      <p:sp>
        <p:nvSpPr>
          <p:cNvPr id="10" name="Up Arrow 9"/>
          <p:cNvSpPr/>
          <p:nvPr/>
        </p:nvSpPr>
        <p:spPr>
          <a:xfrm>
            <a:off x="1331640" y="4221088"/>
            <a:ext cx="252028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orizontal Scroll 10"/>
          <p:cNvSpPr/>
          <p:nvPr/>
        </p:nvSpPr>
        <p:spPr>
          <a:xfrm>
            <a:off x="413538" y="4571100"/>
            <a:ext cx="2088232" cy="1728192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Specification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Modelling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1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Development Methodologies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Waterfall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Agile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2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Waterfall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traditional software development methodology, whereby the project progresses through a predefined series of different stages before the work is considered complete.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uses a clear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waterfall model determines the end goal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early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reinforces good 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habits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waterfall model doesn’t support making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It delays testing until after the completion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waterfall model can promote longer delivery times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5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Agile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approach where the project is divided into various sprints lasting for 2-4 weeks. At the conclusion of each sprint, parts of the software can be released, even though the entire project may not be complete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Improved quality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Speed and flexibility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predictable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More time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commitment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Lack of necessary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speed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Fast delivery. Continuous delivery and integration contribute to fast delivery.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Collaboration. In general, the whole principle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cooperation of employees with each other.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Outsourcing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operations reduced business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Problems with the number of tools and switching between them.</a:t>
            </a:r>
          </a:p>
          <a:p>
            <a:pPr marL="0" indent="0" algn="just"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0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Which Part of Embedded Can Use In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Firmware Development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Verification &amp; Validation or Test/Integration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Development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7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Process of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343558" cy="5400600"/>
          </a:xfrm>
        </p:spPr>
      </p:pic>
    </p:spTree>
    <p:extLst>
      <p:ext uri="{BB962C8B-B14F-4D97-AF65-F5344CB8AC3E}">
        <p14:creationId xmlns:p14="http://schemas.microsoft.com/office/powerpoint/2010/main" val="146163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set of practices that combines software development 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IT operations ( Ops ). It aims to shorten the systems development life cycle and provide continuous delivery with high software quality.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complementary with Agile software development; several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aspects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Agile methodology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35693"/>
            <a:ext cx="4894312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3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Culture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66" y="1556792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28116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Benifits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Maximizes Efficiency with Automation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Optimizes the Entire Business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Improves Speed and Stability of Software Development and Deployment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have take less time for Customer feedback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Challenges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Choosing the Right Metrics is Hard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Limited funds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Unrealistic goals 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8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Tool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602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Practices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CI (Continuous Integration)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CD (Continuous Delivery)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CT (Continuous Testing)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CD (Continuous Deployment)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8280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What is CI/CD Pipeline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CI/CD Pipeline helps you automate steps in your software delivery process, such as initiating code builds, running automated tests and testing deploying to a staging or production environment.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Automated pipeline remove manual errors, provide standardized development feedback loops and enable fast product iteration. 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CI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 software development practice inn which all developer merge code changes in a central repository multiple times a day.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8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What is CD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on top of continuous integration adds the practice of automating the entire software release process.</a:t>
            </a:r>
          </a:p>
          <a:p>
            <a:pPr marL="0" indent="0"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81003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411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DevOps - Development and Operations</vt:lpstr>
      <vt:lpstr>What is DevOps?</vt:lpstr>
      <vt:lpstr>DevOps Culture</vt:lpstr>
      <vt:lpstr>DevOps Benifits</vt:lpstr>
      <vt:lpstr>DevOps Tool</vt:lpstr>
      <vt:lpstr>DevOps Practices</vt:lpstr>
      <vt:lpstr> </vt:lpstr>
      <vt:lpstr>What is CI/CD Pipeline</vt:lpstr>
      <vt:lpstr>What is CD</vt:lpstr>
      <vt:lpstr>Different Phases in Product Development</vt:lpstr>
      <vt:lpstr>Development Methodologies</vt:lpstr>
      <vt:lpstr>Waterfall</vt:lpstr>
      <vt:lpstr>Agile</vt:lpstr>
      <vt:lpstr>DevOps</vt:lpstr>
      <vt:lpstr>Which Part of Embedded Can Use In DevOps</vt:lpstr>
      <vt:lpstr>Process of DevOps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- Development and Operations</dc:title>
  <dc:creator>Hari Haran</dc:creator>
  <cp:lastModifiedBy>Hari Haran</cp:lastModifiedBy>
  <cp:revision>12</cp:revision>
  <dcterms:created xsi:type="dcterms:W3CDTF">2022-09-01T10:45:38Z</dcterms:created>
  <dcterms:modified xsi:type="dcterms:W3CDTF">2022-09-01T12:51:22Z</dcterms:modified>
</cp:coreProperties>
</file>