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E839-3727-404A-B9EF-8D5BC4C4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A1C18-4102-4E45-86BD-49EB2166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EE30-B43A-4D27-BE1D-E1F42E9A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8162-C5EA-4381-AE64-906BDA23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FE71-F1C2-42BF-A134-889A5E2B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1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E975-2339-469C-9862-B1D179E0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8656B-B83F-4B91-AC69-A967FAB6B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E914-EB62-4226-86E3-313E3306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5E61-9627-4E8F-8A65-0BA4FC83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0F94-0D4A-4CE3-9E40-3DE6A5FA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20B3E-1C9B-4222-9AE3-A990FEF13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E4F4C-03CA-4C85-BBEA-0C2EB49C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E8DF-B1B6-4FF7-931A-3D044500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E927-FBBB-440C-9A0F-2ADE39E5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1D34-BEED-4C5F-B46F-3B940E80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4F1E-9AE6-490C-A2B7-D6EBFD53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E04D-A9EF-4713-ABAA-5C53CC32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F71ED-5438-4334-B06F-15F733FF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DFC0-16DB-4511-9A57-2FAB58A9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7DBA-5612-4730-8F6A-AADF43FC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53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78A2-F80F-4B20-B2D8-5C7E7ABB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495A0-757B-446D-B4ED-BAB034E0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615D-561E-499F-9C2F-FB97CB6E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5213-35C5-41C0-8A08-5B027CE4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DF51-97D4-4B07-9D78-3BD0987B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4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0F2E-CF35-4448-8D8D-0633A508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AE32-79E4-448D-9229-E6D575298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8A2A-A926-45C4-8873-BD4DD1D1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4115-FF83-4988-811B-BE0BA86C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F2C14-A671-4B6C-8717-3903AA2F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F099-9A67-4434-996D-A030B9A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6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8D61-9F21-4EEB-8653-936405DE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9B02-F690-4A5B-A0F3-106B801A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8BF10-B034-4AD7-BB29-1AC5FCE7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3BAB0-BF64-4EA5-83D1-BA0136762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2E358-DF30-4ABD-820C-DA9E57B9E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BEF75-76D2-4AB1-A79B-75FF773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92A66-11F5-4A21-A2E9-FA10B6DC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C682A-5A66-403F-A759-A77DFEA0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3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C5E0-74A0-4A7F-BC3C-38241DD8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45619-8F72-481D-B5DA-04D46C59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000CE-3DE9-42A6-A0AB-23BB41A6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3ED25-C51B-4770-BA0D-ED2A0BE8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9DDE-729E-468A-809C-7F9A6930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50662-7049-48CE-BD25-986C419C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4D8F-45B4-4679-9118-A4963C91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8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1AE6-F32A-4949-A96D-94A9D72B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2DA2-A6CB-415C-A7AD-ADE7B36F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CE2B-48E2-43E5-B3DB-D9CECDE03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19DE9-1813-444D-899A-1BA2F14A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FDEF1-662E-4BA1-8C13-578A27E4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8CEC-625B-455E-BBBC-05C56DD4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BA01-3D3C-4985-BE70-9DA3145F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D0D27-4EEB-4D6D-9B02-09A0B218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00098-D13B-43E1-B3D5-8E2D787F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2C6CE-25DC-4AE2-9297-014F755D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AEFE-8C65-4864-8644-89B12260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45074-428F-49BE-A553-E9965958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2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E2C10-E790-47EC-B4A1-6803F396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55729-9F4C-45AC-BE7B-BA905440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C2A9-4E06-4141-93C1-05F8E8DF6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29DE-39F5-4262-AA59-EC2BDD01F0F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2D58-36F0-46D8-A85C-96DEECDA6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10BF-9DE3-429B-B826-7271BC11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A939-F876-4F3F-A823-318B35DB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6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47C5C1-5B63-4299-9B72-1094647322B2}"/>
              </a:ext>
            </a:extLst>
          </p:cNvPr>
          <p:cNvSpPr/>
          <p:nvPr/>
        </p:nvSpPr>
        <p:spPr>
          <a:xfrm>
            <a:off x="4625009" y="2531165"/>
            <a:ext cx="1245704" cy="31672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3714B8-4962-468B-BCC2-F829D32F966D}"/>
              </a:ext>
            </a:extLst>
          </p:cNvPr>
          <p:cNvSpPr/>
          <p:nvPr/>
        </p:nvSpPr>
        <p:spPr>
          <a:xfrm>
            <a:off x="4817953" y="1325216"/>
            <a:ext cx="1819426" cy="27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BC8913-300A-4BB8-9A88-F285E224B134}"/>
              </a:ext>
            </a:extLst>
          </p:cNvPr>
          <p:cNvSpPr/>
          <p:nvPr/>
        </p:nvSpPr>
        <p:spPr>
          <a:xfrm>
            <a:off x="7094140" y="2332228"/>
            <a:ext cx="1245704" cy="649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57C34-3F22-4E23-AE7E-2586985C8410}"/>
              </a:ext>
            </a:extLst>
          </p:cNvPr>
          <p:cNvSpPr txBox="1"/>
          <p:nvPr/>
        </p:nvSpPr>
        <p:spPr>
          <a:xfrm>
            <a:off x="7263058" y="2503141"/>
            <a:ext cx="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RELAY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8E7098-EEBC-4927-AD64-6EB64615C2BC}"/>
              </a:ext>
            </a:extLst>
          </p:cNvPr>
          <p:cNvSpPr/>
          <p:nvPr/>
        </p:nvSpPr>
        <p:spPr>
          <a:xfrm>
            <a:off x="2590613" y="2680890"/>
            <a:ext cx="159275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AEA0E-5BB1-40E1-9795-6D99AFF3A3FC}"/>
              </a:ext>
            </a:extLst>
          </p:cNvPr>
          <p:cNvSpPr txBox="1"/>
          <p:nvPr/>
        </p:nvSpPr>
        <p:spPr>
          <a:xfrm>
            <a:off x="2705892" y="2814924"/>
            <a:ext cx="14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CAMERA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F3C2C7-F065-4BB6-9E3C-7B477B80FF1B}"/>
              </a:ext>
            </a:extLst>
          </p:cNvPr>
          <p:cNvSpPr txBox="1"/>
          <p:nvPr/>
        </p:nvSpPr>
        <p:spPr>
          <a:xfrm>
            <a:off x="4744957" y="2546471"/>
            <a:ext cx="2251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RASPBERRY P</a:t>
            </a:r>
            <a:r>
              <a:rPr lang="en-US" sz="1600" dirty="0"/>
              <a:t>I</a:t>
            </a:r>
            <a:endParaRPr lang="en-IN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DEF414-47AE-46C6-862F-ADBDFB1A9348}"/>
              </a:ext>
            </a:extLst>
          </p:cNvPr>
          <p:cNvCxnSpPr/>
          <p:nvPr/>
        </p:nvCxnSpPr>
        <p:spPr>
          <a:xfrm>
            <a:off x="6665021" y="2687807"/>
            <a:ext cx="429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CE1AF1-44CC-42D9-9305-65E225773D53}"/>
              </a:ext>
            </a:extLst>
          </p:cNvPr>
          <p:cNvCxnSpPr>
            <a:cxnSpLocks/>
          </p:cNvCxnSpPr>
          <p:nvPr/>
        </p:nvCxnSpPr>
        <p:spPr>
          <a:xfrm>
            <a:off x="4183362" y="3138089"/>
            <a:ext cx="619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19454A-EF3E-4794-9333-0E86CB25C6F8}"/>
              </a:ext>
            </a:extLst>
          </p:cNvPr>
          <p:cNvSpPr txBox="1"/>
          <p:nvPr/>
        </p:nvSpPr>
        <p:spPr>
          <a:xfrm>
            <a:off x="4183362" y="290286"/>
            <a:ext cx="32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 DIAGRAM OF RIS ECU</a:t>
            </a:r>
            <a:endParaRPr lang="en-IN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B8D62B-D1CD-4277-BE40-E46F4BD76B47}"/>
              </a:ext>
            </a:extLst>
          </p:cNvPr>
          <p:cNvSpPr/>
          <p:nvPr/>
        </p:nvSpPr>
        <p:spPr>
          <a:xfrm>
            <a:off x="7081802" y="3343062"/>
            <a:ext cx="1245704" cy="649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374974-428C-43BB-8E84-79A44CD6B110}"/>
              </a:ext>
            </a:extLst>
          </p:cNvPr>
          <p:cNvSpPr txBox="1"/>
          <p:nvPr/>
        </p:nvSpPr>
        <p:spPr>
          <a:xfrm>
            <a:off x="7081802" y="3346087"/>
            <a:ext cx="181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SOLENOID SWITCH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3EAB36-CCC5-4DFD-9E1B-DBB9647C0184}"/>
              </a:ext>
            </a:extLst>
          </p:cNvPr>
          <p:cNvSpPr/>
          <p:nvPr/>
        </p:nvSpPr>
        <p:spPr>
          <a:xfrm>
            <a:off x="7063409" y="1325216"/>
            <a:ext cx="1264097" cy="557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6CA156-6DA0-4FD7-92F0-EE8E8D57C6C8}"/>
              </a:ext>
            </a:extLst>
          </p:cNvPr>
          <p:cNvCxnSpPr>
            <a:stCxn id="15" idx="2"/>
          </p:cNvCxnSpPr>
          <p:nvPr/>
        </p:nvCxnSpPr>
        <p:spPr>
          <a:xfrm>
            <a:off x="7716992" y="2981584"/>
            <a:ext cx="0" cy="36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F1F9DA-728F-49CB-BCAE-BFBBD56FAA62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7695458" y="1882563"/>
            <a:ext cx="21534" cy="44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E23E5A-69B1-41C2-93B4-4FE57FD86E1D}"/>
              </a:ext>
            </a:extLst>
          </p:cNvPr>
          <p:cNvSpPr txBox="1"/>
          <p:nvPr/>
        </p:nvSpPr>
        <p:spPr>
          <a:xfrm>
            <a:off x="7112985" y="142777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V SMPS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4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EE9BB7-5C9A-4912-9579-220D632D5C97}"/>
              </a:ext>
            </a:extLst>
          </p:cNvPr>
          <p:cNvSpPr/>
          <p:nvPr/>
        </p:nvSpPr>
        <p:spPr>
          <a:xfrm>
            <a:off x="6733409" y="2175471"/>
            <a:ext cx="2032790" cy="3193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F821D3F-7DC7-4820-8FAF-8AC3063A3212}"/>
              </a:ext>
            </a:extLst>
          </p:cNvPr>
          <p:cNvSpPr txBox="1"/>
          <p:nvPr/>
        </p:nvSpPr>
        <p:spPr>
          <a:xfrm>
            <a:off x="6660390" y="3276156"/>
            <a:ext cx="213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STM32</a:t>
            </a:r>
          </a:p>
          <a:p>
            <a:r>
              <a:rPr lang="en-US" dirty="0"/>
              <a:t>MICROCONTROLLER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E9FDFA-DD0E-4795-BE10-3B71675ACAA3}"/>
              </a:ext>
            </a:extLst>
          </p:cNvPr>
          <p:cNvSpPr txBox="1"/>
          <p:nvPr/>
        </p:nvSpPr>
        <p:spPr>
          <a:xfrm>
            <a:off x="5196114" y="638629"/>
            <a:ext cx="325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 DIAGRAM OF MMTS ECU</a:t>
            </a:r>
            <a:endParaRPr lang="en-IN" b="1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DDCE0B9-5C97-458F-A474-3FCA0EF24063}"/>
              </a:ext>
            </a:extLst>
          </p:cNvPr>
          <p:cNvSpPr/>
          <p:nvPr/>
        </p:nvSpPr>
        <p:spPr>
          <a:xfrm>
            <a:off x="3799886" y="1904995"/>
            <a:ext cx="1654628" cy="6821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C0CD9AE-209D-4A5B-92CA-1D0DBBA36417}"/>
              </a:ext>
            </a:extLst>
          </p:cNvPr>
          <p:cNvSpPr/>
          <p:nvPr/>
        </p:nvSpPr>
        <p:spPr>
          <a:xfrm>
            <a:off x="2268231" y="1904995"/>
            <a:ext cx="1030515" cy="674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728291-7291-4247-BBA5-9E40BEC7107D}"/>
              </a:ext>
            </a:extLst>
          </p:cNvPr>
          <p:cNvCxnSpPr>
            <a:stCxn id="67" idx="3"/>
          </p:cNvCxnSpPr>
          <p:nvPr/>
        </p:nvCxnSpPr>
        <p:spPr>
          <a:xfrm>
            <a:off x="5454514" y="2246081"/>
            <a:ext cx="124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A08264B-8E4C-41AD-B0DD-4BE22C462C15}"/>
              </a:ext>
            </a:extLst>
          </p:cNvPr>
          <p:cNvSpPr txBox="1"/>
          <p:nvPr/>
        </p:nvSpPr>
        <p:spPr>
          <a:xfrm>
            <a:off x="3984652" y="1933242"/>
            <a:ext cx="165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WIFI </a:t>
            </a:r>
          </a:p>
          <a:p>
            <a:r>
              <a:rPr lang="en-US" dirty="0"/>
              <a:t>  (ESP8266)</a:t>
            </a:r>
            <a:endParaRPr lang="en-IN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22E1909-EF78-4C01-8759-F9ABCDAC89FA}"/>
              </a:ext>
            </a:extLst>
          </p:cNvPr>
          <p:cNvSpPr/>
          <p:nvPr/>
        </p:nvSpPr>
        <p:spPr>
          <a:xfrm>
            <a:off x="3799887" y="3080645"/>
            <a:ext cx="1654628" cy="555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SOLAR PANEL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6681FF-38D7-4350-8329-EE46D271E889}"/>
              </a:ext>
            </a:extLst>
          </p:cNvPr>
          <p:cNvSpPr txBox="1"/>
          <p:nvPr/>
        </p:nvSpPr>
        <p:spPr>
          <a:xfrm>
            <a:off x="2145257" y="1904995"/>
            <a:ext cx="7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APP</a:t>
            </a:r>
            <a:endParaRPr lang="en-IN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E4ED36-8AEF-427F-8FFD-CA81C9B162A2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3298746" y="2242284"/>
            <a:ext cx="501140" cy="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4F7E28-80A1-48BD-A00F-5A1E542E613B}"/>
              </a:ext>
            </a:extLst>
          </p:cNvPr>
          <p:cNvCxnSpPr>
            <a:cxnSpLocks/>
          </p:cNvCxnSpPr>
          <p:nvPr/>
        </p:nvCxnSpPr>
        <p:spPr>
          <a:xfrm>
            <a:off x="5454514" y="3298359"/>
            <a:ext cx="124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91EBF11-76E7-4300-B185-1928F3558BD0}"/>
              </a:ext>
            </a:extLst>
          </p:cNvPr>
          <p:cNvSpPr/>
          <p:nvPr/>
        </p:nvSpPr>
        <p:spPr>
          <a:xfrm>
            <a:off x="3799886" y="4688586"/>
            <a:ext cx="1196936" cy="5551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1E7E9F-18BF-4F8E-AED8-7BFDEB409102}"/>
              </a:ext>
            </a:extLst>
          </p:cNvPr>
          <p:cNvSpPr txBox="1"/>
          <p:nvPr/>
        </p:nvSpPr>
        <p:spPr>
          <a:xfrm>
            <a:off x="4040335" y="4678542"/>
            <a:ext cx="130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DRIVER</a:t>
            </a:r>
            <a:endParaRPr lang="en-IN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02A0FD7-A874-44A8-AFB9-4A14F9DB43EE}"/>
              </a:ext>
            </a:extLst>
          </p:cNvPr>
          <p:cNvSpPr/>
          <p:nvPr/>
        </p:nvSpPr>
        <p:spPr>
          <a:xfrm>
            <a:off x="1886537" y="4681890"/>
            <a:ext cx="1392581" cy="5551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EC9BE3-9FC9-4D7E-BD17-3F09BEBB38A5}"/>
              </a:ext>
            </a:extLst>
          </p:cNvPr>
          <p:cNvSpPr txBox="1"/>
          <p:nvPr/>
        </p:nvSpPr>
        <p:spPr>
          <a:xfrm>
            <a:off x="1951057" y="4643007"/>
            <a:ext cx="119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DC MOTOR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1CC305-5779-4FD7-823F-58A16A8661A0}"/>
              </a:ext>
            </a:extLst>
          </p:cNvPr>
          <p:cNvSpPr txBox="1"/>
          <p:nvPr/>
        </p:nvSpPr>
        <p:spPr>
          <a:xfrm>
            <a:off x="2209057" y="3710006"/>
            <a:ext cx="119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 SWITCH1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D7E8A48-453E-410D-8E2F-5E0212220E15}"/>
              </a:ext>
            </a:extLst>
          </p:cNvPr>
          <p:cNvSpPr/>
          <p:nvPr/>
        </p:nvSpPr>
        <p:spPr>
          <a:xfrm>
            <a:off x="2227775" y="3728927"/>
            <a:ext cx="969942" cy="5551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F4EF42E-6EBC-4BFE-84B9-846C2E5A537F}"/>
              </a:ext>
            </a:extLst>
          </p:cNvPr>
          <p:cNvSpPr/>
          <p:nvPr/>
        </p:nvSpPr>
        <p:spPr>
          <a:xfrm>
            <a:off x="3387490" y="5690236"/>
            <a:ext cx="969942" cy="5551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BB2EC-4895-4572-BA54-6B0181144874}"/>
              </a:ext>
            </a:extLst>
          </p:cNvPr>
          <p:cNvSpPr txBox="1"/>
          <p:nvPr/>
        </p:nvSpPr>
        <p:spPr>
          <a:xfrm>
            <a:off x="3398058" y="561558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  <a:p>
            <a:r>
              <a:rPr lang="en-US" dirty="0"/>
              <a:t>SWITCH2</a:t>
            </a:r>
            <a:endParaRPr lang="en-IN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2BDA32A-E618-4CF1-8F0C-C950A54DD2AC}"/>
              </a:ext>
            </a:extLst>
          </p:cNvPr>
          <p:cNvCxnSpPr>
            <a:cxnSpLocks/>
          </p:cNvCxnSpPr>
          <p:nvPr/>
        </p:nvCxnSpPr>
        <p:spPr>
          <a:xfrm flipH="1">
            <a:off x="3236338" y="3922487"/>
            <a:ext cx="3497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CD286AC-6227-4B8D-9B67-C8164C619DF9}"/>
              </a:ext>
            </a:extLst>
          </p:cNvPr>
          <p:cNvCxnSpPr>
            <a:cxnSpLocks/>
          </p:cNvCxnSpPr>
          <p:nvPr/>
        </p:nvCxnSpPr>
        <p:spPr>
          <a:xfrm>
            <a:off x="8766199" y="3298359"/>
            <a:ext cx="1168510" cy="4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BABED3-E199-4DCF-B81F-78B5DD7D601A}"/>
              </a:ext>
            </a:extLst>
          </p:cNvPr>
          <p:cNvSpPr txBox="1"/>
          <p:nvPr/>
        </p:nvSpPr>
        <p:spPr>
          <a:xfrm>
            <a:off x="3984653" y="3211293"/>
            <a:ext cx="23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PANEL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CAF25F-511E-458A-8941-B637CF43922B}"/>
              </a:ext>
            </a:extLst>
          </p:cNvPr>
          <p:cNvSpPr/>
          <p:nvPr/>
        </p:nvSpPr>
        <p:spPr>
          <a:xfrm>
            <a:off x="7178820" y="5938749"/>
            <a:ext cx="825554" cy="500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D05D5-971E-44DC-A01E-7485EBAF0B56}"/>
              </a:ext>
            </a:extLst>
          </p:cNvPr>
          <p:cNvSpPr txBox="1"/>
          <p:nvPr/>
        </p:nvSpPr>
        <p:spPr>
          <a:xfrm>
            <a:off x="7178820" y="5867516"/>
            <a:ext cx="119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</a:t>
            </a:r>
          </a:p>
          <a:p>
            <a:r>
              <a:rPr lang="en-US" dirty="0"/>
              <a:t>SUPPLY</a:t>
            </a:r>
            <a:endParaRPr lang="en-IN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DF30D27-283D-432F-9088-B8B67EB2EF27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4441935" y="5237060"/>
            <a:ext cx="2291477" cy="701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DAEA3A-F583-42FA-AC6F-EA6DA3889439}"/>
              </a:ext>
            </a:extLst>
          </p:cNvPr>
          <p:cNvSpPr/>
          <p:nvPr/>
        </p:nvSpPr>
        <p:spPr>
          <a:xfrm>
            <a:off x="9964225" y="2712084"/>
            <a:ext cx="1168510" cy="1128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BUZZER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9725BA-055E-4696-914A-F30AD3565B66}"/>
              </a:ext>
            </a:extLst>
          </p:cNvPr>
          <p:cNvCxnSpPr>
            <a:cxnSpLocks/>
          </p:cNvCxnSpPr>
          <p:nvPr/>
        </p:nvCxnSpPr>
        <p:spPr>
          <a:xfrm flipH="1">
            <a:off x="4996822" y="4959476"/>
            <a:ext cx="173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DBE4B-919A-41FF-BE9D-6F60D2F9D47F}"/>
              </a:ext>
            </a:extLst>
          </p:cNvPr>
          <p:cNvCxnSpPr>
            <a:cxnSpLocks/>
            <a:stCxn id="81" idx="1"/>
            <a:endCxn id="84" idx="3"/>
          </p:cNvCxnSpPr>
          <p:nvPr/>
        </p:nvCxnSpPr>
        <p:spPr>
          <a:xfrm flipH="1" flipV="1">
            <a:off x="3279118" y="4959476"/>
            <a:ext cx="520768" cy="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1AEF5A-8ADE-4F9A-ABF2-4A0515015459}"/>
              </a:ext>
            </a:extLst>
          </p:cNvPr>
          <p:cNvCxnSpPr>
            <a:cxnSpLocks/>
          </p:cNvCxnSpPr>
          <p:nvPr/>
        </p:nvCxnSpPr>
        <p:spPr>
          <a:xfrm flipV="1">
            <a:off x="7591597" y="5368607"/>
            <a:ext cx="0" cy="57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4744</TotalTime>
  <Words>48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22</cp:revision>
  <dcterms:created xsi:type="dcterms:W3CDTF">2023-04-10T12:31:00Z</dcterms:created>
  <dcterms:modified xsi:type="dcterms:W3CDTF">2023-04-17T13:38:47Z</dcterms:modified>
</cp:coreProperties>
</file>