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75551-0124-584D-B943-9FDD2F52AF92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48DFB-1A85-BE43-8E11-72D82D83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48DFB-1A85-BE43-8E11-72D82D83E3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rgbClr val="FF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rgbClr val="FF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10/10/13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Picture 3" descr="Git-Logo-1788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24" y="2923699"/>
            <a:ext cx="7000129" cy="29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Not Equal 4"/>
          <p:cNvSpPr/>
          <p:nvPr/>
        </p:nvSpPr>
        <p:spPr>
          <a:xfrm>
            <a:off x="3516378" y="3191631"/>
            <a:ext cx="1023633" cy="806635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GitHub_Logo_SmartObjec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t="16788" r="5846" b="19160"/>
          <a:stretch/>
        </p:blipFill>
        <p:spPr>
          <a:xfrm>
            <a:off x="4634791" y="2822972"/>
            <a:ext cx="4416796" cy="130924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5702" y="2955530"/>
            <a:ext cx="3268506" cy="1479963"/>
            <a:chOff x="399520" y="2955530"/>
            <a:chExt cx="3268506" cy="1479963"/>
          </a:xfrm>
        </p:grpSpPr>
        <p:pic>
          <p:nvPicPr>
            <p:cNvPr id="6" name="Picture 5" descr="Git-Logo-1788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1"/>
            <a:stretch/>
          </p:blipFill>
          <p:spPr>
            <a:xfrm>
              <a:off x="1857708" y="2955530"/>
              <a:ext cx="1810318" cy="1479963"/>
            </a:xfrm>
            <a:prstGeom prst="rect">
              <a:avLst/>
            </a:prstGeom>
          </p:spPr>
        </p:pic>
        <p:pic>
          <p:nvPicPr>
            <p:cNvPr id="9" name="Picture 8" descr="Git-Logo-1788C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519"/>
            <a:stretch/>
          </p:blipFill>
          <p:spPr>
            <a:xfrm>
              <a:off x="399520" y="2955530"/>
              <a:ext cx="1505578" cy="1479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92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62" y="432659"/>
            <a:ext cx="5503618" cy="6425341"/>
          </a:xfrm>
          <a:prstGeom prst="rect">
            <a:avLst/>
          </a:prstGeom>
        </p:spPr>
      </p:pic>
      <p:pic>
        <p:nvPicPr>
          <p:cNvPr id="6" name="Picture 5" descr="trol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3324">
            <a:off x="1267178" y="537996"/>
            <a:ext cx="6276176" cy="59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9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200</TotalTime>
  <Words>7</Words>
  <Application>Microsoft Macintosh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 </vt:lpstr>
      <vt:lpstr> </vt:lpstr>
      <vt:lpstr> </vt:lpstr>
    </vt:vector>
  </TitlesOfParts>
  <Company>CuttleSoft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Frank Valcarcel</dc:creator>
  <cp:lastModifiedBy>Frank Valcarcel</cp:lastModifiedBy>
  <cp:revision>5</cp:revision>
  <dcterms:created xsi:type="dcterms:W3CDTF">2013-10-10T19:35:54Z</dcterms:created>
  <dcterms:modified xsi:type="dcterms:W3CDTF">2013-10-10T22:56:18Z</dcterms:modified>
</cp:coreProperties>
</file>