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/storage/emulated/0/Android/data/cn.wps.moffice_eng/.Cloud/i18n/558211974/f/a8a192c2-cd75-479c-ac94-8da83998a884/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6-4FD5-88DF-9DEE6A88FF44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26-4FD5-88DF-9DEE6A88FF44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26-4FD5-88DF-9DEE6A88F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F.SUFIYA MADEEN</a:t>
            </a:r>
          </a:p>
          <a:p>
            <a:r>
              <a:rPr lang="en-US" sz="2400" dirty="0"/>
              <a:t>REGISTER NO: 312213598 and asunm1455312213598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313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Tern Voyages</cp:lastModifiedBy>
  <cp:revision>2</cp:revision>
  <dcterms:created xsi:type="dcterms:W3CDTF">2024-03-27T08:07:22Z</dcterms:created>
  <dcterms:modified xsi:type="dcterms:W3CDTF">2024-08-31T06:36:20Z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