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Wrote A Botnet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Hennenfent, Mitch Schmidt, Shawn Stone</a:t>
            </a:r>
          </a:p>
        </p:txBody>
      </p:sp>
    </p:spTree>
    <p:extLst>
      <p:ext uri="{BB962C8B-B14F-4D97-AF65-F5344CB8AC3E}">
        <p14:creationId xmlns:p14="http://schemas.microsoft.com/office/powerpoint/2010/main" val="11336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Botnet Clients – written in Python</a:t>
            </a:r>
          </a:p>
          <a:p>
            <a:endParaRPr lang="en-US" dirty="0"/>
          </a:p>
          <a:p>
            <a:r>
              <a:rPr lang="en-US" dirty="0"/>
              <a:t>Botnet </a:t>
            </a:r>
            <a:r>
              <a:rPr lang="en-US" dirty="0" err="1"/>
              <a:t>ServerEngine</a:t>
            </a:r>
            <a:r>
              <a:rPr lang="en-US" dirty="0"/>
              <a:t> – written in Python</a:t>
            </a:r>
          </a:p>
          <a:p>
            <a:endParaRPr lang="en-US" dirty="0"/>
          </a:p>
          <a:p>
            <a:r>
              <a:rPr lang="en-US" dirty="0"/>
              <a:t>Botnet </a:t>
            </a:r>
            <a:r>
              <a:rPr lang="en-US" dirty="0" err="1"/>
              <a:t>ServerGUI</a:t>
            </a:r>
            <a:r>
              <a:rPr lang="en-US" dirty="0"/>
              <a:t> –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404659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ServerGUI</a:t>
            </a:r>
            <a:r>
              <a:rPr lang="en-US" dirty="0"/>
              <a:t> execs </a:t>
            </a:r>
            <a:r>
              <a:rPr lang="en-US" dirty="0" err="1"/>
              <a:t>ServerEngine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commponens</a:t>
            </a:r>
            <a:r>
              <a:rPr lang="en-US" dirty="0"/>
              <a:t> communicate though pipe.</a:t>
            </a:r>
          </a:p>
          <a:p>
            <a:endParaRPr lang="en-US" dirty="0"/>
          </a:p>
          <a:p>
            <a:r>
              <a:rPr lang="en-US" dirty="0"/>
              <a:t>Server communicates with Clients over TCP/IP sockets.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48" y="242460"/>
            <a:ext cx="6557772" cy="65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62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We Wrote A Botnet</vt:lpstr>
      <vt:lpstr>Architecture</vt:lpstr>
      <vt:lpstr>Operations: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Wrote A Botnet</dc:title>
  <dc:creator>Hennenfent, Douglas</dc:creator>
  <cp:lastModifiedBy>Hennenfent, Douglas</cp:lastModifiedBy>
  <cp:revision>5</cp:revision>
  <dcterms:created xsi:type="dcterms:W3CDTF">2016-11-28T20:06:50Z</dcterms:created>
  <dcterms:modified xsi:type="dcterms:W3CDTF">2016-11-28T20:44:14Z</dcterms:modified>
</cp:coreProperties>
</file>