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3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4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FF20-E996-5944-B956-11A18A40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61170-D771-C948-923F-DC6D5092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3FDF-274A-D44B-9375-0C827A98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00C8-FC64-1741-BB2F-8679F354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5454-687D-5547-A9B7-567B6B56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6EF2-8E1F-5D45-9152-C36728E8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671BD-03C8-424B-81E8-6011A2CE3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3C7C-0F6E-BE43-93D3-B7F4FF2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7FC83-06DC-2C4D-83EE-3A4FD381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06DD-62CB-C942-8BE1-7B4A2A80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FD30C-E530-1D44-806F-D1165613E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4625-721C-0441-B530-5CB5B78F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99D0-D949-3B43-8EEC-307888ED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D77C-14F5-E64A-8500-FEF09421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3AEB-A238-4E42-98A8-27DF41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5042-C7B2-424F-AA01-15704B49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3F3-1517-334D-BAD3-596BFA63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157E-8BC1-8842-81D9-E27733D2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DEC0-4247-A540-80AC-0F98BF19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CC3CD-B0A0-C449-A9EE-4B746C7F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592-5E39-CE42-97AE-DAEEE68F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976A6-C931-CE40-90B8-51D06DE5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0BC3-FEE2-8A40-B303-BA21B686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B9A6-A65B-9C46-81E9-E098FDC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AE87-8B50-5242-BC2C-9576F815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516B-BE31-2B4E-B24A-E92B4F4E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6CAF-EAF3-FB4A-A5E7-F7F14BA1E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E3A3E-BB6B-7446-8421-2C76AA7D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D26B6-390B-D54C-A91A-E98FB2BE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8361E-4769-8749-AD9E-23003510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46B25-21C6-5348-AB09-E6AF7738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2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3F52-662F-E94D-8139-9244D9C7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9A2DF-7C5E-9B48-90B3-2CC872469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0A8BF-5C71-D64A-9F2B-6D6146CE4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CE154-CDA7-D341-8D30-30683962F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AC081-74CE-0C44-871C-22030F0BC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18185-1173-784E-9880-E9310874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58CC7-8559-6641-A5EE-7E39E422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79E43-7F38-A84C-B3B1-64E7A57E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C48F-0575-E14A-B3F6-AB34C869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A6CFD-D2DE-D84F-B1D5-46A9D199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5D88C-5A82-8B49-8B63-EC088CA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AE678-940A-FF41-B16F-298D263C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155FC-4D2A-0A41-AF01-DEE043D1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F36BC-BFE2-674B-ACB8-A4B562F5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E26DC-A657-6C4A-ACC4-25C260D3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1EE5-6485-764D-A9EF-CFC2634C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EB5C-3F92-8849-B5BC-CB4F60643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FA0F5-F709-2548-9639-52250B68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D6B16-F0C5-5347-A4C6-3BA6ED74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50BDA-693C-E341-A4A7-6162567A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3C378-876D-5540-BC42-F8AB102E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714-1D7C-8A4E-8080-A573F6CE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2DD8A-FB30-384B-81EF-4FD3502FC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750AD-F8E2-9A4A-BB9A-F70CC82B1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F7FD-814C-E948-AD9A-7E562D41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D1B5-E368-3D4F-9D1A-758A1875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C1845-1281-6E45-AAD4-5C5E0E9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1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4A1DF-BC76-7A4A-BF02-4A445AF4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E35A-1C2F-A04C-AD55-3EBDFE66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7521-90CA-4F41-B372-ECAD3D1E2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A230-093E-6B4D-9FCA-DB151C82652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4809-5FCC-7747-A185-D27AB34BB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27F2-CD5A-CE4B-8D74-94F898FC4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D790-6F61-BA42-8D74-22B1DA40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A1AAA84-31B0-D346-852B-BD1972C8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3309600" cy="6858000"/>
          </a:xfrm>
          <a:prstGeom prst="rect">
            <a:avLst/>
          </a:prstGeom>
        </p:spPr>
      </p:pic>
      <p:pic>
        <p:nvPicPr>
          <p:cNvPr id="15" name="Picture 1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BF776AF-AC21-E541-890F-807FE400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800" y="0"/>
            <a:ext cx="13309600" cy="6858000"/>
          </a:xfrm>
          <a:prstGeom prst="rect">
            <a:avLst/>
          </a:prstGeom>
        </p:spPr>
      </p:pic>
      <p:pic>
        <p:nvPicPr>
          <p:cNvPr id="7" name="Picture 6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EE5FA455-A82E-6F42-B362-43F343C8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81" y="1323383"/>
            <a:ext cx="5069533" cy="50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Candy Day</dc:creator>
  <cp:lastModifiedBy>Candy Day</cp:lastModifiedBy>
  <cp:revision>5</cp:revision>
  <dcterms:created xsi:type="dcterms:W3CDTF">2019-02-19T21:25:43Z</dcterms:created>
  <dcterms:modified xsi:type="dcterms:W3CDTF">2019-02-20T04:39:10Z</dcterms:modified>
</cp:coreProperties>
</file>