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D54-222B-400E-A823-EA8B669EDA18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6713C5-AC8B-4E1D-A791-5AB7515DD939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D54-222B-400E-A823-EA8B669EDA18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13C5-AC8B-4E1D-A791-5AB7515DD939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66713C5-AC8B-4E1D-A791-5AB7515DD939}" type="slidenum">
              <a:rPr lang="nl-NL" smtClean="0"/>
              <a:t>‹#›</a:t>
            </a:fld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D54-222B-400E-A823-EA8B669EDA18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D54-222B-400E-A823-EA8B669EDA18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66713C5-AC8B-4E1D-A791-5AB7515DD939}" type="slidenum">
              <a:rPr lang="nl-NL" smtClean="0"/>
              <a:t>‹#›</a:t>
            </a:fld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D54-222B-400E-A823-EA8B669EDA18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6713C5-AC8B-4E1D-A791-5AB7515DD939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8032D54-222B-400E-A823-EA8B669EDA18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13C5-AC8B-4E1D-A791-5AB7515DD939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D54-222B-400E-A823-EA8B669EDA18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66713C5-AC8B-4E1D-A791-5AB7515DD939}" type="slidenum">
              <a:rPr lang="nl-NL" smtClean="0"/>
              <a:t>‹#›</a:t>
            </a:fld>
            <a:endParaRPr lang="nl-NL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D54-222B-400E-A823-EA8B669EDA18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66713C5-AC8B-4E1D-A791-5AB7515DD93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D54-222B-400E-A823-EA8B669EDA18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6713C5-AC8B-4E1D-A791-5AB7515DD93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6713C5-AC8B-4E1D-A791-5AB7515DD939}" type="slidenum">
              <a:rPr lang="nl-NL" smtClean="0"/>
              <a:t>‹#›</a:t>
            </a:fld>
            <a:endParaRPr lang="nl-NL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D54-222B-400E-A823-EA8B669EDA18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66713C5-AC8B-4E1D-A791-5AB7515DD939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8032D54-222B-400E-A823-EA8B669EDA18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8032D54-222B-400E-A823-EA8B669EDA18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6713C5-AC8B-4E1D-A791-5AB7515DD939}" type="slidenum">
              <a:rPr lang="nl-NL" smtClean="0"/>
              <a:t>‹#›</a:t>
            </a:fld>
            <a:endParaRPr lang="nl-NL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By</a:t>
            </a:r>
            <a:r>
              <a:rPr lang="nl-NL" dirty="0" smtClean="0"/>
              <a:t> Elles </a:t>
            </a:r>
            <a:r>
              <a:rPr lang="nl-NL" dirty="0" err="1" smtClean="0"/>
              <a:t>Jetten</a:t>
            </a:r>
            <a:endParaRPr lang="nl-NL" dirty="0" smtClean="0"/>
          </a:p>
          <a:p>
            <a:r>
              <a:rPr lang="nl-NL" dirty="0" smtClean="0"/>
              <a:t>Supervisor: </a:t>
            </a:r>
            <a:r>
              <a:rPr lang="nl-NL" dirty="0" err="1" smtClean="0"/>
              <a:t>rampal</a:t>
            </a:r>
            <a:r>
              <a:rPr lang="nl-NL" dirty="0" smtClean="0"/>
              <a:t> s. </a:t>
            </a:r>
            <a:r>
              <a:rPr lang="nl-NL" dirty="0" err="1" smtClean="0"/>
              <a:t>etienne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Explaining</a:t>
            </a:r>
            <a:r>
              <a:rPr lang="nl-NL" dirty="0" smtClean="0"/>
              <a:t> </a:t>
            </a:r>
            <a:r>
              <a:rPr lang="nl-NL" dirty="0" err="1" smtClean="0"/>
              <a:t>patterns</a:t>
            </a:r>
            <a:r>
              <a:rPr lang="nl-NL" dirty="0" smtClean="0"/>
              <a:t> of </a:t>
            </a:r>
            <a:r>
              <a:rPr lang="nl-NL" dirty="0" err="1" smtClean="0"/>
              <a:t>endemism</a:t>
            </a:r>
            <a:r>
              <a:rPr lang="nl-NL" dirty="0" smtClean="0"/>
              <a:t> on </a:t>
            </a:r>
            <a:r>
              <a:rPr lang="nl-NL" dirty="0" err="1" smtClean="0"/>
              <a:t>islands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45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model 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5288096" cy="4572000"/>
          </a:xfrm>
        </p:spPr>
      </p:pic>
      <p:sp>
        <p:nvSpPr>
          <p:cNvPr id="5" name="TextBox 4"/>
          <p:cNvSpPr txBox="1"/>
          <p:nvPr/>
        </p:nvSpPr>
        <p:spPr>
          <a:xfrm>
            <a:off x="179512" y="148478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148478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Extension of DAISIE </a:t>
            </a:r>
            <a:r>
              <a:rPr lang="nl-NL" dirty="0" err="1" smtClean="0"/>
              <a:t>simulations</a:t>
            </a: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50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Question </a:t>
            </a:r>
            <a:r>
              <a:rPr lang="nl-NL" dirty="0" err="1" smtClean="0"/>
              <a:t>and</a:t>
            </a:r>
            <a:r>
              <a:rPr lang="nl-NL" dirty="0" smtClean="0"/>
              <a:t> Hypothesis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How does </a:t>
            </a:r>
            <a:r>
              <a:rPr lang="nl-NL" dirty="0" err="1" smtClean="0"/>
              <a:t>adding</a:t>
            </a:r>
            <a:r>
              <a:rPr lang="nl-NL" dirty="0" smtClean="0"/>
              <a:t> </a:t>
            </a:r>
            <a:r>
              <a:rPr lang="nl-NL" dirty="0" err="1" smtClean="0"/>
              <a:t>mainland</a:t>
            </a:r>
            <a:r>
              <a:rPr lang="nl-NL" dirty="0" smtClean="0"/>
              <a:t> </a:t>
            </a:r>
            <a:r>
              <a:rPr lang="nl-NL" dirty="0" err="1" smtClean="0"/>
              <a:t>extinction</a:t>
            </a:r>
            <a:r>
              <a:rPr lang="nl-NL" dirty="0" smtClean="0"/>
              <a:t> affect </a:t>
            </a:r>
            <a:r>
              <a:rPr lang="nl-NL" dirty="0" err="1" smtClean="0"/>
              <a:t>the</a:t>
            </a:r>
            <a:r>
              <a:rPr lang="nl-NL" dirty="0" smtClean="0"/>
              <a:t> model </a:t>
            </a:r>
            <a:r>
              <a:rPr lang="nl-NL" dirty="0" err="1" smtClean="0"/>
              <a:t>predictions</a:t>
            </a:r>
            <a:r>
              <a:rPr lang="nl-NL" dirty="0" smtClean="0"/>
              <a:t>?</a:t>
            </a:r>
          </a:p>
          <a:p>
            <a:endParaRPr lang="nl-NL" dirty="0"/>
          </a:p>
          <a:p>
            <a:r>
              <a:rPr lang="nl-NL" dirty="0" smtClean="0"/>
              <a:t>Hypothesis:</a:t>
            </a:r>
          </a:p>
          <a:p>
            <a:pPr lvl="1"/>
            <a:r>
              <a:rPr lang="nl-NL" dirty="0" smtClean="0"/>
              <a:t>It </a:t>
            </a:r>
            <a:r>
              <a:rPr lang="nl-NL" dirty="0" err="1" smtClean="0"/>
              <a:t>probably</a:t>
            </a:r>
            <a:r>
              <a:rPr lang="nl-NL" dirty="0" smtClean="0"/>
              <a:t> does </a:t>
            </a:r>
            <a:r>
              <a:rPr lang="nl-NL" dirty="0" err="1" smtClean="0"/>
              <a:t>not</a:t>
            </a:r>
            <a:r>
              <a:rPr lang="nl-NL" dirty="0" smtClean="0"/>
              <a:t> affect </a:t>
            </a:r>
            <a:r>
              <a:rPr lang="nl-NL" dirty="0" err="1" smtClean="0"/>
              <a:t>it</a:t>
            </a:r>
            <a:r>
              <a:rPr lang="nl-NL" dirty="0" smtClean="0"/>
              <a:t> a lot, </a:t>
            </a:r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under</a:t>
            </a:r>
            <a:r>
              <a:rPr lang="nl-NL" dirty="0" smtClean="0"/>
              <a:t> </a:t>
            </a:r>
            <a:r>
              <a:rPr lang="nl-NL" dirty="0" err="1" smtClean="0"/>
              <a:t>certain</a:t>
            </a:r>
            <a:r>
              <a:rPr lang="nl-NL" dirty="0" smtClean="0"/>
              <a:t> </a:t>
            </a:r>
            <a:r>
              <a:rPr lang="nl-NL" dirty="0" err="1" smtClean="0"/>
              <a:t>conditions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863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Implementing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model in C++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Making </a:t>
            </a:r>
            <a:r>
              <a:rPr lang="nl-NL" dirty="0" err="1" smtClean="0"/>
              <a:t>use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Gillespie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Output of model: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41322"/>
            <a:ext cx="3273416" cy="295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8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Statistical analysis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Mann-</a:t>
            </a:r>
            <a:r>
              <a:rPr lang="nl-NL" dirty="0" err="1" smtClean="0"/>
              <a:t>Whitney</a:t>
            </a:r>
            <a:r>
              <a:rPr lang="nl-NL" dirty="0" smtClean="0"/>
              <a:t> U test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017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  <p:pic>
        <p:nvPicPr>
          <p:cNvPr id="1026" name="Picture 2" descr="Afbeeldingsresultaat voor darwin finch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50113"/>
            <a:ext cx="490537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35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</TotalTime>
  <Words>73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Explaining patterns of endemism on islands</vt:lpstr>
      <vt:lpstr>The model </vt:lpstr>
      <vt:lpstr>Research Question and Hypothesis</vt:lpstr>
      <vt:lpstr>Implementing the model in C++</vt:lpstr>
      <vt:lpstr>Statistical analysis</vt:lpstr>
      <vt:lpstr>Questions?</vt:lpstr>
    </vt:vector>
  </TitlesOfParts>
  <Company>University of Groningen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Jetten</dc:creator>
  <cp:lastModifiedBy>E. Jetten</cp:lastModifiedBy>
  <cp:revision>6</cp:revision>
  <dcterms:created xsi:type="dcterms:W3CDTF">2016-12-08T10:29:38Z</dcterms:created>
  <dcterms:modified xsi:type="dcterms:W3CDTF">2016-12-13T09:43:01Z</dcterms:modified>
</cp:coreProperties>
</file>