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9" r:id="rId1"/>
  </p:sldMasterIdLst>
  <p:sldIdLst>
    <p:sldId id="256" r:id="rId2"/>
    <p:sldId id="267" r:id="rId3"/>
    <p:sldId id="266" r:id="rId4"/>
    <p:sldId id="259" r:id="rId5"/>
    <p:sldId id="257" r:id="rId6"/>
    <p:sldId id="260" r:id="rId7"/>
    <p:sldId id="261" r:id="rId8"/>
    <p:sldId id="262" r:id="rId9"/>
    <p:sldId id="265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6" autoAdjust="0"/>
    <p:restoredTop sz="94660"/>
  </p:normalViewPr>
  <p:slideViewPr>
    <p:cSldViewPr snapToGrid="0">
      <p:cViewPr>
        <p:scale>
          <a:sx n="69" d="100"/>
          <a:sy n="69" d="100"/>
        </p:scale>
        <p:origin x="394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sur He" userId="2cd3e99d6a3c3959" providerId="LiveId" clId="{16CB9BD3-0FD0-435F-BA63-C692E6031789}"/>
    <pc:docChg chg="undo custSel addSld modSld sldOrd modMainMaster">
      <pc:chgData name="Mansur He" userId="2cd3e99d6a3c3959" providerId="LiveId" clId="{16CB9BD3-0FD0-435F-BA63-C692E6031789}" dt="2017-11-16T22:44:21.798" v="1893" actId="11529"/>
      <pc:docMkLst>
        <pc:docMk/>
      </pc:docMkLst>
      <pc:sldChg chg="addSp delSp modSp">
        <pc:chgData name="Mansur He" userId="2cd3e99d6a3c3959" providerId="LiveId" clId="{16CB9BD3-0FD0-435F-BA63-C692E6031789}" dt="2017-11-16T22:36:02.488" v="1888"/>
        <pc:sldMkLst>
          <pc:docMk/>
          <pc:sldMk cId="776887676" sldId="256"/>
        </pc:sldMkLst>
        <pc:spChg chg="mod">
          <ac:chgData name="Mansur He" userId="2cd3e99d6a3c3959" providerId="LiveId" clId="{16CB9BD3-0FD0-435F-BA63-C692E6031789}" dt="2017-11-15T19:17:14.764" v="1377" actId="1076"/>
          <ac:spMkLst>
            <pc:docMk/>
            <pc:sldMk cId="776887676" sldId="256"/>
            <ac:spMk id="2" creationId="{8144C1EB-4564-4853-93E8-C47F5147377A}"/>
          </ac:spMkLst>
        </pc:spChg>
        <pc:spChg chg="del mod">
          <ac:chgData name="Mansur He" userId="2cd3e99d6a3c3959" providerId="LiveId" clId="{16CB9BD3-0FD0-435F-BA63-C692E6031789}" dt="2017-11-15T19:16:13.492" v="1365" actId="478"/>
          <ac:spMkLst>
            <pc:docMk/>
            <pc:sldMk cId="776887676" sldId="256"/>
            <ac:spMk id="3" creationId="{079194BE-1C53-443B-831E-0AC86F2D2093}"/>
          </ac:spMkLst>
        </pc:spChg>
        <pc:spChg chg="add mod">
          <ac:chgData name="Mansur He" userId="2cd3e99d6a3c3959" providerId="LiveId" clId="{16CB9BD3-0FD0-435F-BA63-C692E6031789}" dt="2017-11-15T19:13:54.626" v="1267" actId="1076"/>
          <ac:spMkLst>
            <pc:docMk/>
            <pc:sldMk cId="776887676" sldId="256"/>
            <ac:spMk id="4" creationId="{89A9E5FF-DE6D-4304-A6C4-FCE5B7AF1953}"/>
          </ac:spMkLst>
        </pc:spChg>
        <pc:spChg chg="add mod ord">
          <ac:chgData name="Mansur He" userId="2cd3e99d6a3c3959" providerId="LiveId" clId="{16CB9BD3-0FD0-435F-BA63-C692E6031789}" dt="2017-11-15T19:17:22.216" v="1380" actId="1076"/>
          <ac:spMkLst>
            <pc:docMk/>
            <pc:sldMk cId="776887676" sldId="256"/>
            <ac:spMk id="5" creationId="{C2C794D6-1DAF-4A32-94FA-9B645C9E1A6F}"/>
          </ac:spMkLst>
        </pc:spChg>
        <pc:spChg chg="add mod">
          <ac:chgData name="Mansur He" userId="2cd3e99d6a3c3959" providerId="LiveId" clId="{16CB9BD3-0FD0-435F-BA63-C692E6031789}" dt="2017-11-15T19:17:30.237" v="1381" actId="1076"/>
          <ac:spMkLst>
            <pc:docMk/>
            <pc:sldMk cId="776887676" sldId="256"/>
            <ac:spMk id="6" creationId="{BFE63FD8-3EF9-47A0-A92A-585FF2C792DE}"/>
          </ac:spMkLst>
        </pc:spChg>
        <pc:spChg chg="add del mod">
          <ac:chgData name="Mansur He" userId="2cd3e99d6a3c3959" providerId="LiveId" clId="{16CB9BD3-0FD0-435F-BA63-C692E6031789}" dt="2017-11-15T19:16:15.602" v="1366" actId="478"/>
          <ac:spMkLst>
            <pc:docMk/>
            <pc:sldMk cId="776887676" sldId="256"/>
            <ac:spMk id="8" creationId="{DB4CF1C3-0A16-43FC-B8BD-1CD81E32411E}"/>
          </ac:spMkLst>
        </pc:spChg>
        <pc:picChg chg="add mod ord">
          <ac:chgData name="Mansur He" userId="2cd3e99d6a3c3959" providerId="LiveId" clId="{16CB9BD3-0FD0-435F-BA63-C692E6031789}" dt="2017-11-16T22:36:02.488" v="1888"/>
          <ac:picMkLst>
            <pc:docMk/>
            <pc:sldMk cId="776887676" sldId="256"/>
            <ac:picMk id="3" creationId="{56E381CE-93BF-4CDB-B83C-F1D427444DA4}"/>
          </ac:picMkLst>
        </pc:picChg>
      </pc:sldChg>
      <pc:sldChg chg="addSp delSp modSp">
        <pc:chgData name="Mansur He" userId="2cd3e99d6a3c3959" providerId="LiveId" clId="{16CB9BD3-0FD0-435F-BA63-C692E6031789}" dt="2017-11-15T21:55:29.793" v="1761" actId="1076"/>
        <pc:sldMkLst>
          <pc:docMk/>
          <pc:sldMk cId="2183736248" sldId="257"/>
        </pc:sldMkLst>
        <pc:spChg chg="del">
          <ac:chgData name="Mansur He" userId="2cd3e99d6a3c3959" providerId="LiveId" clId="{16CB9BD3-0FD0-435F-BA63-C692E6031789}" dt="2017-11-15T19:23:59.834" v="1664" actId="478"/>
          <ac:spMkLst>
            <pc:docMk/>
            <pc:sldMk cId="2183736248" sldId="257"/>
            <ac:spMk id="2" creationId="{88BE6DF1-2CDB-492C-B0C0-A5BCD8538591}"/>
          </ac:spMkLst>
        </pc:spChg>
        <pc:spChg chg="add del mod">
          <ac:chgData name="Mansur He" userId="2cd3e99d6a3c3959" providerId="LiveId" clId="{16CB9BD3-0FD0-435F-BA63-C692E6031789}" dt="2017-11-15T19:24:00.756" v="1665" actId="478"/>
          <ac:spMkLst>
            <pc:docMk/>
            <pc:sldMk cId="2183736248" sldId="257"/>
            <ac:spMk id="7" creationId="{3849B04C-BBC7-4E03-9096-71B962622E36}"/>
          </ac:spMkLst>
        </pc:spChg>
        <pc:spChg chg="add mod">
          <ac:chgData name="Mansur He" userId="2cd3e99d6a3c3959" providerId="LiveId" clId="{16CB9BD3-0FD0-435F-BA63-C692E6031789}" dt="2017-11-15T19:23:57.012" v="1663" actId="20577"/>
          <ac:spMkLst>
            <pc:docMk/>
            <pc:sldMk cId="2183736248" sldId="257"/>
            <ac:spMk id="12" creationId="{FB7DE5C9-E85E-4B70-90E7-99E3A9A57D1D}"/>
          </ac:spMkLst>
        </pc:spChg>
        <pc:picChg chg="mod">
          <ac:chgData name="Mansur He" userId="2cd3e99d6a3c3959" providerId="LiveId" clId="{16CB9BD3-0FD0-435F-BA63-C692E6031789}" dt="2017-11-15T21:55:28.557" v="1759" actId="1076"/>
          <ac:picMkLst>
            <pc:docMk/>
            <pc:sldMk cId="2183736248" sldId="257"/>
            <ac:picMk id="5" creationId="{8DDF4BFB-120C-4CF3-BB24-2F8CEBB5119F}"/>
          </ac:picMkLst>
        </pc:picChg>
        <pc:picChg chg="mod">
          <ac:chgData name="Mansur He" userId="2cd3e99d6a3c3959" providerId="LiveId" clId="{16CB9BD3-0FD0-435F-BA63-C692E6031789}" dt="2017-11-15T21:55:29.793" v="1761" actId="1076"/>
          <ac:picMkLst>
            <pc:docMk/>
            <pc:sldMk cId="2183736248" sldId="257"/>
            <ac:picMk id="24" creationId="{F4614E1D-5B23-402F-97DE-41ED7286733E}"/>
          </ac:picMkLst>
        </pc:picChg>
      </pc:sldChg>
      <pc:sldChg chg="addSp delSp modSp ord">
        <pc:chgData name="Mansur He" userId="2cd3e99d6a3c3959" providerId="LiveId" clId="{16CB9BD3-0FD0-435F-BA63-C692E6031789}" dt="2017-11-15T19:23:48.214" v="1645" actId="122"/>
        <pc:sldMkLst>
          <pc:docMk/>
          <pc:sldMk cId="2667552631" sldId="259"/>
        </pc:sldMkLst>
        <pc:spChg chg="del">
          <ac:chgData name="Mansur He" userId="2cd3e99d6a3c3959" providerId="LiveId" clId="{16CB9BD3-0FD0-435F-BA63-C692E6031789}" dt="2017-11-15T19:23:30.831" v="1620" actId="478"/>
          <ac:spMkLst>
            <pc:docMk/>
            <pc:sldMk cId="2667552631" sldId="259"/>
            <ac:spMk id="2" creationId="{88BE6DF1-2CDB-492C-B0C0-A5BCD8538591}"/>
          </ac:spMkLst>
        </pc:spChg>
        <pc:spChg chg="add del mod">
          <ac:chgData name="Mansur He" userId="2cd3e99d6a3c3959" providerId="LiveId" clId="{16CB9BD3-0FD0-435F-BA63-C692E6031789}" dt="2017-11-15T19:23:33.378" v="1621" actId="478"/>
          <ac:spMkLst>
            <pc:docMk/>
            <pc:sldMk cId="2667552631" sldId="259"/>
            <ac:spMk id="8" creationId="{F74B7A78-4937-4232-8021-23C44358B97E}"/>
          </ac:spMkLst>
        </pc:spChg>
        <pc:spChg chg="add mod">
          <ac:chgData name="Mansur He" userId="2cd3e99d6a3c3959" providerId="LiveId" clId="{16CB9BD3-0FD0-435F-BA63-C692E6031789}" dt="2017-11-15T19:23:48.214" v="1645" actId="122"/>
          <ac:spMkLst>
            <pc:docMk/>
            <pc:sldMk cId="2667552631" sldId="259"/>
            <ac:spMk id="15" creationId="{0B7055AB-6AA9-4E53-9317-860D19E7ECAA}"/>
          </ac:spMkLst>
        </pc:spChg>
        <pc:picChg chg="mod">
          <ac:chgData name="Mansur He" userId="2cd3e99d6a3c3959" providerId="LiveId" clId="{16CB9BD3-0FD0-435F-BA63-C692E6031789}" dt="2017-11-15T19:23:35.097" v="1622" actId="1076"/>
          <ac:picMkLst>
            <pc:docMk/>
            <pc:sldMk cId="2667552631" sldId="259"/>
            <ac:picMk id="7" creationId="{90A79D8F-6925-4C38-BDA9-2A85496F38FA}"/>
          </ac:picMkLst>
        </pc:picChg>
      </pc:sldChg>
      <pc:sldChg chg="addSp delSp modSp">
        <pc:chgData name="Mansur He" userId="2cd3e99d6a3c3959" providerId="LiveId" clId="{16CB9BD3-0FD0-435F-BA63-C692E6031789}" dt="2017-11-16T19:40:31.918" v="1818" actId="1076"/>
        <pc:sldMkLst>
          <pc:docMk/>
          <pc:sldMk cId="3712254115" sldId="260"/>
        </pc:sldMkLst>
        <pc:spChg chg="del">
          <ac:chgData name="Mansur He" userId="2cd3e99d6a3c3959" providerId="LiveId" clId="{16CB9BD3-0FD0-435F-BA63-C692E6031789}" dt="2017-11-15T19:24:26.530" v="1666" actId="478"/>
          <ac:spMkLst>
            <pc:docMk/>
            <pc:sldMk cId="3712254115" sldId="260"/>
            <ac:spMk id="2" creationId="{3D73F741-3EBF-4C82-B9A0-7CDAEBB07471}"/>
          </ac:spMkLst>
        </pc:spChg>
        <pc:spChg chg="mod">
          <ac:chgData name="Mansur He" userId="2cd3e99d6a3c3959" providerId="LiveId" clId="{16CB9BD3-0FD0-435F-BA63-C692E6031789}" dt="2017-11-16T19:38:22.001" v="1815" actId="20577"/>
          <ac:spMkLst>
            <pc:docMk/>
            <pc:sldMk cId="3712254115" sldId="260"/>
            <ac:spMk id="5" creationId="{EABE288E-B19A-4D0E-8015-C7CAB87F8A9D}"/>
          </ac:spMkLst>
        </pc:spChg>
        <pc:spChg chg="add del mod">
          <ac:chgData name="Mansur He" userId="2cd3e99d6a3c3959" providerId="LiveId" clId="{16CB9BD3-0FD0-435F-BA63-C692E6031789}" dt="2017-11-15T19:24:29.139" v="1667" actId="478"/>
          <ac:spMkLst>
            <pc:docMk/>
            <pc:sldMk cId="3712254115" sldId="260"/>
            <ac:spMk id="6" creationId="{95435D54-FE9A-4C1D-A3C8-1F964CA23EF4}"/>
          </ac:spMkLst>
        </pc:spChg>
        <pc:spChg chg="add mod">
          <ac:chgData name="Mansur He" userId="2cd3e99d6a3c3959" providerId="LiveId" clId="{16CB9BD3-0FD0-435F-BA63-C692E6031789}" dt="2017-11-15T19:24:41.936" v="1706" actId="20577"/>
          <ac:spMkLst>
            <pc:docMk/>
            <pc:sldMk cId="3712254115" sldId="260"/>
            <ac:spMk id="14" creationId="{C83B212C-1C07-4015-9C4C-A42A0AE246DE}"/>
          </ac:spMkLst>
        </pc:spChg>
        <pc:spChg chg="mod">
          <ac:chgData name="Mansur He" userId="2cd3e99d6a3c3959" providerId="LiveId" clId="{16CB9BD3-0FD0-435F-BA63-C692E6031789}" dt="2017-11-16T19:40:31.918" v="1818" actId="1076"/>
          <ac:spMkLst>
            <pc:docMk/>
            <pc:sldMk cId="3712254115" sldId="260"/>
            <ac:spMk id="21" creationId="{7DA3F9B0-93DC-40F1-8823-E6C29A5E8D35}"/>
          </ac:spMkLst>
        </pc:spChg>
      </pc:sldChg>
      <pc:sldChg chg="addSp delSp modSp">
        <pc:chgData name="Mansur He" userId="2cd3e99d6a3c3959" providerId="LiveId" clId="{16CB9BD3-0FD0-435F-BA63-C692E6031789}" dt="2017-11-15T19:25:23.304" v="1730" actId="20577"/>
        <pc:sldMkLst>
          <pc:docMk/>
          <pc:sldMk cId="2821594686" sldId="261"/>
        </pc:sldMkLst>
        <pc:spChg chg="del">
          <ac:chgData name="Mansur He" userId="2cd3e99d6a3c3959" providerId="LiveId" clId="{16CB9BD3-0FD0-435F-BA63-C692E6031789}" dt="2017-11-15T19:24:51.519" v="1707" actId="478"/>
          <ac:spMkLst>
            <pc:docMk/>
            <pc:sldMk cId="2821594686" sldId="261"/>
            <ac:spMk id="2" creationId="{5627119E-A18E-468D-988F-32F7DB984723}"/>
          </ac:spMkLst>
        </pc:spChg>
        <pc:spChg chg="del">
          <ac:chgData name="Mansur He" userId="2cd3e99d6a3c3959" providerId="LiveId" clId="{16CB9BD3-0FD0-435F-BA63-C692E6031789}" dt="2017-11-15T19:24:51.519" v="1707" actId="478"/>
          <ac:spMkLst>
            <pc:docMk/>
            <pc:sldMk cId="2821594686" sldId="261"/>
            <ac:spMk id="3" creationId="{C13950B7-2D31-4110-92D4-014344DB4B3F}"/>
          </ac:spMkLst>
        </pc:spChg>
        <pc:spChg chg="add del mod">
          <ac:chgData name="Mansur He" userId="2cd3e99d6a3c3959" providerId="LiveId" clId="{16CB9BD3-0FD0-435F-BA63-C692E6031789}" dt="2017-11-15T19:24:53.394" v="1708" actId="478"/>
          <ac:spMkLst>
            <pc:docMk/>
            <pc:sldMk cId="2821594686" sldId="261"/>
            <ac:spMk id="5" creationId="{A8D67DF2-3E9A-4ADA-A932-59CC2FBE8970}"/>
          </ac:spMkLst>
        </pc:spChg>
        <pc:spChg chg="add mod">
          <ac:chgData name="Mansur He" userId="2cd3e99d6a3c3959" providerId="LiveId" clId="{16CB9BD3-0FD0-435F-BA63-C692E6031789}" dt="2017-11-15T19:25:23.304" v="1730" actId="20577"/>
          <ac:spMkLst>
            <pc:docMk/>
            <pc:sldMk cId="2821594686" sldId="261"/>
            <ac:spMk id="6" creationId="{4B16F63E-543A-45CE-B8A4-DA2F5634CCFA}"/>
          </ac:spMkLst>
        </pc:spChg>
      </pc:sldChg>
      <pc:sldChg chg="addSp delSp modSp add ord setBg">
        <pc:chgData name="Mansur He" userId="2cd3e99d6a3c3959" providerId="LiveId" clId="{16CB9BD3-0FD0-435F-BA63-C692E6031789}" dt="2017-11-15T21:05:46.298" v="1758" actId="478"/>
        <pc:sldMkLst>
          <pc:docMk/>
          <pc:sldMk cId="2375096294" sldId="266"/>
        </pc:sldMkLst>
        <pc:spChg chg="del">
          <ac:chgData name="Mansur He" userId="2cd3e99d6a3c3959" providerId="LiveId" clId="{16CB9BD3-0FD0-435F-BA63-C692E6031789}" dt="2017-11-15T18:15:34.586" v="1" actId="478"/>
          <ac:spMkLst>
            <pc:docMk/>
            <pc:sldMk cId="2375096294" sldId="266"/>
            <ac:spMk id="2" creationId="{0945E794-810B-47D1-8A41-88F5B8B8116D}"/>
          </ac:spMkLst>
        </pc:spChg>
        <pc:spChg chg="del">
          <ac:chgData name="Mansur He" userId="2cd3e99d6a3c3959" providerId="LiveId" clId="{16CB9BD3-0FD0-435F-BA63-C692E6031789}" dt="2017-11-15T18:15:34.586" v="1" actId="478"/>
          <ac:spMkLst>
            <pc:docMk/>
            <pc:sldMk cId="2375096294" sldId="266"/>
            <ac:spMk id="3" creationId="{DB2BBEAF-38AA-4718-A6D8-07DB2D001F5F}"/>
          </ac:spMkLst>
        </pc:spChg>
        <pc:spChg chg="add del mod">
          <ac:chgData name="Mansur He" userId="2cd3e99d6a3c3959" providerId="LiveId" clId="{16CB9BD3-0FD0-435F-BA63-C692E6031789}" dt="2017-11-15T18:20:48.687" v="169" actId="478"/>
          <ac:spMkLst>
            <pc:docMk/>
            <pc:sldMk cId="2375096294" sldId="266"/>
            <ac:spMk id="22" creationId="{05223A8E-C481-4393-ADCD-21EF16FA6C75}"/>
          </ac:spMkLst>
        </pc:spChg>
        <pc:spChg chg="add del mod">
          <ac:chgData name="Mansur He" userId="2cd3e99d6a3c3959" providerId="LiveId" clId="{16CB9BD3-0FD0-435F-BA63-C692E6031789}" dt="2017-11-15T18:23:19.769" v="206" actId="478"/>
          <ac:spMkLst>
            <pc:docMk/>
            <pc:sldMk cId="2375096294" sldId="266"/>
            <ac:spMk id="23" creationId="{E1B79D96-66A7-4CE3-8776-8EBBE2E2B71E}"/>
          </ac:spMkLst>
        </pc:spChg>
        <pc:spChg chg="add mod">
          <ac:chgData name="Mansur He" userId="2cd3e99d6a3c3959" providerId="LiveId" clId="{16CB9BD3-0FD0-435F-BA63-C692E6031789}" dt="2017-11-15T21:02:56.532" v="1737" actId="339"/>
          <ac:spMkLst>
            <pc:docMk/>
            <pc:sldMk cId="2375096294" sldId="266"/>
            <ac:spMk id="24" creationId="{34E5A775-A8B9-41E7-9D00-562A3188AE13}"/>
          </ac:spMkLst>
        </pc:spChg>
        <pc:spChg chg="add mod">
          <ac:chgData name="Mansur He" userId="2cd3e99d6a3c3959" providerId="LiveId" clId="{16CB9BD3-0FD0-435F-BA63-C692E6031789}" dt="2017-11-15T19:07:27.395" v="1118" actId="164"/>
          <ac:spMkLst>
            <pc:docMk/>
            <pc:sldMk cId="2375096294" sldId="266"/>
            <ac:spMk id="25" creationId="{D46D9113-2DAD-4A53-9355-0298F9FF0594}"/>
          </ac:spMkLst>
        </pc:spChg>
        <pc:spChg chg="add mod">
          <ac:chgData name="Mansur He" userId="2cd3e99d6a3c3959" providerId="LiveId" clId="{16CB9BD3-0FD0-435F-BA63-C692E6031789}" dt="2017-11-15T19:07:27.395" v="1118" actId="164"/>
          <ac:spMkLst>
            <pc:docMk/>
            <pc:sldMk cId="2375096294" sldId="266"/>
            <ac:spMk id="26" creationId="{8CFC7844-04B8-4B77-AE7D-981DC376AB57}"/>
          </ac:spMkLst>
        </pc:spChg>
        <pc:spChg chg="add mod">
          <ac:chgData name="Mansur He" userId="2cd3e99d6a3c3959" providerId="LiveId" clId="{16CB9BD3-0FD0-435F-BA63-C692E6031789}" dt="2017-11-15T19:07:27.395" v="1118" actId="164"/>
          <ac:spMkLst>
            <pc:docMk/>
            <pc:sldMk cId="2375096294" sldId="266"/>
            <ac:spMk id="28" creationId="{9688CE68-4FA0-4066-BF62-DEF62842DA03}"/>
          </ac:spMkLst>
        </pc:spChg>
        <pc:spChg chg="add mod">
          <ac:chgData name="Mansur He" userId="2cd3e99d6a3c3959" providerId="LiveId" clId="{16CB9BD3-0FD0-435F-BA63-C692E6031789}" dt="2017-11-15T19:07:27.395" v="1118" actId="164"/>
          <ac:spMkLst>
            <pc:docMk/>
            <pc:sldMk cId="2375096294" sldId="266"/>
            <ac:spMk id="30" creationId="{2AE1A7CF-1339-42CC-9A87-676EF7F7C746}"/>
          </ac:spMkLst>
        </pc:spChg>
        <pc:spChg chg="add mod">
          <ac:chgData name="Mansur He" userId="2cd3e99d6a3c3959" providerId="LiveId" clId="{16CB9BD3-0FD0-435F-BA63-C692E6031789}" dt="2017-11-15T19:07:27.395" v="1118" actId="164"/>
          <ac:spMkLst>
            <pc:docMk/>
            <pc:sldMk cId="2375096294" sldId="266"/>
            <ac:spMk id="34" creationId="{B846D2E6-2649-4380-A1CA-6FAAC8B2E7ED}"/>
          </ac:spMkLst>
        </pc:spChg>
        <pc:spChg chg="add del mod">
          <ac:chgData name="Mansur He" userId="2cd3e99d6a3c3959" providerId="LiveId" clId="{16CB9BD3-0FD0-435F-BA63-C692E6031789}" dt="2017-11-15T18:37:48.188" v="369" actId="478"/>
          <ac:spMkLst>
            <pc:docMk/>
            <pc:sldMk cId="2375096294" sldId="266"/>
            <ac:spMk id="65" creationId="{5032D819-CF07-4E9F-8319-BB00A8705AAC}"/>
          </ac:spMkLst>
        </pc:spChg>
        <pc:spChg chg="add mod">
          <ac:chgData name="Mansur He" userId="2cd3e99d6a3c3959" providerId="LiveId" clId="{16CB9BD3-0FD0-435F-BA63-C692E6031789}" dt="2017-11-15T19:07:27.395" v="1118" actId="164"/>
          <ac:spMkLst>
            <pc:docMk/>
            <pc:sldMk cId="2375096294" sldId="266"/>
            <ac:spMk id="66" creationId="{01ADCA7F-AEEA-4480-81A1-73C7BD2BDFEC}"/>
          </ac:spMkLst>
        </pc:spChg>
        <pc:spChg chg="add mod">
          <ac:chgData name="Mansur He" userId="2cd3e99d6a3c3959" providerId="LiveId" clId="{16CB9BD3-0FD0-435F-BA63-C692E6031789}" dt="2017-11-15T19:07:27.395" v="1118" actId="164"/>
          <ac:spMkLst>
            <pc:docMk/>
            <pc:sldMk cId="2375096294" sldId="266"/>
            <ac:spMk id="67" creationId="{68D85C3B-B75F-4552-9687-67D298708E13}"/>
          </ac:spMkLst>
        </pc:spChg>
        <pc:spChg chg="add mod">
          <ac:chgData name="Mansur He" userId="2cd3e99d6a3c3959" providerId="LiveId" clId="{16CB9BD3-0FD0-435F-BA63-C692E6031789}" dt="2017-11-15T19:11:33.906" v="1180" actId="1076"/>
          <ac:spMkLst>
            <pc:docMk/>
            <pc:sldMk cId="2375096294" sldId="266"/>
            <ac:spMk id="68" creationId="{A1FBD319-DEB9-4910-9E00-B841AEC0A871}"/>
          </ac:spMkLst>
        </pc:spChg>
        <pc:spChg chg="add mod">
          <ac:chgData name="Mansur He" userId="2cd3e99d6a3c3959" providerId="LiveId" clId="{16CB9BD3-0FD0-435F-BA63-C692E6031789}" dt="2017-11-15T19:11:33.906" v="1180" actId="1076"/>
          <ac:spMkLst>
            <pc:docMk/>
            <pc:sldMk cId="2375096294" sldId="266"/>
            <ac:spMk id="69" creationId="{8B07EDBE-68EB-4D6A-892F-D97DC093912A}"/>
          </ac:spMkLst>
        </pc:spChg>
        <pc:spChg chg="add del mod ord">
          <ac:chgData name="Mansur He" userId="2cd3e99d6a3c3959" providerId="LiveId" clId="{16CB9BD3-0FD0-435F-BA63-C692E6031789}" dt="2017-11-15T18:43:04.298" v="464" actId="478"/>
          <ac:spMkLst>
            <pc:docMk/>
            <pc:sldMk cId="2375096294" sldId="266"/>
            <ac:spMk id="70" creationId="{A5B5E46B-C873-4EB3-9441-2986E6740410}"/>
          </ac:spMkLst>
        </pc:spChg>
        <pc:spChg chg="add del mod">
          <ac:chgData name="Mansur He" userId="2cd3e99d6a3c3959" providerId="LiveId" clId="{16CB9BD3-0FD0-435F-BA63-C692E6031789}" dt="2017-11-15T18:43:51.189" v="473" actId="478"/>
          <ac:spMkLst>
            <pc:docMk/>
            <pc:sldMk cId="2375096294" sldId="266"/>
            <ac:spMk id="71" creationId="{9B594E4B-7D89-4746-B593-427AFE3BCD0B}"/>
          </ac:spMkLst>
        </pc:spChg>
        <pc:spChg chg="add del mod">
          <ac:chgData name="Mansur He" userId="2cd3e99d6a3c3959" providerId="LiveId" clId="{16CB9BD3-0FD0-435F-BA63-C692E6031789}" dt="2017-11-15T19:01:18.546" v="1011" actId="478"/>
          <ac:spMkLst>
            <pc:docMk/>
            <pc:sldMk cId="2375096294" sldId="266"/>
            <ac:spMk id="78" creationId="{7752F111-FD86-480B-AA64-49F99C5A24E7}"/>
          </ac:spMkLst>
        </pc:spChg>
        <pc:spChg chg="add del mod">
          <ac:chgData name="Mansur He" userId="2cd3e99d6a3c3959" providerId="LiveId" clId="{16CB9BD3-0FD0-435F-BA63-C692E6031789}" dt="2017-11-15T19:02:01.739" v="1023" actId="20577"/>
          <ac:spMkLst>
            <pc:docMk/>
            <pc:sldMk cId="2375096294" sldId="266"/>
            <ac:spMk id="79" creationId="{4226EDAB-210C-40A8-981D-6FE70976E6C1}"/>
          </ac:spMkLst>
        </pc:spChg>
        <pc:spChg chg="add del mod">
          <ac:chgData name="Mansur He" userId="2cd3e99d6a3c3959" providerId="LiveId" clId="{16CB9BD3-0FD0-435F-BA63-C692E6031789}" dt="2017-11-15T19:02:01.739" v="1023" actId="20577"/>
          <ac:spMkLst>
            <pc:docMk/>
            <pc:sldMk cId="2375096294" sldId="266"/>
            <ac:spMk id="80" creationId="{90DA854E-2DAF-44AB-894F-4895D34BE85C}"/>
          </ac:spMkLst>
        </pc:spChg>
        <pc:spChg chg="add del mod">
          <ac:chgData name="Mansur He" userId="2cd3e99d6a3c3959" providerId="LiveId" clId="{16CB9BD3-0FD0-435F-BA63-C692E6031789}" dt="2017-11-15T19:02:16.053" v="1027" actId="478"/>
          <ac:spMkLst>
            <pc:docMk/>
            <pc:sldMk cId="2375096294" sldId="266"/>
            <ac:spMk id="81" creationId="{1708ED6A-CBA9-4C52-AC4D-26B85E9462BE}"/>
          </ac:spMkLst>
        </pc:spChg>
        <pc:spChg chg="add del mod ord">
          <ac:chgData name="Mansur He" userId="2cd3e99d6a3c3959" providerId="LiveId" clId="{16CB9BD3-0FD0-435F-BA63-C692E6031789}" dt="2017-11-15T19:01:22.703" v="1012" actId="478"/>
          <ac:spMkLst>
            <pc:docMk/>
            <pc:sldMk cId="2375096294" sldId="266"/>
            <ac:spMk id="82" creationId="{F7EE2175-B330-4BDF-B5AD-77DF13636DCB}"/>
          </ac:spMkLst>
        </pc:spChg>
        <pc:spChg chg="add del mod ord">
          <ac:chgData name="Mansur He" userId="2cd3e99d6a3c3959" providerId="LiveId" clId="{16CB9BD3-0FD0-435F-BA63-C692E6031789}" dt="2017-11-15T19:02:01.739" v="1023" actId="20577"/>
          <ac:spMkLst>
            <pc:docMk/>
            <pc:sldMk cId="2375096294" sldId="266"/>
            <ac:spMk id="83" creationId="{474BAC89-4BB8-4F77-8E50-334CBDCB6367}"/>
          </ac:spMkLst>
        </pc:spChg>
        <pc:spChg chg="add mod topLvl">
          <ac:chgData name="Mansur He" userId="2cd3e99d6a3c3959" providerId="LiveId" clId="{16CB9BD3-0FD0-435F-BA63-C692E6031789}" dt="2017-11-15T19:05:48.925" v="1059" actId="164"/>
          <ac:spMkLst>
            <pc:docMk/>
            <pc:sldMk cId="2375096294" sldId="266"/>
            <ac:spMk id="84" creationId="{4A2F3C25-8EAC-4BA2-BA76-154C3509626E}"/>
          </ac:spMkLst>
        </pc:spChg>
        <pc:spChg chg="add mod topLvl">
          <ac:chgData name="Mansur He" userId="2cd3e99d6a3c3959" providerId="LiveId" clId="{16CB9BD3-0FD0-435F-BA63-C692E6031789}" dt="2017-11-15T19:05:48.925" v="1059" actId="164"/>
          <ac:spMkLst>
            <pc:docMk/>
            <pc:sldMk cId="2375096294" sldId="266"/>
            <ac:spMk id="85" creationId="{1BEBFC12-DEFA-4B39-A08C-7CC8393C4088}"/>
          </ac:spMkLst>
        </pc:spChg>
        <pc:spChg chg="add mod topLvl">
          <ac:chgData name="Mansur He" userId="2cd3e99d6a3c3959" providerId="LiveId" clId="{16CB9BD3-0FD0-435F-BA63-C692E6031789}" dt="2017-11-15T19:05:48.925" v="1059" actId="164"/>
          <ac:spMkLst>
            <pc:docMk/>
            <pc:sldMk cId="2375096294" sldId="266"/>
            <ac:spMk id="86" creationId="{C97E694B-19C0-4C27-9F16-DE3B0D02AEFF}"/>
          </ac:spMkLst>
        </pc:spChg>
        <pc:spChg chg="add del mod">
          <ac:chgData name="Mansur He" userId="2cd3e99d6a3c3959" providerId="LiveId" clId="{16CB9BD3-0FD0-435F-BA63-C692E6031789}" dt="2017-11-15T19:02:40.790" v="1029" actId="478"/>
          <ac:spMkLst>
            <pc:docMk/>
            <pc:sldMk cId="2375096294" sldId="266"/>
            <ac:spMk id="88" creationId="{1E83A090-C581-473C-B90E-5364076FF977}"/>
          </ac:spMkLst>
        </pc:spChg>
        <pc:spChg chg="add del mod">
          <ac:chgData name="Mansur He" userId="2cd3e99d6a3c3959" providerId="LiveId" clId="{16CB9BD3-0FD0-435F-BA63-C692E6031789}" dt="2017-11-15T19:02:51.822" v="1031" actId="478"/>
          <ac:spMkLst>
            <pc:docMk/>
            <pc:sldMk cId="2375096294" sldId="266"/>
            <ac:spMk id="89" creationId="{8BEFC593-FC72-41F2-823A-34E4D04A20B9}"/>
          </ac:spMkLst>
        </pc:spChg>
        <pc:spChg chg="add mod">
          <ac:chgData name="Mansur He" userId="2cd3e99d6a3c3959" providerId="LiveId" clId="{16CB9BD3-0FD0-435F-BA63-C692E6031789}" dt="2017-11-15T19:05:55.832" v="1062" actId="164"/>
          <ac:spMkLst>
            <pc:docMk/>
            <pc:sldMk cId="2375096294" sldId="266"/>
            <ac:spMk id="93" creationId="{0CD6B321-C7DD-4C32-BE6C-E37D59000C1D}"/>
          </ac:spMkLst>
        </pc:spChg>
        <pc:spChg chg="add mod">
          <ac:chgData name="Mansur He" userId="2cd3e99d6a3c3959" providerId="LiveId" clId="{16CB9BD3-0FD0-435F-BA63-C692E6031789}" dt="2017-11-15T19:11:33.906" v="1180" actId="1076"/>
          <ac:spMkLst>
            <pc:docMk/>
            <pc:sldMk cId="2375096294" sldId="266"/>
            <ac:spMk id="100" creationId="{9B0787BA-C669-4186-B70A-2EF552858DF8}"/>
          </ac:spMkLst>
        </pc:spChg>
        <pc:spChg chg="add">
          <ac:chgData name="Mansur He" userId="2cd3e99d6a3c3959" providerId="LiveId" clId="{16CB9BD3-0FD0-435F-BA63-C692E6031789}" dt="2017-11-15T19:23:19.814" v="1619" actId="20577"/>
          <ac:spMkLst>
            <pc:docMk/>
            <pc:sldMk cId="2375096294" sldId="266"/>
            <ac:spMk id="114" creationId="{62036381-A91D-4761-913D-072445647454}"/>
          </ac:spMkLst>
        </pc:spChg>
        <pc:grpChg chg="add del mod">
          <ac:chgData name="Mansur He" userId="2cd3e99d6a3c3959" providerId="LiveId" clId="{16CB9BD3-0FD0-435F-BA63-C692E6031789}" dt="2017-11-15T19:05:45.769" v="1058" actId="165"/>
          <ac:grpSpMkLst>
            <pc:docMk/>
            <pc:sldMk cId="2375096294" sldId="266"/>
            <ac:grpSpMk id="87" creationId="{417BA4E6-138B-44DC-9543-D464CCA8105B}"/>
          </ac:grpSpMkLst>
        </pc:grpChg>
        <pc:grpChg chg="add mod">
          <ac:chgData name="Mansur He" userId="2cd3e99d6a3c3959" providerId="LiveId" clId="{16CB9BD3-0FD0-435F-BA63-C692E6031789}" dt="2017-11-15T19:05:03.502" v="1052" actId="571"/>
          <ac:grpSpMkLst>
            <pc:docMk/>
            <pc:sldMk cId="2375096294" sldId="266"/>
            <ac:grpSpMk id="94" creationId="{6A6F81C8-BA4E-41AC-96B3-FB54BA086917}"/>
          </ac:grpSpMkLst>
        </pc:grpChg>
        <pc:grpChg chg="add mod">
          <ac:chgData name="Mansur He" userId="2cd3e99d6a3c3959" providerId="LiveId" clId="{16CB9BD3-0FD0-435F-BA63-C692E6031789}" dt="2017-11-15T19:05:55.832" v="1062" actId="164"/>
          <ac:grpSpMkLst>
            <pc:docMk/>
            <pc:sldMk cId="2375096294" sldId="266"/>
            <ac:grpSpMk id="98" creationId="{D015474D-2B94-4755-B0CD-8BE12BA4D8A0}"/>
          </ac:grpSpMkLst>
        </pc:grpChg>
        <pc:grpChg chg="add mod">
          <ac:chgData name="Mansur He" userId="2cd3e99d6a3c3959" providerId="LiveId" clId="{16CB9BD3-0FD0-435F-BA63-C692E6031789}" dt="2017-11-15T19:11:33.906" v="1180" actId="1076"/>
          <ac:grpSpMkLst>
            <pc:docMk/>
            <pc:sldMk cId="2375096294" sldId="266"/>
            <ac:grpSpMk id="99" creationId="{743CA4BB-EF82-45E5-BF6B-C7C94C6B7E5E}"/>
          </ac:grpSpMkLst>
        </pc:grpChg>
        <pc:grpChg chg="add mod">
          <ac:chgData name="Mansur He" userId="2cd3e99d6a3c3959" providerId="LiveId" clId="{16CB9BD3-0FD0-435F-BA63-C692E6031789}" dt="2017-11-15T19:11:33.906" v="1180" actId="1076"/>
          <ac:grpSpMkLst>
            <pc:docMk/>
            <pc:sldMk cId="2375096294" sldId="266"/>
            <ac:grpSpMk id="101" creationId="{FAF5F5CD-BDB1-4786-83B8-D3BEEC90FCC1}"/>
          </ac:grpSpMkLst>
        </pc:grpChg>
        <pc:graphicFrameChg chg="add del mod">
          <ac:chgData name="Mansur He" userId="2cd3e99d6a3c3959" providerId="LiveId" clId="{16CB9BD3-0FD0-435F-BA63-C692E6031789}" dt="2017-11-15T21:03:27.360" v="1743" actId="478"/>
          <ac:graphicFrameMkLst>
            <pc:docMk/>
            <pc:sldMk cId="2375096294" sldId="266"/>
            <ac:graphicFrameMk id="2" creationId="{E3370AA0-D2C0-4124-8C27-65C1759221C7}"/>
          </ac:graphicFrameMkLst>
        </pc:graphicFrameChg>
        <pc:graphicFrameChg chg="add del mod">
          <ac:chgData name="Mansur He" userId="2cd3e99d6a3c3959" providerId="LiveId" clId="{16CB9BD3-0FD0-435F-BA63-C692E6031789}" dt="2017-11-15T21:04:45.907" v="1752" actId="478"/>
          <ac:graphicFrameMkLst>
            <pc:docMk/>
            <pc:sldMk cId="2375096294" sldId="266"/>
            <ac:graphicFrameMk id="3" creationId="{DD01958F-8A5B-4226-A177-D05F19D70371}"/>
          </ac:graphicFrameMkLst>
        </pc:graphicFrameChg>
        <pc:graphicFrameChg chg="add del mod">
          <ac:chgData name="Mansur He" userId="2cd3e99d6a3c3959" providerId="LiveId" clId="{16CB9BD3-0FD0-435F-BA63-C692E6031789}" dt="2017-11-15T21:04:40.973" v="1750" actId="478"/>
          <ac:graphicFrameMkLst>
            <pc:docMk/>
            <pc:sldMk cId="2375096294" sldId="266"/>
            <ac:graphicFrameMk id="4" creationId="{B51D2ED6-C6B0-4139-B19F-726CBA08D24B}"/>
          </ac:graphicFrameMkLst>
        </pc:graphicFrameChg>
        <pc:graphicFrameChg chg="add del mod">
          <ac:chgData name="Mansur He" userId="2cd3e99d6a3c3959" providerId="LiveId" clId="{16CB9BD3-0FD0-435F-BA63-C692E6031789}" dt="2017-11-15T21:04:38.956" v="1749" actId="478"/>
          <ac:graphicFrameMkLst>
            <pc:docMk/>
            <pc:sldMk cId="2375096294" sldId="266"/>
            <ac:graphicFrameMk id="6" creationId="{4AC4637C-E2BB-439A-B0A1-A216497E203B}"/>
          </ac:graphicFrameMkLst>
        </pc:graphicFrameChg>
        <pc:graphicFrameChg chg="add del mod">
          <ac:chgData name="Mansur He" userId="2cd3e99d6a3c3959" providerId="LiveId" clId="{16CB9BD3-0FD0-435F-BA63-C692E6031789}" dt="2017-11-15T21:05:46.298" v="1758" actId="478"/>
          <ac:graphicFrameMkLst>
            <pc:docMk/>
            <pc:sldMk cId="2375096294" sldId="266"/>
            <ac:graphicFrameMk id="8" creationId="{87EAB5DE-8A87-4E48-AE5D-1C80217F2E3A}"/>
          </ac:graphicFrameMkLst>
        </pc:graphicFrameChg>
        <pc:graphicFrameChg chg="add del mod">
          <ac:chgData name="Mansur He" userId="2cd3e99d6a3c3959" providerId="LiveId" clId="{16CB9BD3-0FD0-435F-BA63-C692E6031789}" dt="2017-11-15T18:28:14.294" v="272" actId="478"/>
          <ac:graphicFrameMkLst>
            <pc:docMk/>
            <pc:sldMk cId="2375096294" sldId="266"/>
            <ac:graphicFrameMk id="31" creationId="{84484C03-4899-4D14-84A1-C2FCF485E267}"/>
          </ac:graphicFrameMkLst>
        </pc:graphicFrameChg>
        <pc:cxnChg chg="add mod or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5" creationId="{99C3F584-E649-4513-929E-74F4A225DC15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7" creationId="{B32C66B6-6FD9-4E80-8A90-D58C3A546E79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9" creationId="{5252342C-70B8-44A8-949E-2999012ED314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19" creationId="{7B86B4B9-2874-4767-8FE2-BA1F2B83AF4A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20" creationId="{CCBE8010-FCAB-40DC-BEE4-F4F8C051B366}"/>
          </ac:cxnSpMkLst>
        </pc:cxnChg>
        <pc:cxnChg chg="add del mod">
          <ac:chgData name="Mansur He" userId="2cd3e99d6a3c3959" providerId="LiveId" clId="{16CB9BD3-0FD0-435F-BA63-C692E6031789}" dt="2017-11-15T18:28:29.052" v="276" actId="478"/>
          <ac:cxnSpMkLst>
            <pc:docMk/>
            <pc:sldMk cId="2375096294" sldId="266"/>
            <ac:cxnSpMk id="32" creationId="{E6B03D3E-5C96-4D3C-A85C-DF55B913FC26}"/>
          </ac:cxnSpMkLst>
        </pc:cxnChg>
        <pc:cxnChg chg="add mod or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36" creationId="{8845E012-D782-44B6-A77B-188C4388C6A2}"/>
          </ac:cxnSpMkLst>
        </pc:cxnChg>
        <pc:cxnChg chg="add del mod">
          <ac:chgData name="Mansur He" userId="2cd3e99d6a3c3959" providerId="LiveId" clId="{16CB9BD3-0FD0-435F-BA63-C692E6031789}" dt="2017-11-15T18:31:09.610" v="295" actId="478"/>
          <ac:cxnSpMkLst>
            <pc:docMk/>
            <pc:sldMk cId="2375096294" sldId="266"/>
            <ac:cxnSpMk id="37" creationId="{C77B2AC3-8696-426A-A72A-B372AE8A61A0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40" creationId="{85AD5BDA-E869-480F-954C-2D506F50ECE2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43" creationId="{9D642629-9E7B-4BC1-ACEB-B10434430B04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44" creationId="{E3DB727C-D37D-46E8-AA86-B86D842C5EE9}"/>
          </ac:cxnSpMkLst>
        </pc:cxnChg>
        <pc:cxnChg chg="add del mod">
          <ac:chgData name="Mansur He" userId="2cd3e99d6a3c3959" providerId="LiveId" clId="{16CB9BD3-0FD0-435F-BA63-C692E6031789}" dt="2017-11-15T18:34:56.380" v="342" actId="478"/>
          <ac:cxnSpMkLst>
            <pc:docMk/>
            <pc:sldMk cId="2375096294" sldId="266"/>
            <ac:cxnSpMk id="46" creationId="{3B6F9F3B-FD88-4735-9878-6CF49C4AB326}"/>
          </ac:cxnSpMkLst>
        </pc:cxnChg>
        <pc:cxnChg chg="add del mod">
          <ac:chgData name="Mansur He" userId="2cd3e99d6a3c3959" providerId="LiveId" clId="{16CB9BD3-0FD0-435F-BA63-C692E6031789}" dt="2017-11-15T18:34:46.614" v="338" actId="478"/>
          <ac:cxnSpMkLst>
            <pc:docMk/>
            <pc:sldMk cId="2375096294" sldId="266"/>
            <ac:cxnSpMk id="47" creationId="{FB312275-61A6-4D98-AFDE-6393FCA7A8A3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54" creationId="{5ABB14E1-E33B-4383-AE53-A0A2AC1EF9EA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55" creationId="{630CAF28-0E69-425A-84C0-441A54671605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57" creationId="{185F844D-B313-46A7-996F-80C2C8C2D081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58" creationId="{F521CC3A-F482-4E5C-8808-4B10ED9EDB51}"/>
          </ac:cxnSpMkLst>
        </pc:cxnChg>
        <pc:cxnChg chg="add mod or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59" creationId="{013789D5-30F0-4158-8E5A-FE910F9F7FC3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60" creationId="{04AFE6FD-B184-4D09-B984-3DFBB08B7A22}"/>
          </ac:cxnSpMkLst>
        </pc:cxnChg>
        <pc:cxnChg chg="add mod or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62" creationId="{55B91062-325B-4902-9D28-25D713F2F0A8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64" creationId="{3AB125F3-8802-47B9-9CCB-6278F1F7678A}"/>
          </ac:cxnSpMkLst>
        </pc:cxnChg>
        <pc:cxnChg chg="add del mod">
          <ac:chgData name="Mansur He" userId="2cd3e99d6a3c3959" providerId="LiveId" clId="{16CB9BD3-0FD0-435F-BA63-C692E6031789}" dt="2017-11-15T18:45:13.237" v="485" actId="478"/>
          <ac:cxnSpMkLst>
            <pc:docMk/>
            <pc:sldMk cId="2375096294" sldId="266"/>
            <ac:cxnSpMk id="73" creationId="{0F1D1BF1-5960-4F68-861E-7784A50CAFB1}"/>
          </ac:cxnSpMkLst>
        </pc:cxnChg>
        <pc:cxnChg chg="add mod">
          <ac:chgData name="Mansur He" userId="2cd3e99d6a3c3959" providerId="LiveId" clId="{16CB9BD3-0FD0-435F-BA63-C692E6031789}" dt="2017-11-15T19:07:27.395" v="1118" actId="164"/>
          <ac:cxnSpMkLst>
            <pc:docMk/>
            <pc:sldMk cId="2375096294" sldId="266"/>
            <ac:cxnSpMk id="76" creationId="{9227404B-EC2F-455A-9EE3-055A4E634FCF}"/>
          </ac:cxnSpMkLst>
        </pc:cxnChg>
        <pc:cxnChg chg="add del mod ord">
          <ac:chgData name="Mansur He" userId="2cd3e99d6a3c3959" providerId="LiveId" clId="{16CB9BD3-0FD0-435F-BA63-C692E6031789}" dt="2017-11-15T19:03:58.992" v="1040" actId="478"/>
          <ac:cxnSpMkLst>
            <pc:docMk/>
            <pc:sldMk cId="2375096294" sldId="266"/>
            <ac:cxnSpMk id="91" creationId="{1228A09E-BECA-40F2-A13E-73E2329E01D2}"/>
          </ac:cxnSpMkLst>
        </pc:cxnChg>
        <pc:cxnChg chg="add mod">
          <ac:chgData name="Mansur He" userId="2cd3e99d6a3c3959" providerId="LiveId" clId="{16CB9BD3-0FD0-435F-BA63-C692E6031789}" dt="2017-11-15T19:11:33.906" v="1180" actId="1076"/>
          <ac:cxnSpMkLst>
            <pc:docMk/>
            <pc:sldMk cId="2375096294" sldId="266"/>
            <ac:cxnSpMk id="103" creationId="{B6AA4BE9-9979-4F55-831D-07A7135C3EE0}"/>
          </ac:cxnSpMkLst>
        </pc:cxnChg>
        <pc:cxnChg chg="add mod">
          <ac:chgData name="Mansur He" userId="2cd3e99d6a3c3959" providerId="LiveId" clId="{16CB9BD3-0FD0-435F-BA63-C692E6031789}" dt="2017-11-15T19:11:33.906" v="1180" actId="1076"/>
          <ac:cxnSpMkLst>
            <pc:docMk/>
            <pc:sldMk cId="2375096294" sldId="266"/>
            <ac:cxnSpMk id="104" creationId="{3B373880-2EC9-4B31-93CA-1115E38F8F50}"/>
          </ac:cxnSpMkLst>
        </pc:cxnChg>
        <pc:cxnChg chg="add mod">
          <ac:chgData name="Mansur He" userId="2cd3e99d6a3c3959" providerId="LiveId" clId="{16CB9BD3-0FD0-435F-BA63-C692E6031789}" dt="2017-11-15T19:11:33.906" v="1180" actId="1076"/>
          <ac:cxnSpMkLst>
            <pc:docMk/>
            <pc:sldMk cId="2375096294" sldId="266"/>
            <ac:cxnSpMk id="106" creationId="{316DE81C-DCDC-46C6-91B2-D1F19B91504D}"/>
          </ac:cxnSpMkLst>
        </pc:cxnChg>
      </pc:sldChg>
      <pc:sldChg chg="addSp delSp modSp add">
        <pc:chgData name="Mansur He" userId="2cd3e99d6a3c3959" providerId="LiveId" clId="{16CB9BD3-0FD0-435F-BA63-C692E6031789}" dt="2017-11-16T22:44:21.798" v="1893" actId="11529"/>
        <pc:sldMkLst>
          <pc:docMk/>
          <pc:sldMk cId="1495167305" sldId="267"/>
        </pc:sldMkLst>
        <pc:spChg chg="del">
          <ac:chgData name="Mansur He" userId="2cd3e99d6a3c3959" providerId="LiveId" clId="{16CB9BD3-0FD0-435F-BA63-C692E6031789}" dt="2017-11-15T19:18:20.571" v="1384" actId="478"/>
          <ac:spMkLst>
            <pc:docMk/>
            <pc:sldMk cId="1495167305" sldId="267"/>
            <ac:spMk id="2" creationId="{467FBE66-5456-452D-8833-886E791A0CE6}"/>
          </ac:spMkLst>
        </pc:spChg>
        <pc:spChg chg="del">
          <ac:chgData name="Mansur He" userId="2cd3e99d6a3c3959" providerId="LiveId" clId="{16CB9BD3-0FD0-435F-BA63-C692E6031789}" dt="2017-11-15T19:18:20.571" v="1384" actId="478"/>
          <ac:spMkLst>
            <pc:docMk/>
            <pc:sldMk cId="1495167305" sldId="267"/>
            <ac:spMk id="3" creationId="{608E8751-6351-463D-897E-69264E01D14E}"/>
          </ac:spMkLst>
        </pc:spChg>
        <pc:spChg chg="add mod">
          <ac:chgData name="Mansur He" userId="2cd3e99d6a3c3959" providerId="LiveId" clId="{16CB9BD3-0FD0-435F-BA63-C692E6031789}" dt="2017-11-16T22:44:00.379" v="1890" actId="1076"/>
          <ac:spMkLst>
            <pc:docMk/>
            <pc:sldMk cId="1495167305" sldId="267"/>
            <ac:spMk id="3" creationId="{C25F7B17-B1C8-4E24-A2BB-20A6330C601E}"/>
          </ac:spMkLst>
        </pc:spChg>
        <pc:spChg chg="add mod">
          <ac:chgData name="Mansur He" userId="2cd3e99d6a3c3959" providerId="LiveId" clId="{16CB9BD3-0FD0-435F-BA63-C692E6031789}" dt="2017-11-15T19:23:17.861" v="1618" actId="1076"/>
          <ac:spMkLst>
            <pc:docMk/>
            <pc:sldMk cId="1495167305" sldId="267"/>
            <ac:spMk id="4" creationId="{25007B00-97D3-4EA5-8578-6C8DD490F41C}"/>
          </ac:spMkLst>
        </pc:spChg>
        <pc:spChg chg="add mod">
          <ac:chgData name="Mansur He" userId="2cd3e99d6a3c3959" providerId="LiveId" clId="{16CB9BD3-0FD0-435F-BA63-C692E6031789}" dt="2017-11-16T22:44:11.076" v="1891" actId="11529"/>
          <ac:spMkLst>
            <pc:docMk/>
            <pc:sldMk cId="1495167305" sldId="267"/>
            <ac:spMk id="5" creationId="{BC166809-89EF-4FA6-A804-5F8E0C5614BA}"/>
          </ac:spMkLst>
        </pc:spChg>
        <pc:spChg chg="add mod">
          <ac:chgData name="Mansur He" userId="2cd3e99d6a3c3959" providerId="LiveId" clId="{16CB9BD3-0FD0-435F-BA63-C692E6031789}" dt="2017-11-16T22:44:19.255" v="1892" actId="11529"/>
          <ac:spMkLst>
            <pc:docMk/>
            <pc:sldMk cId="1495167305" sldId="267"/>
            <ac:spMk id="6" creationId="{5EE5616B-73E5-4D5C-84F0-D6A268A2DDD9}"/>
          </ac:spMkLst>
        </pc:spChg>
        <pc:spChg chg="add mod">
          <ac:chgData name="Mansur He" userId="2cd3e99d6a3c3959" providerId="LiveId" clId="{16CB9BD3-0FD0-435F-BA63-C692E6031789}" dt="2017-11-16T22:44:21.798" v="1893" actId="11529"/>
          <ac:spMkLst>
            <pc:docMk/>
            <pc:sldMk cId="1495167305" sldId="267"/>
            <ac:spMk id="7" creationId="{52B79740-11BB-4A4A-9D45-A29A2B5C8695}"/>
          </ac:spMkLst>
        </pc:spChg>
        <pc:picChg chg="add del mod modCrop">
          <ac:chgData name="Mansur He" userId="2cd3e99d6a3c3959" providerId="LiveId" clId="{16CB9BD3-0FD0-435F-BA63-C692E6031789}" dt="2017-11-16T22:31:42.463" v="1873" actId="478"/>
          <ac:picMkLst>
            <pc:docMk/>
            <pc:sldMk cId="1495167305" sldId="267"/>
            <ac:picMk id="2" creationId="{20836FED-62A4-476D-8AC0-DA3076F7A1B8}"/>
          </ac:picMkLst>
        </pc:picChg>
      </pc:sldChg>
      <pc:sldMasterChg chg="setBg modSldLayout">
        <pc:chgData name="Mansur He" userId="2cd3e99d6a3c3959" providerId="LiveId" clId="{16CB9BD3-0FD0-435F-BA63-C692E6031789}" dt="2017-11-15T19:22:35.187" v="1582" actId="20577"/>
        <pc:sldMasterMkLst>
          <pc:docMk/>
          <pc:sldMasterMk cId="1150089533" sldId="2147483923"/>
        </pc:sldMasterMkLst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1470253142" sldId="2147483924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3666017602" sldId="2147483925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1761760546" sldId="2147483926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511291665" sldId="2147483927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2214827262" sldId="2147483928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3878126061" sldId="2147483929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788093854" sldId="2147483930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1666322605" sldId="2147483931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620821994" sldId="2147483932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30563872" sldId="2147483933"/>
          </pc:sldLayoutMkLst>
        </pc:sldLayoutChg>
        <pc:sldLayoutChg chg="setBg">
          <pc:chgData name="Mansur He" userId="2cd3e99d6a3c3959" providerId="LiveId" clId="{16CB9BD3-0FD0-435F-BA63-C692E6031789}" dt="2017-11-15T19:22:35.187" v="1582" actId="20577"/>
          <pc:sldLayoutMkLst>
            <pc:docMk/>
            <pc:sldMasterMk cId="1150089533" sldId="2147483923"/>
            <pc:sldLayoutMk cId="770030270" sldId="214748393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226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103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027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996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2951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055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881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715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176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625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3096-FC29-47A4-99F1-5746391635D3}" type="datetimeFigureOut">
              <a:rPr lang="en-CA" smtClean="0"/>
              <a:t>2017-11-16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246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B3096-FC29-47A4-99F1-5746391635D3}" type="datetimeFigureOut">
              <a:rPr lang="en-CA" smtClean="0"/>
              <a:t>2017-11-16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5FB94-8466-4442-9113-D4C56E06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198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0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14.png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E381CE-93BF-4CDB-B83C-F1D427444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53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2303" y="-22302"/>
            <a:ext cx="12561051" cy="69695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C794D6-1DAF-4A32-94FA-9B645C9E1A6F}"/>
              </a:ext>
            </a:extLst>
          </p:cNvPr>
          <p:cNvSpPr txBox="1"/>
          <p:nvPr/>
        </p:nvSpPr>
        <p:spPr>
          <a:xfrm>
            <a:off x="0" y="1564244"/>
            <a:ext cx="12192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6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Part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44C1EB-4564-4853-93E8-C47F51473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99257"/>
            <a:ext cx="12192000" cy="601885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CA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Selective Laser Sintering 3D Printer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A9E5FF-DE6D-4304-A6C4-FCE5B7AF1953}"/>
              </a:ext>
            </a:extLst>
          </p:cNvPr>
          <p:cNvSpPr txBox="1"/>
          <p:nvPr/>
        </p:nvSpPr>
        <p:spPr>
          <a:xfrm>
            <a:off x="0" y="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ELEC 341 </a:t>
            </a:r>
            <a:r>
              <a:rPr lang="en-CA" sz="8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Design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E63FD8-3EF9-47A0-A92A-585FF2C792DE}"/>
              </a:ext>
            </a:extLst>
          </p:cNvPr>
          <p:cNvSpPr txBox="1"/>
          <p:nvPr/>
        </p:nvSpPr>
        <p:spPr>
          <a:xfrm>
            <a:off x="7338351" y="3857179"/>
            <a:ext cx="2595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Muchen He	44638154</a:t>
            </a:r>
          </a:p>
          <a:p>
            <a:r>
              <a:rPr lang="en-CA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Leo Liu		18800152</a:t>
            </a:r>
          </a:p>
        </p:txBody>
      </p:sp>
    </p:spTree>
    <p:extLst>
      <p:ext uri="{BB962C8B-B14F-4D97-AF65-F5344CB8AC3E}">
        <p14:creationId xmlns:p14="http://schemas.microsoft.com/office/powerpoint/2010/main" val="776887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6BE58-00FA-4D86-85B1-AE60D67A3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Sensor Dynamics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C8586-2833-4790-A697-D19B2730A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5947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6500-B8EA-45C6-98EE-E1A92B991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Static Friction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A59EF-FDB1-4634-909C-A06CF0429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804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007B00-97D3-4EA5-8578-6C8DD490F41C}"/>
              </a:ext>
            </a:extLst>
          </p:cNvPr>
          <p:cNvSpPr txBox="1"/>
          <p:nvPr/>
        </p:nvSpPr>
        <p:spPr>
          <a:xfrm>
            <a:off x="4344110" y="150470"/>
            <a:ext cx="3503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System Overview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C25F7B17-B1C8-4E24-A2BB-20A6330C601E}"/>
              </a:ext>
            </a:extLst>
          </p:cNvPr>
          <p:cNvSpPr/>
          <p:nvPr/>
        </p:nvSpPr>
        <p:spPr>
          <a:xfrm>
            <a:off x="1059366" y="1918010"/>
            <a:ext cx="2386361" cy="127123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C166809-89EF-4FA6-A804-5F8E0C5614BA}"/>
              </a:ext>
            </a:extLst>
          </p:cNvPr>
          <p:cNvSpPr/>
          <p:nvPr/>
        </p:nvSpPr>
        <p:spPr>
          <a:xfrm>
            <a:off x="3947532" y="2007220"/>
            <a:ext cx="1984917" cy="11820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5EE5616B-73E5-4D5C-84F0-D6A268A2DDD9}"/>
              </a:ext>
            </a:extLst>
          </p:cNvPr>
          <p:cNvSpPr/>
          <p:nvPr/>
        </p:nvSpPr>
        <p:spPr>
          <a:xfrm>
            <a:off x="6434254" y="2040673"/>
            <a:ext cx="2196790" cy="11485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52B79740-11BB-4A4A-9D45-A29A2B5C8695}"/>
              </a:ext>
            </a:extLst>
          </p:cNvPr>
          <p:cNvSpPr/>
          <p:nvPr/>
        </p:nvSpPr>
        <p:spPr>
          <a:xfrm>
            <a:off x="9121698" y="2007220"/>
            <a:ext cx="1984917" cy="11820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516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FBD319-DEB9-4910-9E00-B841AEC0A871}"/>
                  </a:ext>
                </a:extLst>
              </p:cNvPr>
              <p:cNvSpPr txBox="1"/>
              <p:nvPr/>
            </p:nvSpPr>
            <p:spPr>
              <a:xfrm>
                <a:off x="3699052" y="2221676"/>
                <a:ext cx="2223537" cy="3693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b="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  <a:r>
                  <a:rPr lang="en-CA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angle of motor 0</a:t>
                </a:r>
                <a:endParaRPr lang="en-CA" b="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FBD319-DEB9-4910-9E00-B841AEC0A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052" y="2221676"/>
                <a:ext cx="2223537" cy="369332"/>
              </a:xfrm>
              <a:prstGeom prst="rect">
                <a:avLst/>
              </a:prstGeom>
              <a:blipFill>
                <a:blip r:embed="rId2"/>
                <a:stretch>
                  <a:fillRect t="-6557" r="-1096" b="-262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B07EDBE-68EB-4D6A-892F-D97DC093912A}"/>
                  </a:ext>
                </a:extLst>
              </p:cNvPr>
              <p:cNvSpPr txBox="1"/>
              <p:nvPr/>
            </p:nvSpPr>
            <p:spPr>
              <a:xfrm>
                <a:off x="3714780" y="2653077"/>
                <a:ext cx="2211937" cy="369332"/>
              </a:xfrm>
              <a:prstGeom prst="rect">
                <a:avLst/>
              </a:prstGeom>
              <a:solidFill>
                <a:schemeClr val="accent4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b="0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  <a:r>
                  <a:rPr lang="en-CA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angle of motor 1</a:t>
                </a:r>
                <a:endParaRPr lang="en-CA" b="0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B07EDBE-68EB-4D6A-892F-D97DC0939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80" y="2653077"/>
                <a:ext cx="2211937" cy="369332"/>
              </a:xfrm>
              <a:prstGeom prst="rect">
                <a:avLst/>
              </a:prstGeom>
              <a:blipFill>
                <a:blip r:embed="rId3"/>
                <a:stretch>
                  <a:fillRect t="-6557" r="-1653" b="-262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AF5F5CD-BDB1-4786-83B8-D3BEEC90FCC1}"/>
              </a:ext>
            </a:extLst>
          </p:cNvPr>
          <p:cNvGrpSpPr/>
          <p:nvPr/>
        </p:nvGrpSpPr>
        <p:grpSpPr>
          <a:xfrm>
            <a:off x="4992046" y="943061"/>
            <a:ext cx="4350593" cy="5205046"/>
            <a:chOff x="1574777" y="826477"/>
            <a:chExt cx="4350593" cy="520504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9C3F584-E649-4513-929E-74F4A225DC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31024" y="4174262"/>
              <a:ext cx="2205696" cy="113629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5B91062-325B-4902-9D28-25D713F2F0A8}"/>
                </a:ext>
              </a:extLst>
            </p:cNvPr>
            <p:cNvCxnSpPr/>
            <p:nvPr/>
          </p:nvCxnSpPr>
          <p:spPr>
            <a:xfrm>
              <a:off x="3510547" y="1981200"/>
              <a:ext cx="323138" cy="8064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13789D5-30F0-4158-8E5A-FE910F9F7FC3}"/>
                </a:ext>
              </a:extLst>
            </p:cNvPr>
            <p:cNvCxnSpPr>
              <a:cxnSpLocks/>
            </p:cNvCxnSpPr>
            <p:nvPr/>
          </p:nvCxnSpPr>
          <p:spPr>
            <a:xfrm>
              <a:off x="3833685" y="2795337"/>
              <a:ext cx="1017491" cy="674680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32C66B6-6FD9-4E80-8A90-D58C3A546E79}"/>
                </a:ext>
              </a:extLst>
            </p:cNvPr>
            <p:cNvCxnSpPr>
              <a:cxnSpLocks/>
            </p:cNvCxnSpPr>
            <p:nvPr/>
          </p:nvCxnSpPr>
          <p:spPr>
            <a:xfrm>
              <a:off x="3288323" y="4404946"/>
              <a:ext cx="2453054" cy="16265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252342C-70B8-44A8-949E-2999012ED314}"/>
                </a:ext>
              </a:extLst>
            </p:cNvPr>
            <p:cNvCxnSpPr>
              <a:cxnSpLocks/>
            </p:cNvCxnSpPr>
            <p:nvPr/>
          </p:nvCxnSpPr>
          <p:spPr>
            <a:xfrm>
              <a:off x="3525716" y="982980"/>
              <a:ext cx="0" cy="39319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B86B4B9-2874-4767-8FE2-BA1F2B83AF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9724" y="1200150"/>
              <a:ext cx="2057400" cy="1028700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lg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CBE8010-FCAB-40DC-BEE4-F4F8C051B366}"/>
                </a:ext>
              </a:extLst>
            </p:cNvPr>
            <p:cNvCxnSpPr>
              <a:cxnSpLocks/>
            </p:cNvCxnSpPr>
            <p:nvPr/>
          </p:nvCxnSpPr>
          <p:spPr>
            <a:xfrm>
              <a:off x="2272812" y="1169670"/>
              <a:ext cx="1573823" cy="1028700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lg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4E5A775-A8B9-41E7-9D00-562A3188AE13}"/>
                    </a:ext>
                  </a:extLst>
                </p:cNvPr>
                <p:cNvSpPr/>
                <p:nvPr/>
              </p:nvSpPr>
              <p:spPr>
                <a:xfrm>
                  <a:off x="3899395" y="1395675"/>
                  <a:ext cx="601980" cy="55626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76200">
                  <a:solidFill>
                    <a:schemeClr val="bg1"/>
                  </a:solidFill>
                </a:ln>
                <a:scene3d>
                  <a:camera prst="orthographicFront">
                    <a:rot lat="2280000" lon="3000000" rev="0"/>
                  </a:camera>
                  <a:lightRig rig="soft" dir="t"/>
                </a:scene3d>
                <a:sp3d extrusionH="635000" contourW="12700" prstMaterial="clear">
                  <a:bevelT prst="convex"/>
                  <a:extrusionClr>
                    <a:schemeClr val="bg1"/>
                  </a:extrusionClr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CA" b="0" dirty="0"/>
                </a:p>
                <a:p>
                  <a:pPr algn="ctr"/>
                  <a:endParaRPr lang="en-CA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4E5A775-A8B9-41E7-9D00-562A3188AE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9395" y="1395675"/>
                  <a:ext cx="601980" cy="55626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762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D46D9113-2DAD-4A53-9355-0298F9FF0594}"/>
                    </a:ext>
                  </a:extLst>
                </p:cNvPr>
                <p:cNvSpPr/>
                <p:nvPr/>
              </p:nvSpPr>
              <p:spPr>
                <a:xfrm>
                  <a:off x="2924910" y="1527844"/>
                  <a:ext cx="601980" cy="55626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76200">
                  <a:solidFill>
                    <a:schemeClr val="bg1"/>
                  </a:solidFill>
                </a:ln>
                <a:scene3d>
                  <a:camera prst="orthographicFront">
                    <a:rot lat="1800000" lon="19200000" rev="0"/>
                  </a:camera>
                  <a:lightRig rig="soft" dir="t"/>
                </a:scene3d>
                <a:sp3d extrusionH="635000" contourW="12700" prstMaterial="clear">
                  <a:bevelT prst="convex"/>
                  <a:extrusionClr>
                    <a:schemeClr val="bg1"/>
                  </a:extrusionClr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b="0" dirty="0"/>
                </a:p>
                <a:p>
                  <a:pPr algn="ctr"/>
                  <a:endParaRPr lang="en-CA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D46D9113-2DAD-4A53-9355-0298F9FF05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4910" y="1527844"/>
                  <a:ext cx="601980" cy="55626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762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CFC7844-04B8-4B77-AE7D-981DC376AB57}"/>
                    </a:ext>
                  </a:extLst>
                </p:cNvPr>
                <p:cNvSpPr txBox="1"/>
                <p:nvPr/>
              </p:nvSpPr>
              <p:spPr>
                <a:xfrm>
                  <a:off x="5557384" y="5662191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CFC7844-04B8-4B77-AE7D-981DC376AB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7384" y="5662191"/>
                  <a:ext cx="36798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688CE68-4FA0-4066-BF62-DEF62842DA03}"/>
                    </a:ext>
                  </a:extLst>
                </p:cNvPr>
                <p:cNvSpPr txBox="1"/>
                <p:nvPr/>
              </p:nvSpPr>
              <p:spPr>
                <a:xfrm>
                  <a:off x="1574777" y="5201895"/>
                  <a:ext cx="5445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688CE68-4FA0-4066-BF62-DEF62842DA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4777" y="5201895"/>
                  <a:ext cx="54450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AE1A7CF-1339-42CC-9A87-676EF7F7C746}"/>
                    </a:ext>
                  </a:extLst>
                </p:cNvPr>
                <p:cNvSpPr txBox="1"/>
                <p:nvPr/>
              </p:nvSpPr>
              <p:spPr>
                <a:xfrm>
                  <a:off x="3472956" y="826477"/>
                  <a:ext cx="353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AE1A7CF-1339-42CC-9A87-676EF7F7C7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2956" y="826477"/>
                  <a:ext cx="35375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846D2E6-2649-4380-A1CA-6FAAC8B2E7ED}"/>
                </a:ext>
              </a:extLst>
            </p:cNvPr>
            <p:cNvSpPr/>
            <p:nvPr/>
          </p:nvSpPr>
          <p:spPr>
            <a:xfrm>
              <a:off x="4778621" y="3376979"/>
              <a:ext cx="104042" cy="10404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5AD5BDA-E869-480F-954C-2D506F50EC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14851" y="5056180"/>
              <a:ext cx="315791" cy="162684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642629-9E7B-4BC1-ACEB-B10434430B04}"/>
                </a:ext>
              </a:extLst>
            </p:cNvPr>
            <p:cNvCxnSpPr>
              <a:cxnSpLocks/>
              <a:endCxn id="34" idx="4"/>
            </p:cNvCxnSpPr>
            <p:nvPr/>
          </p:nvCxnSpPr>
          <p:spPr>
            <a:xfrm flipV="1">
              <a:off x="4830642" y="3481021"/>
              <a:ext cx="0" cy="159389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3DB727C-D37D-46E8-AA86-B86D842C5EE9}"/>
                </a:ext>
              </a:extLst>
            </p:cNvPr>
            <p:cNvCxnSpPr>
              <a:cxnSpLocks/>
            </p:cNvCxnSpPr>
            <p:nvPr/>
          </p:nvCxnSpPr>
          <p:spPr>
            <a:xfrm>
              <a:off x="3815312" y="4381500"/>
              <a:ext cx="1017491" cy="67468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ABB14E1-E33B-4383-AE53-A0A2AC1EF9EA}"/>
                </a:ext>
              </a:extLst>
            </p:cNvPr>
            <p:cNvCxnSpPr>
              <a:cxnSpLocks/>
            </p:cNvCxnSpPr>
            <p:nvPr/>
          </p:nvCxnSpPr>
          <p:spPr>
            <a:xfrm>
              <a:off x="3510547" y="2935719"/>
              <a:ext cx="1017491" cy="674680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30CAF28-0E69-425A-84C0-441A546716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0547" y="2793167"/>
              <a:ext cx="315791" cy="162684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85F844D-B313-46A7-996F-80C2C8C2D0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4850" y="3607996"/>
              <a:ext cx="0" cy="1593899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521CC3A-F482-4E5C-8808-4B10ED9EDB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6706" y="2787601"/>
              <a:ext cx="0" cy="1593899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4AFE6FD-B184-4D09-B984-3DFBB08B7A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9718" y="3445524"/>
              <a:ext cx="315791" cy="162684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3AB125F3-8802-47B9-9CCB-6278F1F7678A}"/>
                </a:ext>
              </a:extLst>
            </p:cNvPr>
            <p:cNvCxnSpPr/>
            <p:nvPr/>
          </p:nvCxnSpPr>
          <p:spPr>
            <a:xfrm>
              <a:off x="3525194" y="1992997"/>
              <a:ext cx="984524" cy="15986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845E012-D782-44B6-A77B-188C4388C6A2}"/>
                </a:ext>
              </a:extLst>
            </p:cNvPr>
            <p:cNvCxnSpPr>
              <a:endCxn id="34" idx="1"/>
            </p:cNvCxnSpPr>
            <p:nvPr/>
          </p:nvCxnSpPr>
          <p:spPr>
            <a:xfrm>
              <a:off x="3525716" y="1981200"/>
              <a:ext cx="1268142" cy="14110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01ADCA7F-AEEA-4480-81A1-73C7BD2BDFEC}"/>
                </a:ext>
              </a:extLst>
            </p:cNvPr>
            <p:cNvSpPr/>
            <p:nvPr/>
          </p:nvSpPr>
          <p:spPr>
            <a:xfrm>
              <a:off x="3181353" y="1728599"/>
              <a:ext cx="643377" cy="643377"/>
            </a:xfrm>
            <a:prstGeom prst="arc">
              <a:avLst>
                <a:gd name="adj1" fmla="val 3598766"/>
                <a:gd name="adj2" fmla="val 5188585"/>
              </a:avLst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68D85C3B-B75F-4552-9687-67D298708E13}"/>
                </a:ext>
              </a:extLst>
            </p:cNvPr>
            <p:cNvSpPr/>
            <p:nvPr/>
          </p:nvSpPr>
          <p:spPr>
            <a:xfrm>
              <a:off x="2884025" y="1417337"/>
              <a:ext cx="1348735" cy="1348735"/>
            </a:xfrm>
            <a:prstGeom prst="arc">
              <a:avLst>
                <a:gd name="adj1" fmla="val 3302527"/>
                <a:gd name="adj2" fmla="val 5541694"/>
              </a:avLst>
            </a:prstGeom>
            <a:ln w="381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227404B-EC2F-455A-9EE3-055A4E634FCF}"/>
                </a:ext>
              </a:extLst>
            </p:cNvPr>
            <p:cNvCxnSpPr>
              <a:cxnSpLocks/>
            </p:cNvCxnSpPr>
            <p:nvPr/>
          </p:nvCxnSpPr>
          <p:spPr>
            <a:xfrm>
              <a:off x="3525194" y="1992997"/>
              <a:ext cx="0" cy="962854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43CA4BB-EF82-45E5-BF6B-C7C94C6B7E5E}"/>
              </a:ext>
            </a:extLst>
          </p:cNvPr>
          <p:cNvGrpSpPr/>
          <p:nvPr/>
        </p:nvGrpSpPr>
        <p:grpSpPr>
          <a:xfrm>
            <a:off x="8392047" y="2881375"/>
            <a:ext cx="1406692" cy="1361466"/>
            <a:chOff x="7236069" y="4705828"/>
            <a:chExt cx="1406692" cy="1361466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015474D-2B94-4755-B0CD-8BE12BA4D8A0}"/>
                </a:ext>
              </a:extLst>
            </p:cNvPr>
            <p:cNvGrpSpPr/>
            <p:nvPr/>
          </p:nvGrpSpPr>
          <p:grpSpPr>
            <a:xfrm>
              <a:off x="7349938" y="4782139"/>
              <a:ext cx="1178954" cy="1208844"/>
              <a:chOff x="7349938" y="4782139"/>
              <a:chExt cx="1178954" cy="12088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4A2F3C25-8EAC-4BA2-BA76-154C3509626E}"/>
                      </a:ext>
                    </a:extLst>
                  </p:cNvPr>
                  <p:cNvSpPr txBox="1"/>
                  <p:nvPr/>
                </p:nvSpPr>
                <p:spPr>
                  <a:xfrm>
                    <a:off x="7350302" y="4782139"/>
                    <a:ext cx="1178590" cy="369332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Desired </a:t>
                    </a:r>
                    <a14:m>
                      <m:oMath xmlns:m="http://schemas.openxmlformats.org/officeDocument/2006/math">
                        <m:r>
                          <a:rPr lang="en-CA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oMath>
                    </a14:m>
                    <a:endParaRPr lang="en-CA" dirty="0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4A2F3C25-8EAC-4BA2-BA76-154C350962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0302" y="4782139"/>
                    <a:ext cx="11785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124" t="-6557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1BEBFC12-DEFA-4B39-A08C-7CC8393C4088}"/>
                      </a:ext>
                    </a:extLst>
                  </p:cNvPr>
                  <p:cNvSpPr txBox="1"/>
                  <p:nvPr/>
                </p:nvSpPr>
                <p:spPr>
                  <a:xfrm>
                    <a:off x="7350302" y="5621651"/>
                    <a:ext cx="1178590" cy="369332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Desired </a:t>
                    </a:r>
                    <a14:m>
                      <m:oMath xmlns:m="http://schemas.openxmlformats.org/officeDocument/2006/math">
                        <m:r>
                          <a:rPr lang="en-CA" b="0" i="1" smtClean="0"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a14:m>
                    <a:endParaRPr lang="en-CA" dirty="0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1BEBFC12-DEFA-4B39-A08C-7CC8393C40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0302" y="5621651"/>
                    <a:ext cx="1178590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124" t="-8333" b="-2833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C97E694B-19C0-4C27-9F16-DE3B0D02AEFF}"/>
                      </a:ext>
                    </a:extLst>
                  </p:cNvPr>
                  <p:cNvSpPr txBox="1"/>
                  <p:nvPr/>
                </p:nvSpPr>
                <p:spPr>
                  <a:xfrm>
                    <a:off x="7349938" y="5197489"/>
                    <a:ext cx="1178590" cy="369332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Desired </a:t>
                    </a:r>
                    <a14:m>
                      <m:oMath xmlns:m="http://schemas.openxmlformats.org/officeDocument/2006/math">
                        <m:r>
                          <a:rPr lang="en-CA" b="0" i="1" smtClean="0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oMath>
                    </a14:m>
                    <a:endParaRPr lang="en-CA" dirty="0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C97E694B-19C0-4C27-9F16-DE3B0D02AE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9938" y="5197489"/>
                    <a:ext cx="1178590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4124" t="-6557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3" name="Double Bracket 92">
              <a:extLst>
                <a:ext uri="{FF2B5EF4-FFF2-40B4-BE49-F238E27FC236}">
                  <a16:creationId xmlns:a16="http://schemas.microsoft.com/office/drawing/2014/main" id="{0CD6B321-C7DD-4C32-BE6C-E37D59000C1D}"/>
                </a:ext>
              </a:extLst>
            </p:cNvPr>
            <p:cNvSpPr/>
            <p:nvPr/>
          </p:nvSpPr>
          <p:spPr>
            <a:xfrm>
              <a:off x="7236069" y="4705828"/>
              <a:ext cx="1406692" cy="1361466"/>
            </a:xfrm>
            <a:prstGeom prst="bracketPair">
              <a:avLst>
                <a:gd name="adj" fmla="val 5141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B0787BA-C669-4186-B70A-2EF552858DF8}"/>
                  </a:ext>
                </a:extLst>
              </p:cNvPr>
              <p:cNvSpPr txBox="1"/>
              <p:nvPr/>
            </p:nvSpPr>
            <p:spPr>
              <a:xfrm>
                <a:off x="1514798" y="3084478"/>
                <a:ext cx="4411464" cy="369332"/>
              </a:xfrm>
              <a:prstGeom prst="rect">
                <a:avLst/>
              </a:prstGeom>
              <a:solidFill>
                <a:srgbClr val="7030A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𝑧</m:t>
                    </m:r>
                    <m:r>
                      <a:rPr lang="en-CA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</m:t>
                    </m:r>
                  </m:oMath>
                </a14:m>
                <a:r>
                  <a:rPr lang="en-CA" dirty="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 Distance between laser and top of part</a:t>
                </a:r>
                <a:endParaRPr lang="en-CA" b="0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B0787BA-C669-4186-B70A-2EF552858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98" y="3084478"/>
                <a:ext cx="4411464" cy="369332"/>
              </a:xfrm>
              <a:prstGeom prst="rect">
                <a:avLst/>
              </a:prstGeom>
              <a:blipFill>
                <a:blip r:embed="rId12"/>
                <a:stretch>
                  <a:fillRect t="-8197" r="-138" b="-262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6AA4BE9-9979-4F55-831D-07A7135C3EE0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5922589" y="2406342"/>
            <a:ext cx="1158666" cy="39062"/>
          </a:xfrm>
          <a:prstGeom prst="line">
            <a:avLst/>
          </a:prstGeom>
          <a:ln>
            <a:headEnd type="oval" w="med" len="med"/>
            <a:tailEnd type="oval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B373880-2EC9-4B31-93CA-1115E38F8F50}"/>
              </a:ext>
            </a:extLst>
          </p:cNvPr>
          <p:cNvCxnSpPr>
            <a:cxnSpLocks/>
          </p:cNvCxnSpPr>
          <p:nvPr/>
        </p:nvCxnSpPr>
        <p:spPr>
          <a:xfrm>
            <a:off x="5922588" y="2843289"/>
            <a:ext cx="1214799" cy="22753"/>
          </a:xfrm>
          <a:prstGeom prst="line">
            <a:avLst/>
          </a:prstGeom>
          <a:ln>
            <a:solidFill>
              <a:schemeClr val="accent4"/>
            </a:solidFill>
            <a:headEnd type="oval" w="med" len="med"/>
            <a:tailEnd type="oval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16DE81C-DCDC-46C6-91B2-D1F19B91504D}"/>
              </a:ext>
            </a:extLst>
          </p:cNvPr>
          <p:cNvCxnSpPr>
            <a:cxnSpLocks/>
          </p:cNvCxnSpPr>
          <p:nvPr/>
        </p:nvCxnSpPr>
        <p:spPr>
          <a:xfrm flipV="1">
            <a:off x="5922588" y="3052303"/>
            <a:ext cx="1019875" cy="218577"/>
          </a:xfrm>
          <a:prstGeom prst="line">
            <a:avLst/>
          </a:prstGeom>
          <a:ln>
            <a:solidFill>
              <a:srgbClr val="7030A0"/>
            </a:solidFill>
            <a:headEnd type="oval" w="med" len="med"/>
            <a:tailEnd type="oval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62036381-A91D-4761-913D-072445647454}"/>
              </a:ext>
            </a:extLst>
          </p:cNvPr>
          <p:cNvSpPr txBox="1"/>
          <p:nvPr/>
        </p:nvSpPr>
        <p:spPr>
          <a:xfrm>
            <a:off x="4344110" y="150470"/>
            <a:ext cx="3503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System Overview</a:t>
            </a:r>
          </a:p>
        </p:txBody>
      </p:sp>
    </p:spTree>
    <p:extLst>
      <p:ext uri="{BB962C8B-B14F-4D97-AF65-F5344CB8AC3E}">
        <p14:creationId xmlns:p14="http://schemas.microsoft.com/office/powerpoint/2010/main" val="237509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DF4BFB-120C-4CF3-BB24-2F8CEBB51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60" y="909798"/>
            <a:ext cx="3559094" cy="56131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52BED9-678F-4330-9B08-D6949B7E9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102" y="2126581"/>
            <a:ext cx="8852898" cy="39474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1C1353-FB02-478A-8480-B6F9E92EE1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49548" y="658957"/>
                <a:ext cx="3369066" cy="95026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CA" b="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1C1353-FB02-478A-8480-B6F9E92EE1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49548" y="658957"/>
                <a:ext cx="3369066" cy="950262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0A79D8F-6925-4C38-BDA9-2A85496F38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2518" y="2643549"/>
            <a:ext cx="2246411" cy="17617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4F9077E-BFD1-4E38-9ED7-784E3D31BD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65394" y="5620441"/>
                <a:ext cx="4128071" cy="7312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4F9077E-BFD1-4E38-9ED7-784E3D31B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394" y="5620441"/>
                <a:ext cx="4128071" cy="7312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D39248-CF10-400A-82F7-F77DF6A2BB83}"/>
              </a:ext>
            </a:extLst>
          </p:cNvPr>
          <p:cNvCxnSpPr>
            <a:cxnSpLocks/>
          </p:cNvCxnSpPr>
          <p:nvPr/>
        </p:nvCxnSpPr>
        <p:spPr>
          <a:xfrm flipV="1">
            <a:off x="9548636" y="4364286"/>
            <a:ext cx="371063" cy="13450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C767C-C14C-4ED7-8C4B-114A99D6C581}"/>
              </a:ext>
            </a:extLst>
          </p:cNvPr>
          <p:cNvCxnSpPr>
            <a:cxnSpLocks/>
          </p:cNvCxnSpPr>
          <p:nvPr/>
        </p:nvCxnSpPr>
        <p:spPr>
          <a:xfrm>
            <a:off x="9431676" y="1309955"/>
            <a:ext cx="400693" cy="14383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F1EFC7-1C15-4958-BCE9-C2737574D47A}"/>
              </a:ext>
            </a:extLst>
          </p:cNvPr>
          <p:cNvCxnSpPr>
            <a:cxnSpLocks/>
          </p:cNvCxnSpPr>
          <p:nvPr/>
        </p:nvCxnSpPr>
        <p:spPr>
          <a:xfrm flipH="1" flipV="1">
            <a:off x="5866860" y="5542909"/>
            <a:ext cx="229140" cy="7346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F845352-D29D-4E7E-8B84-824C79A33983}"/>
                  </a:ext>
                </a:extLst>
              </p:cNvPr>
              <p:cNvSpPr/>
              <p:nvPr/>
            </p:nvSpPr>
            <p:spPr>
              <a:xfrm>
                <a:off x="3460678" y="6230519"/>
                <a:ext cx="54106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𝑙𝑎𝑠𝑒𝑟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𝑝𝑎𝑟𝑡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F845352-D29D-4E7E-8B84-824C79A339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678" y="6230519"/>
                <a:ext cx="5410648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B7055AB-6AA9-4E53-9317-860D19E7ECAA}"/>
              </a:ext>
            </a:extLst>
          </p:cNvPr>
          <p:cNvSpPr txBox="1"/>
          <p:nvPr/>
        </p:nvSpPr>
        <p:spPr>
          <a:xfrm>
            <a:off x="4237318" y="150470"/>
            <a:ext cx="3717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Inverse Kinematics</a:t>
            </a:r>
          </a:p>
        </p:txBody>
      </p:sp>
    </p:spTree>
    <p:extLst>
      <p:ext uri="{BB962C8B-B14F-4D97-AF65-F5344CB8AC3E}">
        <p14:creationId xmlns:p14="http://schemas.microsoft.com/office/powerpoint/2010/main" val="2667552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DF4BFB-120C-4CF3-BB24-2F8CEBB51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356" y="1011857"/>
            <a:ext cx="3573156" cy="5635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7C2E0D-7A7C-403D-932F-1F754D763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356" y="914498"/>
            <a:ext cx="6020154" cy="5830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1C1353-FB02-478A-8480-B6F9E92EE1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97822" y="502591"/>
                <a:ext cx="3882774" cy="54719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1C1353-FB02-478A-8480-B6F9E92EE1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97822" y="502591"/>
                <a:ext cx="3882774" cy="547196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040E46-71E1-4D9E-9FB5-A9EC11BE8D76}"/>
              </a:ext>
            </a:extLst>
          </p:cNvPr>
          <p:cNvCxnSpPr>
            <a:cxnSpLocks/>
          </p:cNvCxnSpPr>
          <p:nvPr/>
        </p:nvCxnSpPr>
        <p:spPr>
          <a:xfrm>
            <a:off x="9718722" y="976310"/>
            <a:ext cx="441564" cy="13970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A741D37-76AA-4159-8C92-50E540FCFD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85171" y="5968402"/>
                <a:ext cx="3882774" cy="5471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CA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A741D37-76AA-4159-8C92-50E540FCF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171" y="5968402"/>
                <a:ext cx="3882774" cy="5471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7CA725-ADD3-4222-82AA-55F86F372D99}"/>
              </a:ext>
            </a:extLst>
          </p:cNvPr>
          <p:cNvCxnSpPr>
            <a:cxnSpLocks/>
          </p:cNvCxnSpPr>
          <p:nvPr/>
        </p:nvCxnSpPr>
        <p:spPr>
          <a:xfrm flipH="1" flipV="1">
            <a:off x="10012167" y="4053155"/>
            <a:ext cx="534255" cy="19152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42934FBA-ED78-4756-8262-5FE6CDF97C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13" y="4202130"/>
                <a:ext cx="3433890" cy="9624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3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5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55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CA" sz="55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sz="55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𝑏𝑒𝑡𝑤𝑒𝑒𝑛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𝑙𝑎𝑠𝑒𝑟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𝑡𝑖𝑝</m:t>
                      </m:r>
                    </m:oMath>
                  </m:oMathPara>
                </a14:m>
                <a:endParaRPr lang="en-CA" sz="55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𝑡𝑜𝑝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5500" b="0" i="1" smtClean="0">
                          <a:latin typeface="Cambria Math" panose="02040503050406030204" pitchFamily="18" charset="0"/>
                        </a:rPr>
                        <m:t>𝑝𝑎𝑟𝑡</m:t>
                      </m:r>
                    </m:oMath>
                  </m:oMathPara>
                </a14:m>
                <a:endParaRPr lang="en-CA" sz="550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42934FBA-ED78-4756-8262-5FE6CDF97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3" y="4202130"/>
                <a:ext cx="3433890" cy="9624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F4614E1D-5B23-402F-97DE-41ED728673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472" y="943533"/>
            <a:ext cx="2611598" cy="2048203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6BAE34-5610-4BAF-B67A-4D39D1BF2A01}"/>
              </a:ext>
            </a:extLst>
          </p:cNvPr>
          <p:cNvCxnSpPr>
            <a:cxnSpLocks/>
          </p:cNvCxnSpPr>
          <p:nvPr/>
        </p:nvCxnSpPr>
        <p:spPr>
          <a:xfrm flipH="1">
            <a:off x="2178122" y="3829545"/>
            <a:ext cx="1869896" cy="3725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7DE5C9-E85E-4B70-90E7-99E3A9A57D1D}"/>
              </a:ext>
            </a:extLst>
          </p:cNvPr>
          <p:cNvSpPr txBox="1"/>
          <p:nvPr/>
        </p:nvSpPr>
        <p:spPr>
          <a:xfrm>
            <a:off x="4357194" y="150470"/>
            <a:ext cx="3477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Direct Kinematics</a:t>
            </a:r>
          </a:p>
        </p:txBody>
      </p:sp>
    </p:spTree>
    <p:extLst>
      <p:ext uri="{BB962C8B-B14F-4D97-AF65-F5344CB8AC3E}">
        <p14:creationId xmlns:p14="http://schemas.microsoft.com/office/powerpoint/2010/main" val="2183736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00A99C-DDE5-4061-8884-F2BFC1F2F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424" y="1172009"/>
            <a:ext cx="5359533" cy="26976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BE288E-B19A-4D0E-8015-C7CAB87F8A9D}"/>
                  </a:ext>
                </a:extLst>
              </p:cNvPr>
              <p:cNvSpPr txBox="1"/>
              <p:nvPr/>
            </p:nvSpPr>
            <p:spPr>
              <a:xfrm>
                <a:off x="6796353" y="443656"/>
                <a:ext cx="4952145" cy="5307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Transfer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function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out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b="0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CA" dirty="0"/>
                  <a:t> due to negative feedback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𝑆𝐶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→  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𝑒𝑞𝑢𝑎𝑡𝑖𝑜𝑛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</m:d>
                    </m:oMath>
                  </m:oMathPara>
                </a14:m>
                <a:endParaRPr lang="en-CA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sub>
                          </m:sSub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den>
                      </m:f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CA" i="0">
                          <a:latin typeface="Cambria Math" panose="02040503050406030204" pitchFamily="18" charset="0"/>
                        </a:rPr>
                        <m:t>→  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equation</m:t>
                          </m:r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</m:d>
                    </m:oMath>
                  </m:oMathPara>
                </a14:m>
                <a:endParaRPr lang="en-CA" b="0" dirty="0"/>
              </a:p>
              <a:p>
                <a:endParaRPr lang="en-CA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From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equation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2,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 b="0" i="0" smtClean="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en-CA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CA" b="0" dirty="0"/>
              </a:p>
              <a:p>
                <a:endParaRPr lang="en-CA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substituting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into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equation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gives</m:t>
                      </m:r>
                    </m:oMath>
                  </m:oMathPara>
                </a14:m>
                <a:endParaRPr lang="en-CA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sub>
                          </m:sSub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</m:sub>
                              </m:sSub>
                            </m:num>
                            <m:den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CA" i="0">
                                          <a:latin typeface="Cambria Math" panose="02040503050406030204" pitchFamily="18" charset="0"/>
                                        </a:rPr>
                                        <m:t>R</m:t>
                                      </m:r>
                                    </m:e>
                                    <m:sub>
                                      <m:r>
                                        <a:rPr lang="en-CA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num>
                        <m:den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CA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</m:sub>
                              </m:sSub>
                            </m:num>
                            <m:den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CA" i="0">
                                          <a:latin typeface="Cambria Math" panose="02040503050406030204" pitchFamily="18" charset="0"/>
                                        </a:rPr>
                                        <m:t>R</m:t>
                                      </m:r>
                                    </m:e>
                                    <m:sub>
                                      <m:r>
                                        <a:rPr lang="en-CA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i="0">
                                  <a:latin typeface="Cambria Math" panose="02040503050406030204" pitchFamily="18" charset="0"/>
                                </a:rPr>
                                <m:t>out</m:t>
                              </m:r>
                            </m:sub>
                          </m:sSub>
                        </m:e>
                      </m:d>
                      <m:r>
                        <a:rPr lang="en-CA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CA" i="0">
                          <a:latin typeface="Cambria Math" panose="02040503050406030204" pitchFamily="18" charset="0"/>
                        </a:rPr>
                        <m:t>SC</m:t>
                      </m:r>
                    </m:oMath>
                  </m:oMathPara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BE288E-B19A-4D0E-8015-C7CAB87F8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353" y="443656"/>
                <a:ext cx="4952145" cy="53074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BDBE72E-3499-4172-A81A-C3F6BC53E0DB}"/>
              </a:ext>
            </a:extLst>
          </p:cNvPr>
          <p:cNvCxnSpPr>
            <a:cxnSpLocks/>
          </p:cNvCxnSpPr>
          <p:nvPr/>
        </p:nvCxnSpPr>
        <p:spPr>
          <a:xfrm flipV="1">
            <a:off x="3005191" y="2763749"/>
            <a:ext cx="750015" cy="14024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16D8FD8-34AD-4BFD-A7A4-DEC3964B1980}"/>
                  </a:ext>
                </a:extLst>
              </p:cNvPr>
              <p:cNvSpPr/>
              <p:nvPr/>
            </p:nvSpPr>
            <p:spPr>
              <a:xfrm>
                <a:off x="2566320" y="3973799"/>
                <a:ext cx="528863" cy="667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16D8FD8-34AD-4BFD-A7A4-DEC3964B19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320" y="3973799"/>
                <a:ext cx="528863" cy="6677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703D0EE-20EB-44A9-AC5C-E52A35055FAA}"/>
                  </a:ext>
                </a:extLst>
              </p:cNvPr>
              <p:cNvSpPr/>
              <p:nvPr/>
            </p:nvSpPr>
            <p:spPr>
              <a:xfrm>
                <a:off x="3191230" y="1082011"/>
                <a:ext cx="47150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703D0EE-20EB-44A9-AC5C-E52A35055F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230" y="1082011"/>
                <a:ext cx="47150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79E97D-0FE8-438E-BBAA-6401135A6E03}"/>
              </a:ext>
            </a:extLst>
          </p:cNvPr>
          <p:cNvCxnSpPr>
            <a:cxnSpLocks/>
          </p:cNvCxnSpPr>
          <p:nvPr/>
        </p:nvCxnSpPr>
        <p:spPr>
          <a:xfrm>
            <a:off x="3586107" y="1462200"/>
            <a:ext cx="169104" cy="10586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DA3F9B0-93DC-40F1-8823-E6C29A5E8D35}"/>
                  </a:ext>
                </a:extLst>
              </p:cNvPr>
              <p:cNvSpPr/>
              <p:nvPr/>
            </p:nvSpPr>
            <p:spPr>
              <a:xfrm>
                <a:off x="7337344" y="5715224"/>
                <a:ext cx="3870162" cy="658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mtClean="0">
                          <a:latin typeface="Cambria Math" panose="02040503050406030204" pitchFamily="18" charset="0"/>
                        </a:rPr>
                        <m:t>simplifies</m:t>
                      </m:r>
                      <m:r>
                        <a:rPr lang="en-CA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CA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CA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1">
                                  <a:latin typeface="Cambria Math" panose="02040503050406030204" pitchFamily="18" charset="0"/>
                                </a:rPr>
                                <m:t>𝐕</m:t>
                              </m:r>
                            </m:e>
                            <m:sub>
                              <m:r>
                                <a:rPr lang="en-CA" b="1">
                                  <a:latin typeface="Cambria Math" panose="02040503050406030204" pitchFamily="18" charset="0"/>
                                </a:rPr>
                                <m:t>𝐨𝐮𝐭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1">
                                  <a:latin typeface="Cambria Math" panose="02040503050406030204" pitchFamily="18" charset="0"/>
                                </a:rPr>
                                <m:t>𝐕</m:t>
                              </m:r>
                            </m:e>
                            <m:sub>
                              <m:r>
                                <a:rPr lang="en-CA" b="1">
                                  <a:latin typeface="Cambria Math" panose="02040503050406030204" pitchFamily="18" charset="0"/>
                                </a:rPr>
                                <m:t>𝐢𝐧</m:t>
                              </m:r>
                            </m:sub>
                          </m:sSub>
                        </m:den>
                      </m:f>
                      <m:r>
                        <a:rPr lang="en-CA" b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1">
                              <a:latin typeface="Cambria Math" panose="02040503050406030204" pitchFamily="18" charset="0"/>
                            </a:rPr>
                            <m:t>𝐂</m:t>
                          </m:r>
                          <m:sSub>
                            <m:sSubPr>
                              <m:ctrlPr>
                                <a:rPr lang="en-CA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1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en-CA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1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en-CA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CA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b="1">
                              <a:latin typeface="Cambria Math" panose="02040503050406030204" pitchFamily="18" charset="0"/>
                            </a:rPr>
                            <m:t>𝐋</m:t>
                          </m:r>
                        </m:num>
                        <m:den>
                          <m:r>
                            <a:rPr lang="en-CA" b="1">
                              <a:latin typeface="Cambria Math" panose="02040503050406030204" pitchFamily="18" charset="0"/>
                            </a:rPr>
                            <m:t>𝐋𝐂</m:t>
                          </m:r>
                          <m:sSub>
                            <m:sSubPr>
                              <m:ctrlPr>
                                <a:rPr lang="en-CA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1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en-CA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CA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  <m:r>
                            <a:rPr lang="en-CA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b="1">
                              <a:latin typeface="Cambria Math" panose="02040503050406030204" pitchFamily="18" charset="0"/>
                            </a:rPr>
                            <m:t>𝐂</m:t>
                          </m:r>
                          <m:sSub>
                            <m:sSubPr>
                              <m:ctrlPr>
                                <a:rPr lang="en-CA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1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en-CA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1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en-CA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b="1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DA3F9B0-93DC-40F1-8823-E6C29A5E8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344" y="5715224"/>
                <a:ext cx="3870162" cy="6580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83B212C-1C07-4015-9C4C-A42A0AE246DE}"/>
              </a:ext>
            </a:extLst>
          </p:cNvPr>
          <p:cNvSpPr txBox="1"/>
          <p:nvPr/>
        </p:nvSpPr>
        <p:spPr>
          <a:xfrm>
            <a:off x="4487364" y="150470"/>
            <a:ext cx="3217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Power Amplifier</a:t>
            </a:r>
          </a:p>
        </p:txBody>
      </p:sp>
    </p:spTree>
    <p:extLst>
      <p:ext uri="{BB962C8B-B14F-4D97-AF65-F5344CB8AC3E}">
        <p14:creationId xmlns:p14="http://schemas.microsoft.com/office/powerpoint/2010/main" val="371225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B16F63E-543A-45CE-B8A4-DA2F5634CCFA}"/>
              </a:ext>
            </a:extLst>
          </p:cNvPr>
          <p:cNvSpPr txBox="1"/>
          <p:nvPr/>
        </p:nvSpPr>
        <p:spPr>
          <a:xfrm>
            <a:off x="4336547" y="150470"/>
            <a:ext cx="3518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>
                <a:latin typeface="Segoe UI Light" panose="020B0502040204020203" pitchFamily="34" charset="0"/>
                <a:cs typeface="Segoe UI Light" panose="020B0502040204020203" pitchFamily="34" charset="0"/>
              </a:rPr>
              <a:t>Electric Dynamics</a:t>
            </a:r>
            <a:endParaRPr lang="en-CA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594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19E269D-B1C1-490B-B396-3F21DA34C80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A" dirty="0"/>
                  <a:t>Mechanical Motor Dynamics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19E269D-B1C1-490B-B396-3F21DA34C8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B42021-00AE-452E-A533-B458B31E35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2870771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𝑐𝑎𝑙𝑐𝑢𝑙𝑎𝑡𝑖𝑜𝑛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endParaRPr lang="en-CA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B42021-00AE-452E-A533-B458B31E35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2870771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58B6924-60BA-48F7-BED5-1995E21ADD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39283" y="1825625"/>
                <a:ext cx="2870771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CA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smtClean="0">
                        <a:latin typeface="Cambria Math" panose="02040503050406030204" pitchFamily="18" charset="0"/>
                      </a:rPr>
                      <m:t>𝑐𝑎𝑙𝑐𝑢𝑙𝑎𝑡𝑖𝑜𝑛</m:t>
                    </m:r>
                  </m:oMath>
                </a14:m>
                <a:endParaRPr lang="en-CA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CA" b="1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58B6924-60BA-48F7-BED5-1995E21AD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283" y="1825625"/>
                <a:ext cx="2870771" cy="43513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007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19E269D-B1C1-490B-B396-3F21DA34C80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A" dirty="0"/>
                  <a:t>Mechanical Motor Dynamics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19E269D-B1C1-490B-B396-3F21DA34C8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B42021-00AE-452E-A533-B458B31E35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6555" y="1563634"/>
                <a:ext cx="10031858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𝑙𝑖𝑛𝑘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𝑟𝑜𝑡𝑜𝑟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𝑤𝑒𝑖𝑔h𝑡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𝑐𝑜𝑢𝑛𝑡𝑒𝑟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𝑤𝑒𝑖𝑔h𝑡</m:t>
                        </m:r>
                      </m:sub>
                    </m:sSub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b="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CA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b="0" i="1">
                            <a:latin typeface="Cambria Math" panose="02040503050406030204" pitchFamily="18" charset="0"/>
                          </a:rPr>
                          <m:t>𝑙𝑖𝑛𝑘</m:t>
                        </m:r>
                      </m:sub>
                    </m:sSub>
                    <m:r>
                      <a:rPr lang="en-CA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b="0" i="1">
                            <a:latin typeface="Cambria Math" panose="02040503050406030204" pitchFamily="18" charset="0"/>
                          </a:rPr>
                          <m:t>𝑟𝑜𝑡𝑜𝑟</m:t>
                        </m:r>
                      </m:sub>
                    </m:sSub>
                    <m:r>
                      <a:rPr lang="en-CA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b="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CA" b="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CA" b="0" i="1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CA" b="0" i="1">
                            <a:latin typeface="Cambria Math" panose="02040503050406030204" pitchFamily="18" charset="0"/>
                          </a:rPr>
                          <m:t>𝑤𝑒𝑖𝑔h𝑡</m:t>
                        </m:r>
                      </m:sub>
                    </m:sSub>
                  </m:oMath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B42021-00AE-452E-A533-B458B31E35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6555" y="1563634"/>
                <a:ext cx="10031858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8F78F1B-AA8A-4C47-B819-9D89BC9BDB01}"/>
                  </a:ext>
                </a:extLst>
              </p:cNvPr>
              <p:cNvSpPr/>
              <p:nvPr/>
            </p:nvSpPr>
            <p:spPr>
              <a:xfrm>
                <a:off x="151876" y="3073917"/>
                <a:ext cx="4030462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𝑙𝑖𝑛𝑘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𝑀𝑎𝑠𝑠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𝑙𝑖𝑛𝑘</m:t>
                              </m:r>
                            </m:sub>
                          </m:sSub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8F78F1B-AA8A-4C47-B819-9D89BC9BDB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76" y="3073917"/>
                <a:ext cx="4030462" cy="6090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8FFAE60-AFCA-485E-973C-1CA851832270}"/>
                  </a:ext>
                </a:extLst>
              </p:cNvPr>
              <p:cNvSpPr/>
              <p:nvPr/>
            </p:nvSpPr>
            <p:spPr>
              <a:xfrm>
                <a:off x="4586971" y="3151763"/>
                <a:ext cx="15354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𝑟𝑜𝑡𝑜𝑟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𝑅𝑜𝑡𝐽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8FFAE60-AFCA-485E-973C-1CA8518322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971" y="3151763"/>
                <a:ext cx="1535420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03A549B-0F6D-4629-9BC1-712D3E152050}"/>
                  </a:ext>
                </a:extLst>
              </p:cNvPr>
              <p:cNvSpPr/>
              <p:nvPr/>
            </p:nvSpPr>
            <p:spPr>
              <a:xfrm>
                <a:off x="6352424" y="3126624"/>
                <a:ext cx="4040272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𝑤𝑒𝑖𝑔h𝑡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𝑒𝑥𝑡𝑒𝑛𝑑𝑒𝑑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𝑖𝑚𝑎𝑔𝑖𝑛𝑎𝑟𝑦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03A549B-0F6D-4629-9BC1-712D3E1520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424" y="3126624"/>
                <a:ext cx="4040272" cy="391902"/>
              </a:xfrm>
              <a:prstGeom prst="rect">
                <a:avLst/>
              </a:prstGeom>
              <a:blipFill>
                <a:blip r:embed="rId6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E5D2E7-073A-4C0C-B7C8-4828443C2A15}"/>
              </a:ext>
            </a:extLst>
          </p:cNvPr>
          <p:cNvCxnSpPr>
            <a:cxnSpLocks/>
          </p:cNvCxnSpPr>
          <p:nvPr/>
        </p:nvCxnSpPr>
        <p:spPr>
          <a:xfrm flipV="1">
            <a:off x="2445249" y="2583951"/>
            <a:ext cx="0" cy="6421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E4A335-04A6-47C4-A917-07A40963CE96}"/>
              </a:ext>
            </a:extLst>
          </p:cNvPr>
          <p:cNvCxnSpPr>
            <a:cxnSpLocks/>
          </p:cNvCxnSpPr>
          <p:nvPr/>
        </p:nvCxnSpPr>
        <p:spPr>
          <a:xfrm flipH="1" flipV="1">
            <a:off x="3773342" y="2623752"/>
            <a:ext cx="1384286" cy="602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E97068-133A-47EB-A54E-3B1805C811C2}"/>
              </a:ext>
            </a:extLst>
          </p:cNvPr>
          <p:cNvCxnSpPr>
            <a:cxnSpLocks/>
          </p:cNvCxnSpPr>
          <p:nvPr/>
        </p:nvCxnSpPr>
        <p:spPr>
          <a:xfrm flipH="1" flipV="1">
            <a:off x="5681610" y="2638572"/>
            <a:ext cx="1397284" cy="5870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009C103-EBC3-4906-9F5F-29EC93AC1163}"/>
              </a:ext>
            </a:extLst>
          </p:cNvPr>
          <p:cNvSpPr txBox="1"/>
          <p:nvPr/>
        </p:nvSpPr>
        <p:spPr>
          <a:xfrm>
            <a:off x="8969339" y="323636"/>
            <a:ext cx="1556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Insert drawing here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EDF67B-CD33-4EF1-ABCD-D79DD89D3B94}"/>
              </a:ext>
            </a:extLst>
          </p:cNvPr>
          <p:cNvCxnSpPr>
            <a:cxnSpLocks/>
          </p:cNvCxnSpPr>
          <p:nvPr/>
        </p:nvCxnSpPr>
        <p:spPr>
          <a:xfrm flipV="1">
            <a:off x="5953874" y="3536989"/>
            <a:ext cx="1753508" cy="516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F361D2-557B-4104-8FC9-A48E10485047}"/>
              </a:ext>
            </a:extLst>
          </p:cNvPr>
          <p:cNvCxnSpPr>
            <a:cxnSpLocks/>
          </p:cNvCxnSpPr>
          <p:nvPr/>
        </p:nvCxnSpPr>
        <p:spPr>
          <a:xfrm flipH="1" flipV="1">
            <a:off x="9647435" y="3518526"/>
            <a:ext cx="590763" cy="5346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3230F75-80B8-4A4D-81E9-A51E017A4973}"/>
                  </a:ext>
                </a:extLst>
              </p:cNvPr>
              <p:cNvSpPr/>
              <p:nvPr/>
            </p:nvSpPr>
            <p:spPr>
              <a:xfrm>
                <a:off x="3168072" y="3791826"/>
                <a:ext cx="4464427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𝑒𝑥𝑡𝑒𝑛𝑑𝑒𝑑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𝑀𝑎𝑠𝑠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𝑒𝑥𝑡𝑒𝑛𝑑𝑒𝑑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𝑒𝑥𝑡𝑒𝑛𝑑𝑒𝑑</m:t>
                              </m:r>
                            </m:sub>
                          </m:sSub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3230F75-80B8-4A4D-81E9-A51E017A49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072" y="3791826"/>
                <a:ext cx="4464427" cy="612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9452C87-6060-47AF-B085-10D692D72902}"/>
                  </a:ext>
                </a:extLst>
              </p:cNvPr>
              <p:cNvSpPr/>
              <p:nvPr/>
            </p:nvSpPr>
            <p:spPr>
              <a:xfrm>
                <a:off x="7541710" y="3785840"/>
                <a:ext cx="480221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𝑖𝑚𝑎𝑔𝑖𝑛𝑎𝑟𝑦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𝑀𝑎𝑠𝑠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𝑖𝑚𝑎𝑔𝑖𝑛𝑎𝑟𝑦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𝑖𝑚𝑎𝑔𝑖𝑛𝑎𝑟𝑦</m:t>
                              </m:r>
                            </m:sub>
                          </m:sSub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9452C87-6060-47AF-B085-10D692D729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710" y="3785840"/>
                <a:ext cx="4802212" cy="6127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FEA0F18-A4D7-4726-A64D-853EDFA6E1D7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4068724" y="4320285"/>
            <a:ext cx="1433088" cy="8063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417A3A2-E8F6-4764-BE56-E7E68E54AC07}"/>
                  </a:ext>
                </a:extLst>
              </p:cNvPr>
              <p:cNvSpPr/>
              <p:nvPr/>
            </p:nvSpPr>
            <p:spPr>
              <a:xfrm>
                <a:off x="1556850" y="5126643"/>
                <a:ext cx="50237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𝑀𝑎𝑠𝑠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𝑒𝑥𝑡𝑒𝑛𝑑𝑒𝑑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𝐷𝑒𝑛𝑠𝑖𝑡𝑦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𝑚𝑜𝑡𝑜𝑟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𝑒𝑥𝑡𝑒𝑛𝑑𝑒𝑑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417A3A2-E8F6-4764-BE56-E7E68E54AC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850" y="5126643"/>
                <a:ext cx="5023748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508689C-0840-45E4-A55F-3C2B4F055F98}"/>
                  </a:ext>
                </a:extLst>
              </p:cNvPr>
              <p:cNvSpPr/>
              <p:nvPr/>
            </p:nvSpPr>
            <p:spPr>
              <a:xfrm>
                <a:off x="6875059" y="5086839"/>
                <a:ext cx="5287409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𝑀𝑎𝑠𝑠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𝑖𝑚𝑎𝑔𝑖𝑛𝑎𝑟𝑦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𝐷𝑒𝑛𝑠𝑖𝑡𝑦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𝑚𝑜𝑡𝑜𝑟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𝑖𝑚𝑎𝑔𝑖𝑛𝑎𝑟𝑦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508689C-0840-45E4-A55F-3C2B4F055F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059" y="5086839"/>
                <a:ext cx="5287409" cy="391902"/>
              </a:xfrm>
              <a:prstGeom prst="rect">
                <a:avLst/>
              </a:prstGeom>
              <a:blipFill>
                <a:blip r:embed="rId10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3B203DD-8F56-49FD-94C5-95CC183A8A8A}"/>
              </a:ext>
            </a:extLst>
          </p:cNvPr>
          <p:cNvCxnSpPr>
            <a:cxnSpLocks/>
          </p:cNvCxnSpPr>
          <p:nvPr/>
        </p:nvCxnSpPr>
        <p:spPr>
          <a:xfrm flipH="1" flipV="1">
            <a:off x="9564658" y="4266195"/>
            <a:ext cx="182948" cy="8604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0C99D2E-23BD-44DE-8D21-AC3B539A7700}"/>
              </a:ext>
            </a:extLst>
          </p:cNvPr>
          <p:cNvCxnSpPr>
            <a:cxnSpLocks/>
          </p:cNvCxnSpPr>
          <p:nvPr/>
        </p:nvCxnSpPr>
        <p:spPr>
          <a:xfrm flipV="1">
            <a:off x="3287572" y="5455041"/>
            <a:ext cx="457358" cy="6019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9AE6B95-5544-4BA0-9961-1DFE1E4FC104}"/>
              </a:ext>
            </a:extLst>
          </p:cNvPr>
          <p:cNvCxnSpPr>
            <a:cxnSpLocks/>
          </p:cNvCxnSpPr>
          <p:nvPr/>
        </p:nvCxnSpPr>
        <p:spPr>
          <a:xfrm flipV="1">
            <a:off x="5320521" y="5457123"/>
            <a:ext cx="86116" cy="6193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7789A4B-5BF5-4A73-B12A-C3267D077D9D}"/>
                  </a:ext>
                </a:extLst>
              </p:cNvPr>
              <p:cNvSpPr/>
              <p:nvPr/>
            </p:nvSpPr>
            <p:spPr>
              <a:xfrm>
                <a:off x="296773" y="6016081"/>
                <a:ext cx="3183885" cy="6576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𝐷𝑒𝑛𝑠𝑖𝑡𝑦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𝑚𝑜𝑡𝑜𝑟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𝑀𝑎𝑠𝑠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𝑚𝑜𝑡𝑜𝑟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𝑉𝑜𝑙𝑢𝑚𝑒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𝑚𝑜𝑡𝑜𝑟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7789A4B-5BF5-4A73-B12A-C3267D077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73" y="6016081"/>
                <a:ext cx="3183885" cy="65768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5034C0B-09A6-4A76-BB5F-CDED3BB12C88}"/>
                  </a:ext>
                </a:extLst>
              </p:cNvPr>
              <p:cNvSpPr/>
              <p:nvPr/>
            </p:nvSpPr>
            <p:spPr>
              <a:xfrm>
                <a:off x="4177201" y="6185703"/>
                <a:ext cx="33769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𝑒𝑥𝑡𝑒𝑛𝑑𝑒𝑑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𝑒𝑥𝑡𝑒𝑛𝑑𝑒𝑑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5034C0B-09A6-4A76-BB5F-CDED3BB12C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201" y="6185703"/>
                <a:ext cx="337695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2A87B04-177F-49AD-98BB-B6B8ADCC84A7}"/>
              </a:ext>
            </a:extLst>
          </p:cNvPr>
          <p:cNvCxnSpPr>
            <a:cxnSpLocks/>
          </p:cNvCxnSpPr>
          <p:nvPr/>
        </p:nvCxnSpPr>
        <p:spPr>
          <a:xfrm flipV="1">
            <a:off x="10410489" y="5489778"/>
            <a:ext cx="86116" cy="6193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70C735C-6FA1-4F8A-A989-0AB83D797048}"/>
                  </a:ext>
                </a:extLst>
              </p:cNvPr>
              <p:cNvSpPr/>
              <p:nvPr/>
            </p:nvSpPr>
            <p:spPr>
              <a:xfrm>
                <a:off x="8404239" y="6161022"/>
                <a:ext cx="3640612" cy="3974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𝑖𝑚𝑎𝑔𝑖𝑛𝑎𝑟𝑦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𝑖𝑚𝑎𝑔𝑖𝑛𝑎𝑟𝑦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70C735C-6FA1-4F8A-A989-0AB83D7970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239" y="6161022"/>
                <a:ext cx="3640612" cy="397416"/>
              </a:xfrm>
              <a:prstGeom prst="rect">
                <a:avLst/>
              </a:prstGeom>
              <a:blipFill>
                <a:blip r:embed="rId13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211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</TotalTime>
  <Words>238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Segoe UI</vt:lpstr>
      <vt:lpstr>Segoe UI Black</vt:lpstr>
      <vt:lpstr>Segoe UI Light</vt:lpstr>
      <vt:lpstr>Office Theme</vt:lpstr>
      <vt:lpstr>Selective Laser Sintering 3D Printer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Mechanical Motor Dynamics (q_1)</vt:lpstr>
      <vt:lpstr>Mechanical Motor Dynamics (q_0)</vt:lpstr>
      <vt:lpstr>Sensor Dynamics </vt:lpstr>
      <vt:lpstr>Static Friction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Selective Laser Sintering 3D Printer</dc:title>
  <dc:creator>Ou Liu</dc:creator>
  <cp:lastModifiedBy>Mansur He</cp:lastModifiedBy>
  <cp:revision>75</cp:revision>
  <dcterms:created xsi:type="dcterms:W3CDTF">2017-11-13T21:16:19Z</dcterms:created>
  <dcterms:modified xsi:type="dcterms:W3CDTF">2017-11-16T22:44:34Z</dcterms:modified>
</cp:coreProperties>
</file>