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34FF-5B64-479E-95A4-BF05E89C3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23500-5DB4-4F8D-81C6-486DE0D65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F7AA-0878-47AD-A16A-99FDC69C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D88B-E67E-4BFC-B0E6-A5EF2B45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FCC-EB6C-4990-951B-0A908889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5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9D01-F334-4738-83DE-99958034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87AB-66FB-4C81-BF3D-E3FE14BB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77E3-6F2C-4838-A920-6B2B3B01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3BE7-94B8-4783-A8B6-94E9E358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9CD-6017-4095-8E4A-9846D066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9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B5299-0C4E-49A3-B1C7-A32387DA1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FE684-C97A-436C-AAEA-D71786851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0503-4328-4BEA-898C-A5071482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1FEF-136B-46E4-9DE5-467A6EF0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A9F-860E-45DB-8A2C-870786E6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5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5C2F-1A26-41DF-BE3D-D85D73B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3657-CE0B-4028-8680-8299665B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0609-0D3F-4A33-BA20-47756658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CAE0-0464-4DD6-B612-8C0B6B66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3498-ECEB-4C23-9B15-7711AB8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FB43-7BC1-4DEF-BE56-79C28F04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2BB9-8C5C-460A-A926-282B708F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B2EF-A7E4-4AFD-AD50-7C329BF6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AABE-FD98-484B-A9B5-D6C0549C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F5E8-81A5-4AB9-9145-2BDD96CA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4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8F33-9737-4BB3-838A-F66409E1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6941-9B9F-4579-92A0-811A3A48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5C4A-D4FC-4605-A7C8-7D05D53C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4C8A-99B7-4052-9461-C4859CEF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2A40-39B1-4C3A-8FBB-E0AE93BF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22AB-96A1-4CD5-881A-0FDE6817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0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95E0-C195-41E8-BE3A-F7AFAC2F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F76E-59FA-40E8-8A97-0EE1926F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2BB7E-04B2-46F6-9327-B4892A24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0A14A-8E0C-4DAF-A6AF-02E69368B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3539-D935-45BE-AF0E-D5862A28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8ADB7-FB1D-403F-8ED0-6AE207B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F892C-1720-44E1-9927-453E340F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A4052-F2F0-40E2-BE3C-AEE5323C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0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CB9-2831-4A10-8796-A3949D2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E131-1DA3-4F5B-91DA-E6C67A25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B86C1-228B-4935-91D5-2247D27E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359B-5D79-4638-AFA6-35BFCC74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56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7A543-88BC-4105-84C3-24FA1519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DB79A-C346-4983-A253-0A7123D2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7480-6F05-4356-962D-073A6237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6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3D17-3C2F-467E-907C-4B3AA596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BBC2-082C-4495-9C4B-0FC0AAB4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CCE41-9DA9-42BE-9A70-84F62126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226B-50CF-4D7E-967D-5F8EEA38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2344-D1AD-4DA4-AD43-12D124F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768E0-50CF-41ED-B94F-E3E79785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1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4CD-FE8C-427D-B580-0C1A219D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A7207-49AC-4DF4-8F87-CAF663552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82F8-EAE0-4F86-BD54-06D5282AC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C7147-67B3-4FC5-9F22-223B7E88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B5A9-2269-4775-8F31-F09AD799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A289-9448-418A-BA10-1B04D4F7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8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646D-69BA-4E62-86D2-84E47C3B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E5BDE-8AE3-42F2-ACF7-88F13A2B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CE68-1373-4E88-837D-8E200D9C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BFC6-AE13-473C-B240-0A4AFA61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24E2-B1E5-4F0E-A8F7-1FF29E74B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5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Selective Laser Sintering 3D Printer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194BE-1C53-443B-831E-0AC86F2D2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 err="1"/>
              <a:t>Muchen</a:t>
            </a:r>
            <a:r>
              <a:rPr lang="en-CA" dirty="0"/>
              <a:t> He ()</a:t>
            </a:r>
          </a:p>
          <a:p>
            <a:r>
              <a:rPr lang="en-CA" dirty="0"/>
              <a:t>Leo Liu (18800152)</a:t>
            </a:r>
          </a:p>
        </p:txBody>
      </p: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09" y="1049787"/>
            <a:ext cx="3573156" cy="563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C2E0D-7A7C-403D-932F-1F754D76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56" y="914498"/>
            <a:ext cx="6020154" cy="583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E6DF1-2CDB-492C-B0C0-A5BCD85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3" y="113408"/>
            <a:ext cx="10515600" cy="1325563"/>
          </a:xfrm>
        </p:spPr>
        <p:txBody>
          <a:bodyPr/>
          <a:lstStyle/>
          <a:p>
            <a:r>
              <a:rPr lang="en-CA" dirty="0"/>
              <a:t>Direct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40E46-71E1-4D9E-9FB5-A9EC11BE8D76}"/>
              </a:ext>
            </a:extLst>
          </p:cNvPr>
          <p:cNvCxnSpPr>
            <a:cxnSpLocks/>
          </p:cNvCxnSpPr>
          <p:nvPr/>
        </p:nvCxnSpPr>
        <p:spPr>
          <a:xfrm>
            <a:off x="9718722" y="976310"/>
            <a:ext cx="441564" cy="1397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CA725-ADD3-4222-82AA-55F86F372D99}"/>
              </a:ext>
            </a:extLst>
          </p:cNvPr>
          <p:cNvCxnSpPr>
            <a:cxnSpLocks/>
          </p:cNvCxnSpPr>
          <p:nvPr/>
        </p:nvCxnSpPr>
        <p:spPr>
          <a:xfrm flipH="1" flipV="1">
            <a:off x="10012167" y="4053155"/>
            <a:ext cx="534255" cy="1915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5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𝑡𝑖𝑝</m:t>
                      </m:r>
                    </m:oMath>
                  </m:oMathPara>
                </a14:m>
                <a:endParaRPr lang="en-CA" sz="5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</m:oMath>
                  </m:oMathPara>
                </a14:m>
                <a:endParaRPr lang="en-CA" sz="55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4614E1D-5B23-402F-97DE-41ED72867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72" y="1226458"/>
            <a:ext cx="2611598" cy="204820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BAE34-5610-4BAF-B67A-4D39D1BF2A01}"/>
              </a:ext>
            </a:extLst>
          </p:cNvPr>
          <p:cNvCxnSpPr>
            <a:cxnSpLocks/>
          </p:cNvCxnSpPr>
          <p:nvPr/>
        </p:nvCxnSpPr>
        <p:spPr>
          <a:xfrm flipH="1">
            <a:off x="2178122" y="3829545"/>
            <a:ext cx="1869896" cy="372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0" y="909798"/>
            <a:ext cx="3559094" cy="5613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52BED9-678F-4330-9B08-D6949B7E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02" y="2126581"/>
            <a:ext cx="8852898" cy="3947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E6DF1-2CDB-492C-B0C0-A5BCD85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3" y="113408"/>
            <a:ext cx="10515600" cy="1325563"/>
          </a:xfrm>
        </p:spPr>
        <p:txBody>
          <a:bodyPr/>
          <a:lstStyle/>
          <a:p>
            <a:r>
              <a:rPr lang="en-CA" dirty="0"/>
              <a:t>Inverse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A79D8F-6925-4C38-BDA9-2A85496F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794" y="636336"/>
            <a:ext cx="2246411" cy="1761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39248-CF10-400A-82F7-F77DF6A2BB83}"/>
              </a:ext>
            </a:extLst>
          </p:cNvPr>
          <p:cNvCxnSpPr>
            <a:cxnSpLocks/>
          </p:cNvCxnSpPr>
          <p:nvPr/>
        </p:nvCxnSpPr>
        <p:spPr>
          <a:xfrm flipV="1">
            <a:off x="9548636" y="4364286"/>
            <a:ext cx="371063" cy="1345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C767C-C14C-4ED7-8C4B-114A99D6C581}"/>
              </a:ext>
            </a:extLst>
          </p:cNvPr>
          <p:cNvCxnSpPr>
            <a:cxnSpLocks/>
          </p:cNvCxnSpPr>
          <p:nvPr/>
        </p:nvCxnSpPr>
        <p:spPr>
          <a:xfrm>
            <a:off x="9431676" y="1309955"/>
            <a:ext cx="400693" cy="1438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1EFC7-1C15-4958-BCE9-C2737574D47A}"/>
              </a:ext>
            </a:extLst>
          </p:cNvPr>
          <p:cNvCxnSpPr>
            <a:cxnSpLocks/>
          </p:cNvCxnSpPr>
          <p:nvPr/>
        </p:nvCxnSpPr>
        <p:spPr>
          <a:xfrm flipH="1" flipV="1">
            <a:off x="5866860" y="5542909"/>
            <a:ext cx="229140" cy="734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/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5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F741-3EBF-4C82-B9A0-7CDAEBB0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61" y="216150"/>
            <a:ext cx="10515600" cy="1325563"/>
          </a:xfrm>
        </p:spPr>
        <p:txBody>
          <a:bodyPr/>
          <a:lstStyle/>
          <a:p>
            <a:r>
              <a:rPr lang="en-CA" dirty="0"/>
              <a:t>Amplifier Transfer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0A99C-DDE5-4061-8884-F2BFC1F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61" y="1124316"/>
            <a:ext cx="5359533" cy="26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5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119E-A18E-468D-988F-32F7DB98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Motor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50B7-2D31-4110-92D4-014344DB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269D-B1C1-490B-B396-3F21DA34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Mechanical Motor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2021-00AE-452E-A533-B458B31E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0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586-2833-4790-A697-D19B2730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Selective Laser Sintering 3D Printer</vt:lpstr>
      <vt:lpstr>Direct Kinematics</vt:lpstr>
      <vt:lpstr>Inverse Kinematics</vt:lpstr>
      <vt:lpstr>Amplifier Transfer Function</vt:lpstr>
      <vt:lpstr>Electrical Motor Dynamics </vt:lpstr>
      <vt:lpstr>Mechanical Motor Dynamics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Ou Liu</cp:lastModifiedBy>
  <cp:revision>34</cp:revision>
  <dcterms:created xsi:type="dcterms:W3CDTF">2017-11-13T21:16:19Z</dcterms:created>
  <dcterms:modified xsi:type="dcterms:W3CDTF">2017-11-13T22:30:47Z</dcterms:modified>
</cp:coreProperties>
</file>