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7" r:id="rId1"/>
  </p:sldMasterIdLst>
  <p:sldIdLst>
    <p:sldId id="256" r:id="rId2"/>
    <p:sldId id="267" r:id="rId3"/>
    <p:sldId id="266" r:id="rId4"/>
    <p:sldId id="259" r:id="rId5"/>
    <p:sldId id="257" r:id="rId6"/>
    <p:sldId id="260" r:id="rId7"/>
    <p:sldId id="269" r:id="rId8"/>
    <p:sldId id="261" r:id="rId9"/>
    <p:sldId id="265" r:id="rId10"/>
    <p:sldId id="270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6" autoAdjust="0"/>
    <p:restoredTop sz="94660"/>
  </p:normalViewPr>
  <p:slideViewPr>
    <p:cSldViewPr snapToGrid="0">
      <p:cViewPr>
        <p:scale>
          <a:sx n="66" d="100"/>
          <a:sy n="66" d="100"/>
        </p:scale>
        <p:origin x="111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sur He" userId="2cd3e99d6a3c3959" providerId="LiveId" clId="{16CB9BD3-0FD0-435F-BA63-C692E6031789}"/>
    <pc:docChg chg="undo custSel addSld modSld sldOrd modMainMaster">
      <pc:chgData name="Mansur He" userId="2cd3e99d6a3c3959" providerId="LiveId" clId="{16CB9BD3-0FD0-435F-BA63-C692E6031789}" dt="2017-11-16T22:44:21.798" v="1893" actId="11529"/>
      <pc:docMkLst>
        <pc:docMk/>
      </pc:docMkLst>
      <pc:sldChg chg="addSp delSp modSp">
        <pc:chgData name="Mansur He" userId="2cd3e99d6a3c3959" providerId="LiveId" clId="{16CB9BD3-0FD0-435F-BA63-C692E6031789}" dt="2017-11-16T22:36:02.488" v="1888" actId="11529"/>
        <pc:sldMkLst>
          <pc:docMk/>
          <pc:sldMk cId="776887676" sldId="256"/>
        </pc:sldMkLst>
        <pc:spChg chg="mod">
          <ac:chgData name="Mansur He" userId="2cd3e99d6a3c3959" providerId="LiveId" clId="{16CB9BD3-0FD0-435F-BA63-C692E6031789}" dt="2017-11-15T19:17:14.764" v="1377" actId="1076"/>
          <ac:spMkLst>
            <pc:docMk/>
            <pc:sldMk cId="776887676" sldId="256"/>
            <ac:spMk id="2" creationId="{8144C1EB-4564-4853-93E8-C47F5147377A}"/>
          </ac:spMkLst>
        </pc:spChg>
        <pc:spChg chg="del mod">
          <ac:chgData name="Mansur He" userId="2cd3e99d6a3c3959" providerId="LiveId" clId="{16CB9BD3-0FD0-435F-BA63-C692E6031789}" dt="2017-11-15T19:16:13.492" v="1365" actId="478"/>
          <ac:spMkLst>
            <pc:docMk/>
            <pc:sldMk cId="776887676" sldId="256"/>
            <ac:spMk id="3" creationId="{079194BE-1C53-443B-831E-0AC86F2D2093}"/>
          </ac:spMkLst>
        </pc:spChg>
        <pc:spChg chg="add mod">
          <ac:chgData name="Mansur He" userId="2cd3e99d6a3c3959" providerId="LiveId" clId="{16CB9BD3-0FD0-435F-BA63-C692E6031789}" dt="2017-11-15T19:13:54.626" v="1267" actId="1076"/>
          <ac:spMkLst>
            <pc:docMk/>
            <pc:sldMk cId="776887676" sldId="256"/>
            <ac:spMk id="4" creationId="{89A9E5FF-DE6D-4304-A6C4-FCE5B7AF1953}"/>
          </ac:spMkLst>
        </pc:spChg>
        <pc:spChg chg="add mod ord">
          <ac:chgData name="Mansur He" userId="2cd3e99d6a3c3959" providerId="LiveId" clId="{16CB9BD3-0FD0-435F-BA63-C692E6031789}" dt="2017-11-15T19:17:22.216" v="1380" actId="1076"/>
          <ac:spMkLst>
            <pc:docMk/>
            <pc:sldMk cId="776887676" sldId="256"/>
            <ac:spMk id="5" creationId="{C2C794D6-1DAF-4A32-94FA-9B645C9E1A6F}"/>
          </ac:spMkLst>
        </pc:spChg>
        <pc:spChg chg="add mod">
          <ac:chgData name="Mansur He" userId="2cd3e99d6a3c3959" providerId="LiveId" clId="{16CB9BD3-0FD0-435F-BA63-C692E6031789}" dt="2017-11-15T19:17:30.237" v="1381" actId="1076"/>
          <ac:spMkLst>
            <pc:docMk/>
            <pc:sldMk cId="776887676" sldId="256"/>
            <ac:spMk id="6" creationId="{BFE63FD8-3EF9-47A0-A92A-585FF2C792DE}"/>
          </ac:spMkLst>
        </pc:spChg>
        <pc:spChg chg="add del mod">
          <ac:chgData name="Mansur He" userId="2cd3e99d6a3c3959" providerId="LiveId" clId="{16CB9BD3-0FD0-435F-BA63-C692E6031789}" dt="2017-11-15T19:16:15.602" v="1366" actId="478"/>
          <ac:spMkLst>
            <pc:docMk/>
            <pc:sldMk cId="776887676" sldId="256"/>
            <ac:spMk id="8" creationId="{DB4CF1C3-0A16-43FC-B8BD-1CD81E32411E}"/>
          </ac:spMkLst>
        </pc:spChg>
        <pc:picChg chg="add mod ord">
          <ac:chgData name="Mansur He" userId="2cd3e99d6a3c3959" providerId="LiveId" clId="{16CB9BD3-0FD0-435F-BA63-C692E6031789}" dt="2017-11-16T22:36:02.488" v="1888" actId="11529"/>
          <ac:picMkLst>
            <pc:docMk/>
            <pc:sldMk cId="776887676" sldId="256"/>
            <ac:picMk id="3" creationId="{56E381CE-93BF-4CDB-B83C-F1D427444DA4}"/>
          </ac:picMkLst>
        </pc:picChg>
      </pc:sldChg>
      <pc:sldChg chg="addSp delSp modSp">
        <pc:chgData name="Mansur He" userId="2cd3e99d6a3c3959" providerId="LiveId" clId="{16CB9BD3-0FD0-435F-BA63-C692E6031789}" dt="2017-11-15T21:55:29.793" v="1761" actId="1076"/>
        <pc:sldMkLst>
          <pc:docMk/>
          <pc:sldMk cId="2183736248" sldId="257"/>
        </pc:sldMkLst>
        <pc:spChg chg="del">
          <ac:chgData name="Mansur He" userId="2cd3e99d6a3c3959" providerId="LiveId" clId="{16CB9BD3-0FD0-435F-BA63-C692E6031789}" dt="2017-11-15T19:23:59.834" v="1664" actId="478"/>
          <ac:spMkLst>
            <pc:docMk/>
            <pc:sldMk cId="2183736248" sldId="257"/>
            <ac:spMk id="2" creationId="{88BE6DF1-2CDB-492C-B0C0-A5BCD8538591}"/>
          </ac:spMkLst>
        </pc:spChg>
        <pc:spChg chg="add del mod">
          <ac:chgData name="Mansur He" userId="2cd3e99d6a3c3959" providerId="LiveId" clId="{16CB9BD3-0FD0-435F-BA63-C692E6031789}" dt="2017-11-15T19:24:00.756" v="1665" actId="478"/>
          <ac:spMkLst>
            <pc:docMk/>
            <pc:sldMk cId="2183736248" sldId="257"/>
            <ac:spMk id="7" creationId="{3849B04C-BBC7-4E03-9096-71B962622E36}"/>
          </ac:spMkLst>
        </pc:spChg>
        <pc:spChg chg="add mod">
          <ac:chgData name="Mansur He" userId="2cd3e99d6a3c3959" providerId="LiveId" clId="{16CB9BD3-0FD0-435F-BA63-C692E6031789}" dt="2017-11-15T19:23:57.012" v="1663" actId="20577"/>
          <ac:spMkLst>
            <pc:docMk/>
            <pc:sldMk cId="2183736248" sldId="257"/>
            <ac:spMk id="12" creationId="{FB7DE5C9-E85E-4B70-90E7-99E3A9A57D1D}"/>
          </ac:spMkLst>
        </pc:spChg>
        <pc:picChg chg="mod">
          <ac:chgData name="Mansur He" userId="2cd3e99d6a3c3959" providerId="LiveId" clId="{16CB9BD3-0FD0-435F-BA63-C692E6031789}" dt="2017-11-15T21:55:28.557" v="1759" actId="1076"/>
          <ac:picMkLst>
            <pc:docMk/>
            <pc:sldMk cId="2183736248" sldId="257"/>
            <ac:picMk id="5" creationId="{8DDF4BFB-120C-4CF3-BB24-2F8CEBB5119F}"/>
          </ac:picMkLst>
        </pc:picChg>
        <pc:picChg chg="mod">
          <ac:chgData name="Mansur He" userId="2cd3e99d6a3c3959" providerId="LiveId" clId="{16CB9BD3-0FD0-435F-BA63-C692E6031789}" dt="2017-11-15T21:55:29.793" v="1761" actId="1076"/>
          <ac:picMkLst>
            <pc:docMk/>
            <pc:sldMk cId="2183736248" sldId="257"/>
            <ac:picMk id="24" creationId="{F4614E1D-5B23-402F-97DE-41ED7286733E}"/>
          </ac:picMkLst>
        </pc:picChg>
      </pc:sldChg>
      <pc:sldChg chg="addSp delSp modSp ord">
        <pc:chgData name="Mansur He" userId="2cd3e99d6a3c3959" providerId="LiveId" clId="{16CB9BD3-0FD0-435F-BA63-C692E6031789}" dt="2017-11-15T19:23:48.214" v="1645" actId="122"/>
        <pc:sldMkLst>
          <pc:docMk/>
          <pc:sldMk cId="2667552631" sldId="259"/>
        </pc:sldMkLst>
        <pc:spChg chg="del">
          <ac:chgData name="Mansur He" userId="2cd3e99d6a3c3959" providerId="LiveId" clId="{16CB9BD3-0FD0-435F-BA63-C692E6031789}" dt="2017-11-15T19:23:30.831" v="1620" actId="478"/>
          <ac:spMkLst>
            <pc:docMk/>
            <pc:sldMk cId="2667552631" sldId="259"/>
            <ac:spMk id="2" creationId="{88BE6DF1-2CDB-492C-B0C0-A5BCD8538591}"/>
          </ac:spMkLst>
        </pc:spChg>
        <pc:spChg chg="add del mod">
          <ac:chgData name="Mansur He" userId="2cd3e99d6a3c3959" providerId="LiveId" clId="{16CB9BD3-0FD0-435F-BA63-C692E6031789}" dt="2017-11-15T19:23:33.378" v="1621" actId="478"/>
          <ac:spMkLst>
            <pc:docMk/>
            <pc:sldMk cId="2667552631" sldId="259"/>
            <ac:spMk id="8" creationId="{F74B7A78-4937-4232-8021-23C44358B97E}"/>
          </ac:spMkLst>
        </pc:spChg>
        <pc:spChg chg="add mod">
          <ac:chgData name="Mansur He" userId="2cd3e99d6a3c3959" providerId="LiveId" clId="{16CB9BD3-0FD0-435F-BA63-C692E6031789}" dt="2017-11-15T19:23:48.214" v="1645" actId="122"/>
          <ac:spMkLst>
            <pc:docMk/>
            <pc:sldMk cId="2667552631" sldId="259"/>
            <ac:spMk id="15" creationId="{0B7055AB-6AA9-4E53-9317-860D19E7ECAA}"/>
          </ac:spMkLst>
        </pc:spChg>
        <pc:picChg chg="mod">
          <ac:chgData name="Mansur He" userId="2cd3e99d6a3c3959" providerId="LiveId" clId="{16CB9BD3-0FD0-435F-BA63-C692E6031789}" dt="2017-11-15T19:23:35.097" v="1622" actId="1076"/>
          <ac:picMkLst>
            <pc:docMk/>
            <pc:sldMk cId="2667552631" sldId="259"/>
            <ac:picMk id="7" creationId="{90A79D8F-6925-4C38-BDA9-2A85496F38FA}"/>
          </ac:picMkLst>
        </pc:picChg>
      </pc:sldChg>
      <pc:sldChg chg="addSp delSp modSp">
        <pc:chgData name="Mansur He" userId="2cd3e99d6a3c3959" providerId="LiveId" clId="{16CB9BD3-0FD0-435F-BA63-C692E6031789}" dt="2017-11-16T19:40:31.918" v="1818" actId="1076"/>
        <pc:sldMkLst>
          <pc:docMk/>
          <pc:sldMk cId="3712254115" sldId="260"/>
        </pc:sldMkLst>
        <pc:spChg chg="del">
          <ac:chgData name="Mansur He" userId="2cd3e99d6a3c3959" providerId="LiveId" clId="{16CB9BD3-0FD0-435F-BA63-C692E6031789}" dt="2017-11-15T19:24:26.530" v="1666" actId="478"/>
          <ac:spMkLst>
            <pc:docMk/>
            <pc:sldMk cId="3712254115" sldId="260"/>
            <ac:spMk id="2" creationId="{3D73F741-3EBF-4C82-B9A0-7CDAEBB07471}"/>
          </ac:spMkLst>
        </pc:spChg>
        <pc:spChg chg="mod">
          <ac:chgData name="Mansur He" userId="2cd3e99d6a3c3959" providerId="LiveId" clId="{16CB9BD3-0FD0-435F-BA63-C692E6031789}" dt="2017-11-16T19:38:22.001" v="1815" actId="20577"/>
          <ac:spMkLst>
            <pc:docMk/>
            <pc:sldMk cId="3712254115" sldId="260"/>
            <ac:spMk id="5" creationId="{EABE288E-B19A-4D0E-8015-C7CAB87F8A9D}"/>
          </ac:spMkLst>
        </pc:spChg>
        <pc:spChg chg="add del mod">
          <ac:chgData name="Mansur He" userId="2cd3e99d6a3c3959" providerId="LiveId" clId="{16CB9BD3-0FD0-435F-BA63-C692E6031789}" dt="2017-11-15T19:24:29.139" v="1667" actId="478"/>
          <ac:spMkLst>
            <pc:docMk/>
            <pc:sldMk cId="3712254115" sldId="260"/>
            <ac:spMk id="6" creationId="{95435D54-FE9A-4C1D-A3C8-1F964CA23EF4}"/>
          </ac:spMkLst>
        </pc:spChg>
        <pc:spChg chg="add mod">
          <ac:chgData name="Mansur He" userId="2cd3e99d6a3c3959" providerId="LiveId" clId="{16CB9BD3-0FD0-435F-BA63-C692E6031789}" dt="2017-11-15T19:24:41.936" v="1706" actId="20577"/>
          <ac:spMkLst>
            <pc:docMk/>
            <pc:sldMk cId="3712254115" sldId="260"/>
            <ac:spMk id="14" creationId="{C83B212C-1C07-4015-9C4C-A42A0AE246DE}"/>
          </ac:spMkLst>
        </pc:spChg>
        <pc:spChg chg="mod">
          <ac:chgData name="Mansur He" userId="2cd3e99d6a3c3959" providerId="LiveId" clId="{16CB9BD3-0FD0-435F-BA63-C692E6031789}" dt="2017-11-16T19:40:31.918" v="1818" actId="1076"/>
          <ac:spMkLst>
            <pc:docMk/>
            <pc:sldMk cId="3712254115" sldId="260"/>
            <ac:spMk id="21" creationId="{7DA3F9B0-93DC-40F1-8823-E6C29A5E8D35}"/>
          </ac:spMkLst>
        </pc:spChg>
      </pc:sldChg>
      <pc:sldChg chg="addSp delSp modSp">
        <pc:chgData name="Mansur He" userId="2cd3e99d6a3c3959" providerId="LiveId" clId="{16CB9BD3-0FD0-435F-BA63-C692E6031789}" dt="2017-11-15T19:25:23.304" v="1730" actId="20577"/>
        <pc:sldMkLst>
          <pc:docMk/>
          <pc:sldMk cId="2821594686" sldId="261"/>
        </pc:sldMkLst>
        <pc:spChg chg="del">
          <ac:chgData name="Mansur He" userId="2cd3e99d6a3c3959" providerId="LiveId" clId="{16CB9BD3-0FD0-435F-BA63-C692E6031789}" dt="2017-11-15T19:24:51.519" v="1707" actId="478"/>
          <ac:spMkLst>
            <pc:docMk/>
            <pc:sldMk cId="2821594686" sldId="261"/>
            <ac:spMk id="2" creationId="{5627119E-A18E-468D-988F-32F7DB984723}"/>
          </ac:spMkLst>
        </pc:spChg>
        <pc:spChg chg="del">
          <ac:chgData name="Mansur He" userId="2cd3e99d6a3c3959" providerId="LiveId" clId="{16CB9BD3-0FD0-435F-BA63-C692E6031789}" dt="2017-11-15T19:24:51.519" v="1707" actId="478"/>
          <ac:spMkLst>
            <pc:docMk/>
            <pc:sldMk cId="2821594686" sldId="261"/>
            <ac:spMk id="3" creationId="{C13950B7-2D31-4110-92D4-014344DB4B3F}"/>
          </ac:spMkLst>
        </pc:spChg>
        <pc:spChg chg="add del mod">
          <ac:chgData name="Mansur He" userId="2cd3e99d6a3c3959" providerId="LiveId" clId="{16CB9BD3-0FD0-435F-BA63-C692E6031789}" dt="2017-11-15T19:24:53.394" v="1708" actId="478"/>
          <ac:spMkLst>
            <pc:docMk/>
            <pc:sldMk cId="2821594686" sldId="261"/>
            <ac:spMk id="5" creationId="{A8D67DF2-3E9A-4ADA-A932-59CC2FBE8970}"/>
          </ac:spMkLst>
        </pc:spChg>
        <pc:spChg chg="add mod">
          <ac:chgData name="Mansur He" userId="2cd3e99d6a3c3959" providerId="LiveId" clId="{16CB9BD3-0FD0-435F-BA63-C692E6031789}" dt="2017-11-15T19:25:23.304" v="1730" actId="20577"/>
          <ac:spMkLst>
            <pc:docMk/>
            <pc:sldMk cId="2821594686" sldId="261"/>
            <ac:spMk id="6" creationId="{4B16F63E-543A-45CE-B8A4-DA2F5634CCFA}"/>
          </ac:spMkLst>
        </pc:spChg>
      </pc:sldChg>
      <pc:sldChg chg="addSp delSp modSp add ord setBg">
        <pc:chgData name="Mansur He" userId="2cd3e99d6a3c3959" providerId="LiveId" clId="{16CB9BD3-0FD0-435F-BA63-C692E6031789}" dt="2017-11-15T21:05:46.298" v="1758" actId="478"/>
        <pc:sldMkLst>
          <pc:docMk/>
          <pc:sldMk cId="2375096294" sldId="266"/>
        </pc:sldMkLst>
        <pc:spChg chg="del">
          <ac:chgData name="Mansur He" userId="2cd3e99d6a3c3959" providerId="LiveId" clId="{16CB9BD3-0FD0-435F-BA63-C692E6031789}" dt="2017-11-15T18:15:34.586" v="1" actId="478"/>
          <ac:spMkLst>
            <pc:docMk/>
            <pc:sldMk cId="2375096294" sldId="266"/>
            <ac:spMk id="2" creationId="{0945E794-810B-47D1-8A41-88F5B8B8116D}"/>
          </ac:spMkLst>
        </pc:spChg>
        <pc:spChg chg="del">
          <ac:chgData name="Mansur He" userId="2cd3e99d6a3c3959" providerId="LiveId" clId="{16CB9BD3-0FD0-435F-BA63-C692E6031789}" dt="2017-11-15T18:15:34.586" v="1" actId="478"/>
          <ac:spMkLst>
            <pc:docMk/>
            <pc:sldMk cId="2375096294" sldId="266"/>
            <ac:spMk id="3" creationId="{DB2BBEAF-38AA-4718-A6D8-07DB2D001F5F}"/>
          </ac:spMkLst>
        </pc:spChg>
        <pc:spChg chg="add del mod">
          <ac:chgData name="Mansur He" userId="2cd3e99d6a3c3959" providerId="LiveId" clId="{16CB9BD3-0FD0-435F-BA63-C692E6031789}" dt="2017-11-15T18:20:48.687" v="169" actId="478"/>
          <ac:spMkLst>
            <pc:docMk/>
            <pc:sldMk cId="2375096294" sldId="266"/>
            <ac:spMk id="22" creationId="{05223A8E-C481-4393-ADCD-21EF16FA6C75}"/>
          </ac:spMkLst>
        </pc:spChg>
        <pc:spChg chg="add del mod">
          <ac:chgData name="Mansur He" userId="2cd3e99d6a3c3959" providerId="LiveId" clId="{16CB9BD3-0FD0-435F-BA63-C692E6031789}" dt="2017-11-15T18:23:19.769" v="206" actId="478"/>
          <ac:spMkLst>
            <pc:docMk/>
            <pc:sldMk cId="2375096294" sldId="266"/>
            <ac:spMk id="23" creationId="{E1B79D96-66A7-4CE3-8776-8EBBE2E2B71E}"/>
          </ac:spMkLst>
        </pc:spChg>
        <pc:spChg chg="add mod">
          <ac:chgData name="Mansur He" userId="2cd3e99d6a3c3959" providerId="LiveId" clId="{16CB9BD3-0FD0-435F-BA63-C692E6031789}" dt="2017-11-15T21:02:56.532" v="1737" actId="339"/>
          <ac:spMkLst>
            <pc:docMk/>
            <pc:sldMk cId="2375096294" sldId="266"/>
            <ac:spMk id="24" creationId="{34E5A775-A8B9-41E7-9D00-562A3188AE13}"/>
          </ac:spMkLst>
        </pc:spChg>
        <pc:spChg chg="add mod">
          <ac:chgData name="Mansur He" userId="2cd3e99d6a3c3959" providerId="LiveId" clId="{16CB9BD3-0FD0-435F-BA63-C692E6031789}" dt="2017-11-15T19:07:27.395" v="1118" actId="164"/>
          <ac:spMkLst>
            <pc:docMk/>
            <pc:sldMk cId="2375096294" sldId="266"/>
            <ac:spMk id="25" creationId="{D46D9113-2DAD-4A53-9355-0298F9FF0594}"/>
          </ac:spMkLst>
        </pc:spChg>
        <pc:spChg chg="add mod">
          <ac:chgData name="Mansur He" userId="2cd3e99d6a3c3959" providerId="LiveId" clId="{16CB9BD3-0FD0-435F-BA63-C692E6031789}" dt="2017-11-15T19:07:27.395" v="1118" actId="164"/>
          <ac:spMkLst>
            <pc:docMk/>
            <pc:sldMk cId="2375096294" sldId="266"/>
            <ac:spMk id="26" creationId="{8CFC7844-04B8-4B77-AE7D-981DC376AB57}"/>
          </ac:spMkLst>
        </pc:spChg>
        <pc:spChg chg="add mod">
          <ac:chgData name="Mansur He" userId="2cd3e99d6a3c3959" providerId="LiveId" clId="{16CB9BD3-0FD0-435F-BA63-C692E6031789}" dt="2017-11-15T19:07:27.395" v="1118" actId="164"/>
          <ac:spMkLst>
            <pc:docMk/>
            <pc:sldMk cId="2375096294" sldId="266"/>
            <ac:spMk id="28" creationId="{9688CE68-4FA0-4066-BF62-DEF62842DA03}"/>
          </ac:spMkLst>
        </pc:spChg>
        <pc:spChg chg="add mod">
          <ac:chgData name="Mansur He" userId="2cd3e99d6a3c3959" providerId="LiveId" clId="{16CB9BD3-0FD0-435F-BA63-C692E6031789}" dt="2017-11-15T19:07:27.395" v="1118" actId="164"/>
          <ac:spMkLst>
            <pc:docMk/>
            <pc:sldMk cId="2375096294" sldId="266"/>
            <ac:spMk id="30" creationId="{2AE1A7CF-1339-42CC-9A87-676EF7F7C746}"/>
          </ac:spMkLst>
        </pc:spChg>
        <pc:spChg chg="add mod">
          <ac:chgData name="Mansur He" userId="2cd3e99d6a3c3959" providerId="LiveId" clId="{16CB9BD3-0FD0-435F-BA63-C692E6031789}" dt="2017-11-15T19:07:27.395" v="1118" actId="164"/>
          <ac:spMkLst>
            <pc:docMk/>
            <pc:sldMk cId="2375096294" sldId="266"/>
            <ac:spMk id="34" creationId="{B846D2E6-2649-4380-A1CA-6FAAC8B2E7ED}"/>
          </ac:spMkLst>
        </pc:spChg>
        <pc:spChg chg="add del mod">
          <ac:chgData name="Mansur He" userId="2cd3e99d6a3c3959" providerId="LiveId" clId="{16CB9BD3-0FD0-435F-BA63-C692E6031789}" dt="2017-11-15T18:37:48.188" v="369" actId="478"/>
          <ac:spMkLst>
            <pc:docMk/>
            <pc:sldMk cId="2375096294" sldId="266"/>
            <ac:spMk id="65" creationId="{5032D819-CF07-4E9F-8319-BB00A8705AAC}"/>
          </ac:spMkLst>
        </pc:spChg>
        <pc:spChg chg="add mod">
          <ac:chgData name="Mansur He" userId="2cd3e99d6a3c3959" providerId="LiveId" clId="{16CB9BD3-0FD0-435F-BA63-C692E6031789}" dt="2017-11-15T19:07:27.395" v="1118" actId="164"/>
          <ac:spMkLst>
            <pc:docMk/>
            <pc:sldMk cId="2375096294" sldId="266"/>
            <ac:spMk id="66" creationId="{01ADCA7F-AEEA-4480-81A1-73C7BD2BDFEC}"/>
          </ac:spMkLst>
        </pc:spChg>
        <pc:spChg chg="add mod">
          <ac:chgData name="Mansur He" userId="2cd3e99d6a3c3959" providerId="LiveId" clId="{16CB9BD3-0FD0-435F-BA63-C692E6031789}" dt="2017-11-15T19:07:27.395" v="1118" actId="164"/>
          <ac:spMkLst>
            <pc:docMk/>
            <pc:sldMk cId="2375096294" sldId="266"/>
            <ac:spMk id="67" creationId="{68D85C3B-B75F-4552-9687-67D298708E13}"/>
          </ac:spMkLst>
        </pc:spChg>
        <pc:spChg chg="add mod">
          <ac:chgData name="Mansur He" userId="2cd3e99d6a3c3959" providerId="LiveId" clId="{16CB9BD3-0FD0-435F-BA63-C692E6031789}" dt="2017-11-15T19:11:33.906" v="1180" actId="1076"/>
          <ac:spMkLst>
            <pc:docMk/>
            <pc:sldMk cId="2375096294" sldId="266"/>
            <ac:spMk id="68" creationId="{A1FBD319-DEB9-4910-9E00-B841AEC0A871}"/>
          </ac:spMkLst>
        </pc:spChg>
        <pc:spChg chg="add mod">
          <ac:chgData name="Mansur He" userId="2cd3e99d6a3c3959" providerId="LiveId" clId="{16CB9BD3-0FD0-435F-BA63-C692E6031789}" dt="2017-11-15T19:11:33.906" v="1180" actId="1076"/>
          <ac:spMkLst>
            <pc:docMk/>
            <pc:sldMk cId="2375096294" sldId="266"/>
            <ac:spMk id="69" creationId="{8B07EDBE-68EB-4D6A-892F-D97DC093912A}"/>
          </ac:spMkLst>
        </pc:spChg>
        <pc:spChg chg="add del mod ord">
          <ac:chgData name="Mansur He" userId="2cd3e99d6a3c3959" providerId="LiveId" clId="{16CB9BD3-0FD0-435F-BA63-C692E6031789}" dt="2017-11-15T18:43:04.298" v="464" actId="478"/>
          <ac:spMkLst>
            <pc:docMk/>
            <pc:sldMk cId="2375096294" sldId="266"/>
            <ac:spMk id="70" creationId="{A5B5E46B-C873-4EB3-9441-2986E6740410}"/>
          </ac:spMkLst>
        </pc:spChg>
        <pc:spChg chg="add del mod">
          <ac:chgData name="Mansur He" userId="2cd3e99d6a3c3959" providerId="LiveId" clId="{16CB9BD3-0FD0-435F-BA63-C692E6031789}" dt="2017-11-15T18:43:51.189" v="473" actId="478"/>
          <ac:spMkLst>
            <pc:docMk/>
            <pc:sldMk cId="2375096294" sldId="266"/>
            <ac:spMk id="71" creationId="{9B594E4B-7D89-4746-B593-427AFE3BCD0B}"/>
          </ac:spMkLst>
        </pc:spChg>
        <pc:spChg chg="add del mod">
          <ac:chgData name="Mansur He" userId="2cd3e99d6a3c3959" providerId="LiveId" clId="{16CB9BD3-0FD0-435F-BA63-C692E6031789}" dt="2017-11-15T19:01:18.546" v="1011" actId="478"/>
          <ac:spMkLst>
            <pc:docMk/>
            <pc:sldMk cId="2375096294" sldId="266"/>
            <ac:spMk id="78" creationId="{7752F111-FD86-480B-AA64-49F99C5A24E7}"/>
          </ac:spMkLst>
        </pc:spChg>
        <pc:spChg chg="add del mod">
          <ac:chgData name="Mansur He" userId="2cd3e99d6a3c3959" providerId="LiveId" clId="{16CB9BD3-0FD0-435F-BA63-C692E6031789}" dt="2017-11-15T19:02:01.739" v="1023" actId="20577"/>
          <ac:spMkLst>
            <pc:docMk/>
            <pc:sldMk cId="2375096294" sldId="266"/>
            <ac:spMk id="79" creationId="{4226EDAB-210C-40A8-981D-6FE70976E6C1}"/>
          </ac:spMkLst>
        </pc:spChg>
        <pc:spChg chg="add del mod">
          <ac:chgData name="Mansur He" userId="2cd3e99d6a3c3959" providerId="LiveId" clId="{16CB9BD3-0FD0-435F-BA63-C692E6031789}" dt="2017-11-15T19:02:01.739" v="1023" actId="20577"/>
          <ac:spMkLst>
            <pc:docMk/>
            <pc:sldMk cId="2375096294" sldId="266"/>
            <ac:spMk id="80" creationId="{90DA854E-2DAF-44AB-894F-4895D34BE85C}"/>
          </ac:spMkLst>
        </pc:spChg>
        <pc:spChg chg="add del mod">
          <ac:chgData name="Mansur He" userId="2cd3e99d6a3c3959" providerId="LiveId" clId="{16CB9BD3-0FD0-435F-BA63-C692E6031789}" dt="2017-11-15T19:02:16.053" v="1027" actId="478"/>
          <ac:spMkLst>
            <pc:docMk/>
            <pc:sldMk cId="2375096294" sldId="266"/>
            <ac:spMk id="81" creationId="{1708ED6A-CBA9-4C52-AC4D-26B85E9462BE}"/>
          </ac:spMkLst>
        </pc:spChg>
        <pc:spChg chg="add del mod ord">
          <ac:chgData name="Mansur He" userId="2cd3e99d6a3c3959" providerId="LiveId" clId="{16CB9BD3-0FD0-435F-BA63-C692E6031789}" dt="2017-11-15T19:01:22.703" v="1012" actId="478"/>
          <ac:spMkLst>
            <pc:docMk/>
            <pc:sldMk cId="2375096294" sldId="266"/>
            <ac:spMk id="82" creationId="{F7EE2175-B330-4BDF-B5AD-77DF13636DCB}"/>
          </ac:spMkLst>
        </pc:spChg>
        <pc:spChg chg="add del mod ord">
          <ac:chgData name="Mansur He" userId="2cd3e99d6a3c3959" providerId="LiveId" clId="{16CB9BD3-0FD0-435F-BA63-C692E6031789}" dt="2017-11-15T19:02:01.739" v="1023" actId="20577"/>
          <ac:spMkLst>
            <pc:docMk/>
            <pc:sldMk cId="2375096294" sldId="266"/>
            <ac:spMk id="83" creationId="{474BAC89-4BB8-4F77-8E50-334CBDCB6367}"/>
          </ac:spMkLst>
        </pc:spChg>
        <pc:spChg chg="add mod topLvl">
          <ac:chgData name="Mansur He" userId="2cd3e99d6a3c3959" providerId="LiveId" clId="{16CB9BD3-0FD0-435F-BA63-C692E6031789}" dt="2017-11-15T19:05:48.925" v="1059" actId="164"/>
          <ac:spMkLst>
            <pc:docMk/>
            <pc:sldMk cId="2375096294" sldId="266"/>
            <ac:spMk id="84" creationId="{4A2F3C25-8EAC-4BA2-BA76-154C3509626E}"/>
          </ac:spMkLst>
        </pc:spChg>
        <pc:spChg chg="add mod topLvl">
          <ac:chgData name="Mansur He" userId="2cd3e99d6a3c3959" providerId="LiveId" clId="{16CB9BD3-0FD0-435F-BA63-C692E6031789}" dt="2017-11-15T19:05:48.925" v="1059" actId="164"/>
          <ac:spMkLst>
            <pc:docMk/>
            <pc:sldMk cId="2375096294" sldId="266"/>
            <ac:spMk id="85" creationId="{1BEBFC12-DEFA-4B39-A08C-7CC8393C4088}"/>
          </ac:spMkLst>
        </pc:spChg>
        <pc:spChg chg="add mod topLvl">
          <ac:chgData name="Mansur He" userId="2cd3e99d6a3c3959" providerId="LiveId" clId="{16CB9BD3-0FD0-435F-BA63-C692E6031789}" dt="2017-11-15T19:05:48.925" v="1059" actId="164"/>
          <ac:spMkLst>
            <pc:docMk/>
            <pc:sldMk cId="2375096294" sldId="266"/>
            <ac:spMk id="86" creationId="{C97E694B-19C0-4C27-9F16-DE3B0D02AEFF}"/>
          </ac:spMkLst>
        </pc:spChg>
        <pc:spChg chg="add del mod">
          <ac:chgData name="Mansur He" userId="2cd3e99d6a3c3959" providerId="LiveId" clId="{16CB9BD3-0FD0-435F-BA63-C692E6031789}" dt="2017-11-15T19:02:40.790" v="1029" actId="478"/>
          <ac:spMkLst>
            <pc:docMk/>
            <pc:sldMk cId="2375096294" sldId="266"/>
            <ac:spMk id="88" creationId="{1E83A090-C581-473C-B90E-5364076FF977}"/>
          </ac:spMkLst>
        </pc:spChg>
        <pc:spChg chg="add del mod">
          <ac:chgData name="Mansur He" userId="2cd3e99d6a3c3959" providerId="LiveId" clId="{16CB9BD3-0FD0-435F-BA63-C692E6031789}" dt="2017-11-15T19:02:51.822" v="1031" actId="478"/>
          <ac:spMkLst>
            <pc:docMk/>
            <pc:sldMk cId="2375096294" sldId="266"/>
            <ac:spMk id="89" creationId="{8BEFC593-FC72-41F2-823A-34E4D04A20B9}"/>
          </ac:spMkLst>
        </pc:spChg>
        <pc:spChg chg="add mod">
          <ac:chgData name="Mansur He" userId="2cd3e99d6a3c3959" providerId="LiveId" clId="{16CB9BD3-0FD0-435F-BA63-C692E6031789}" dt="2017-11-15T19:05:55.832" v="1062" actId="164"/>
          <ac:spMkLst>
            <pc:docMk/>
            <pc:sldMk cId="2375096294" sldId="266"/>
            <ac:spMk id="93" creationId="{0CD6B321-C7DD-4C32-BE6C-E37D59000C1D}"/>
          </ac:spMkLst>
        </pc:spChg>
        <pc:spChg chg="add mod">
          <ac:chgData name="Mansur He" userId="2cd3e99d6a3c3959" providerId="LiveId" clId="{16CB9BD3-0FD0-435F-BA63-C692E6031789}" dt="2017-11-15T19:11:33.906" v="1180" actId="1076"/>
          <ac:spMkLst>
            <pc:docMk/>
            <pc:sldMk cId="2375096294" sldId="266"/>
            <ac:spMk id="100" creationId="{9B0787BA-C669-4186-B70A-2EF552858DF8}"/>
          </ac:spMkLst>
        </pc:spChg>
        <pc:spChg chg="add">
          <ac:chgData name="Mansur He" userId="2cd3e99d6a3c3959" providerId="LiveId" clId="{16CB9BD3-0FD0-435F-BA63-C692E6031789}" dt="2017-11-15T19:23:19.814" v="1619" actId="20577"/>
          <ac:spMkLst>
            <pc:docMk/>
            <pc:sldMk cId="2375096294" sldId="266"/>
            <ac:spMk id="114" creationId="{62036381-A91D-4761-913D-072445647454}"/>
          </ac:spMkLst>
        </pc:spChg>
        <pc:grpChg chg="add del mod">
          <ac:chgData name="Mansur He" userId="2cd3e99d6a3c3959" providerId="LiveId" clId="{16CB9BD3-0FD0-435F-BA63-C692E6031789}" dt="2017-11-15T19:05:45.769" v="1058" actId="165"/>
          <ac:grpSpMkLst>
            <pc:docMk/>
            <pc:sldMk cId="2375096294" sldId="266"/>
            <ac:grpSpMk id="87" creationId="{417BA4E6-138B-44DC-9543-D464CCA8105B}"/>
          </ac:grpSpMkLst>
        </pc:grpChg>
        <pc:grpChg chg="add mod">
          <ac:chgData name="Mansur He" userId="2cd3e99d6a3c3959" providerId="LiveId" clId="{16CB9BD3-0FD0-435F-BA63-C692E6031789}" dt="2017-11-15T19:05:03.502" v="1052" actId="571"/>
          <ac:grpSpMkLst>
            <pc:docMk/>
            <pc:sldMk cId="2375096294" sldId="266"/>
            <ac:grpSpMk id="94" creationId="{6A6F81C8-BA4E-41AC-96B3-FB54BA086917}"/>
          </ac:grpSpMkLst>
        </pc:grpChg>
        <pc:grpChg chg="add mod">
          <ac:chgData name="Mansur He" userId="2cd3e99d6a3c3959" providerId="LiveId" clId="{16CB9BD3-0FD0-435F-BA63-C692E6031789}" dt="2017-11-15T19:05:55.832" v="1062" actId="164"/>
          <ac:grpSpMkLst>
            <pc:docMk/>
            <pc:sldMk cId="2375096294" sldId="266"/>
            <ac:grpSpMk id="98" creationId="{D015474D-2B94-4755-B0CD-8BE12BA4D8A0}"/>
          </ac:grpSpMkLst>
        </pc:grpChg>
        <pc:grpChg chg="add mod">
          <ac:chgData name="Mansur He" userId="2cd3e99d6a3c3959" providerId="LiveId" clId="{16CB9BD3-0FD0-435F-BA63-C692E6031789}" dt="2017-11-15T19:11:33.906" v="1180" actId="1076"/>
          <ac:grpSpMkLst>
            <pc:docMk/>
            <pc:sldMk cId="2375096294" sldId="266"/>
            <ac:grpSpMk id="99" creationId="{743CA4BB-EF82-45E5-BF6B-C7C94C6B7E5E}"/>
          </ac:grpSpMkLst>
        </pc:grpChg>
        <pc:grpChg chg="add mod">
          <ac:chgData name="Mansur He" userId="2cd3e99d6a3c3959" providerId="LiveId" clId="{16CB9BD3-0FD0-435F-BA63-C692E6031789}" dt="2017-11-15T19:11:33.906" v="1180" actId="1076"/>
          <ac:grpSpMkLst>
            <pc:docMk/>
            <pc:sldMk cId="2375096294" sldId="266"/>
            <ac:grpSpMk id="101" creationId="{FAF5F5CD-BDB1-4786-83B8-D3BEEC90FCC1}"/>
          </ac:grpSpMkLst>
        </pc:grpChg>
        <pc:graphicFrameChg chg="add del mod">
          <ac:chgData name="Mansur He" userId="2cd3e99d6a3c3959" providerId="LiveId" clId="{16CB9BD3-0FD0-435F-BA63-C692E6031789}" dt="2017-11-15T21:03:27.360" v="1743" actId="478"/>
          <ac:graphicFrameMkLst>
            <pc:docMk/>
            <pc:sldMk cId="2375096294" sldId="266"/>
            <ac:graphicFrameMk id="2" creationId="{E3370AA0-D2C0-4124-8C27-65C1759221C7}"/>
          </ac:graphicFrameMkLst>
        </pc:graphicFrameChg>
        <pc:graphicFrameChg chg="add del mod">
          <ac:chgData name="Mansur He" userId="2cd3e99d6a3c3959" providerId="LiveId" clId="{16CB9BD3-0FD0-435F-BA63-C692E6031789}" dt="2017-11-15T21:04:45.907" v="1752" actId="478"/>
          <ac:graphicFrameMkLst>
            <pc:docMk/>
            <pc:sldMk cId="2375096294" sldId="266"/>
            <ac:graphicFrameMk id="3" creationId="{DD01958F-8A5B-4226-A177-D05F19D70371}"/>
          </ac:graphicFrameMkLst>
        </pc:graphicFrameChg>
        <pc:graphicFrameChg chg="add del mod">
          <ac:chgData name="Mansur He" userId="2cd3e99d6a3c3959" providerId="LiveId" clId="{16CB9BD3-0FD0-435F-BA63-C692E6031789}" dt="2017-11-15T21:04:40.973" v="1750" actId="478"/>
          <ac:graphicFrameMkLst>
            <pc:docMk/>
            <pc:sldMk cId="2375096294" sldId="266"/>
            <ac:graphicFrameMk id="4" creationId="{B51D2ED6-C6B0-4139-B19F-726CBA08D24B}"/>
          </ac:graphicFrameMkLst>
        </pc:graphicFrameChg>
        <pc:graphicFrameChg chg="add del mod">
          <ac:chgData name="Mansur He" userId="2cd3e99d6a3c3959" providerId="LiveId" clId="{16CB9BD3-0FD0-435F-BA63-C692E6031789}" dt="2017-11-15T21:04:38.956" v="1749" actId="478"/>
          <ac:graphicFrameMkLst>
            <pc:docMk/>
            <pc:sldMk cId="2375096294" sldId="266"/>
            <ac:graphicFrameMk id="6" creationId="{4AC4637C-E2BB-439A-B0A1-A216497E203B}"/>
          </ac:graphicFrameMkLst>
        </pc:graphicFrameChg>
        <pc:graphicFrameChg chg="add del mod">
          <ac:chgData name="Mansur He" userId="2cd3e99d6a3c3959" providerId="LiveId" clId="{16CB9BD3-0FD0-435F-BA63-C692E6031789}" dt="2017-11-15T21:05:46.298" v="1758" actId="478"/>
          <ac:graphicFrameMkLst>
            <pc:docMk/>
            <pc:sldMk cId="2375096294" sldId="266"/>
            <ac:graphicFrameMk id="8" creationId="{87EAB5DE-8A87-4E48-AE5D-1C80217F2E3A}"/>
          </ac:graphicFrameMkLst>
        </pc:graphicFrameChg>
        <pc:graphicFrameChg chg="add del mod">
          <ac:chgData name="Mansur He" userId="2cd3e99d6a3c3959" providerId="LiveId" clId="{16CB9BD3-0FD0-435F-BA63-C692E6031789}" dt="2017-11-15T18:28:14.294" v="272" actId="478"/>
          <ac:graphicFrameMkLst>
            <pc:docMk/>
            <pc:sldMk cId="2375096294" sldId="266"/>
            <ac:graphicFrameMk id="31" creationId="{84484C03-4899-4D14-84A1-C2FCF485E267}"/>
          </ac:graphicFrameMkLst>
        </pc:graphicFrameChg>
        <pc:cxnChg chg="add mod or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5" creationId="{99C3F584-E649-4513-929E-74F4A225DC15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7" creationId="{B32C66B6-6FD9-4E80-8A90-D58C3A546E79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9" creationId="{5252342C-70B8-44A8-949E-2999012ED314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19" creationId="{7B86B4B9-2874-4767-8FE2-BA1F2B83AF4A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20" creationId="{CCBE8010-FCAB-40DC-BEE4-F4F8C051B366}"/>
          </ac:cxnSpMkLst>
        </pc:cxnChg>
        <pc:cxnChg chg="add del mod">
          <ac:chgData name="Mansur He" userId="2cd3e99d6a3c3959" providerId="LiveId" clId="{16CB9BD3-0FD0-435F-BA63-C692E6031789}" dt="2017-11-15T18:28:29.052" v="276" actId="478"/>
          <ac:cxnSpMkLst>
            <pc:docMk/>
            <pc:sldMk cId="2375096294" sldId="266"/>
            <ac:cxnSpMk id="32" creationId="{E6B03D3E-5C96-4D3C-A85C-DF55B913FC26}"/>
          </ac:cxnSpMkLst>
        </pc:cxnChg>
        <pc:cxnChg chg="add mod or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36" creationId="{8845E012-D782-44B6-A77B-188C4388C6A2}"/>
          </ac:cxnSpMkLst>
        </pc:cxnChg>
        <pc:cxnChg chg="add del mod">
          <ac:chgData name="Mansur He" userId="2cd3e99d6a3c3959" providerId="LiveId" clId="{16CB9BD3-0FD0-435F-BA63-C692E6031789}" dt="2017-11-15T18:31:09.610" v="295" actId="478"/>
          <ac:cxnSpMkLst>
            <pc:docMk/>
            <pc:sldMk cId="2375096294" sldId="266"/>
            <ac:cxnSpMk id="37" creationId="{C77B2AC3-8696-426A-A72A-B372AE8A61A0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40" creationId="{85AD5BDA-E869-480F-954C-2D506F50ECE2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43" creationId="{9D642629-9E7B-4BC1-ACEB-B10434430B04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44" creationId="{E3DB727C-D37D-46E8-AA86-B86D842C5EE9}"/>
          </ac:cxnSpMkLst>
        </pc:cxnChg>
        <pc:cxnChg chg="add del mod">
          <ac:chgData name="Mansur He" userId="2cd3e99d6a3c3959" providerId="LiveId" clId="{16CB9BD3-0FD0-435F-BA63-C692E6031789}" dt="2017-11-15T18:34:56.380" v="342" actId="478"/>
          <ac:cxnSpMkLst>
            <pc:docMk/>
            <pc:sldMk cId="2375096294" sldId="266"/>
            <ac:cxnSpMk id="46" creationId="{3B6F9F3B-FD88-4735-9878-6CF49C4AB326}"/>
          </ac:cxnSpMkLst>
        </pc:cxnChg>
        <pc:cxnChg chg="add del mod">
          <ac:chgData name="Mansur He" userId="2cd3e99d6a3c3959" providerId="LiveId" clId="{16CB9BD3-0FD0-435F-BA63-C692E6031789}" dt="2017-11-15T18:34:46.614" v="338" actId="478"/>
          <ac:cxnSpMkLst>
            <pc:docMk/>
            <pc:sldMk cId="2375096294" sldId="266"/>
            <ac:cxnSpMk id="47" creationId="{FB312275-61A6-4D98-AFDE-6393FCA7A8A3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54" creationId="{5ABB14E1-E33B-4383-AE53-A0A2AC1EF9EA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55" creationId="{630CAF28-0E69-425A-84C0-441A54671605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57" creationId="{185F844D-B313-46A7-996F-80C2C8C2D081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58" creationId="{F521CC3A-F482-4E5C-8808-4B10ED9EDB51}"/>
          </ac:cxnSpMkLst>
        </pc:cxnChg>
        <pc:cxnChg chg="add mod or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59" creationId="{013789D5-30F0-4158-8E5A-FE910F9F7FC3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60" creationId="{04AFE6FD-B184-4D09-B984-3DFBB08B7A22}"/>
          </ac:cxnSpMkLst>
        </pc:cxnChg>
        <pc:cxnChg chg="add mod or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62" creationId="{55B91062-325B-4902-9D28-25D713F2F0A8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64" creationId="{3AB125F3-8802-47B9-9CCB-6278F1F7678A}"/>
          </ac:cxnSpMkLst>
        </pc:cxnChg>
        <pc:cxnChg chg="add del mod">
          <ac:chgData name="Mansur He" userId="2cd3e99d6a3c3959" providerId="LiveId" clId="{16CB9BD3-0FD0-435F-BA63-C692E6031789}" dt="2017-11-15T18:45:13.237" v="485" actId="478"/>
          <ac:cxnSpMkLst>
            <pc:docMk/>
            <pc:sldMk cId="2375096294" sldId="266"/>
            <ac:cxnSpMk id="73" creationId="{0F1D1BF1-5960-4F68-861E-7784A50CAFB1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76" creationId="{9227404B-EC2F-455A-9EE3-055A4E634FCF}"/>
          </ac:cxnSpMkLst>
        </pc:cxnChg>
        <pc:cxnChg chg="add del mod ord">
          <ac:chgData name="Mansur He" userId="2cd3e99d6a3c3959" providerId="LiveId" clId="{16CB9BD3-0FD0-435F-BA63-C692E6031789}" dt="2017-11-15T19:03:58.992" v="1040" actId="478"/>
          <ac:cxnSpMkLst>
            <pc:docMk/>
            <pc:sldMk cId="2375096294" sldId="266"/>
            <ac:cxnSpMk id="91" creationId="{1228A09E-BECA-40F2-A13E-73E2329E01D2}"/>
          </ac:cxnSpMkLst>
        </pc:cxnChg>
        <pc:cxnChg chg="add mod">
          <ac:chgData name="Mansur He" userId="2cd3e99d6a3c3959" providerId="LiveId" clId="{16CB9BD3-0FD0-435F-BA63-C692E6031789}" dt="2017-11-15T19:11:33.906" v="1180" actId="1076"/>
          <ac:cxnSpMkLst>
            <pc:docMk/>
            <pc:sldMk cId="2375096294" sldId="266"/>
            <ac:cxnSpMk id="103" creationId="{B6AA4BE9-9979-4F55-831D-07A7135C3EE0}"/>
          </ac:cxnSpMkLst>
        </pc:cxnChg>
        <pc:cxnChg chg="add mod">
          <ac:chgData name="Mansur He" userId="2cd3e99d6a3c3959" providerId="LiveId" clId="{16CB9BD3-0FD0-435F-BA63-C692E6031789}" dt="2017-11-15T19:11:33.906" v="1180" actId="1076"/>
          <ac:cxnSpMkLst>
            <pc:docMk/>
            <pc:sldMk cId="2375096294" sldId="266"/>
            <ac:cxnSpMk id="104" creationId="{3B373880-2EC9-4B31-93CA-1115E38F8F50}"/>
          </ac:cxnSpMkLst>
        </pc:cxnChg>
        <pc:cxnChg chg="add mod">
          <ac:chgData name="Mansur He" userId="2cd3e99d6a3c3959" providerId="LiveId" clId="{16CB9BD3-0FD0-435F-BA63-C692E6031789}" dt="2017-11-15T19:11:33.906" v="1180" actId="1076"/>
          <ac:cxnSpMkLst>
            <pc:docMk/>
            <pc:sldMk cId="2375096294" sldId="266"/>
            <ac:cxnSpMk id="106" creationId="{316DE81C-DCDC-46C6-91B2-D1F19B91504D}"/>
          </ac:cxnSpMkLst>
        </pc:cxnChg>
      </pc:sldChg>
      <pc:sldChg chg="addSp delSp modSp add">
        <pc:chgData name="Mansur He" userId="2cd3e99d6a3c3959" providerId="LiveId" clId="{16CB9BD3-0FD0-435F-BA63-C692E6031789}" dt="2017-11-16T22:44:21.798" v="1893" actId="11529"/>
        <pc:sldMkLst>
          <pc:docMk/>
          <pc:sldMk cId="1495167305" sldId="267"/>
        </pc:sldMkLst>
        <pc:spChg chg="del">
          <ac:chgData name="Mansur He" userId="2cd3e99d6a3c3959" providerId="LiveId" clId="{16CB9BD3-0FD0-435F-BA63-C692E6031789}" dt="2017-11-15T19:18:20.571" v="1384" actId="478"/>
          <ac:spMkLst>
            <pc:docMk/>
            <pc:sldMk cId="1495167305" sldId="267"/>
            <ac:spMk id="2" creationId="{467FBE66-5456-452D-8833-886E791A0CE6}"/>
          </ac:spMkLst>
        </pc:spChg>
        <pc:spChg chg="add mod">
          <ac:chgData name="Mansur He" userId="2cd3e99d6a3c3959" providerId="LiveId" clId="{16CB9BD3-0FD0-435F-BA63-C692E6031789}" dt="2017-11-16T22:44:00.379" v="1890" actId="1076"/>
          <ac:spMkLst>
            <pc:docMk/>
            <pc:sldMk cId="1495167305" sldId="267"/>
            <ac:spMk id="3" creationId="{C25F7B17-B1C8-4E24-A2BB-20A6330C601E}"/>
          </ac:spMkLst>
        </pc:spChg>
        <pc:spChg chg="del">
          <ac:chgData name="Mansur He" userId="2cd3e99d6a3c3959" providerId="LiveId" clId="{16CB9BD3-0FD0-435F-BA63-C692E6031789}" dt="2017-11-15T19:18:20.571" v="1384" actId="478"/>
          <ac:spMkLst>
            <pc:docMk/>
            <pc:sldMk cId="1495167305" sldId="267"/>
            <ac:spMk id="3" creationId="{608E8751-6351-463D-897E-69264E01D14E}"/>
          </ac:spMkLst>
        </pc:spChg>
        <pc:spChg chg="add mod">
          <ac:chgData name="Mansur He" userId="2cd3e99d6a3c3959" providerId="LiveId" clId="{16CB9BD3-0FD0-435F-BA63-C692E6031789}" dt="2017-11-15T19:23:17.861" v="1618" actId="1076"/>
          <ac:spMkLst>
            <pc:docMk/>
            <pc:sldMk cId="1495167305" sldId="267"/>
            <ac:spMk id="4" creationId="{25007B00-97D3-4EA5-8578-6C8DD490F41C}"/>
          </ac:spMkLst>
        </pc:spChg>
        <pc:spChg chg="add mod">
          <ac:chgData name="Mansur He" userId="2cd3e99d6a3c3959" providerId="LiveId" clId="{16CB9BD3-0FD0-435F-BA63-C692E6031789}" dt="2017-11-16T22:44:11.076" v="1891" actId="11529"/>
          <ac:spMkLst>
            <pc:docMk/>
            <pc:sldMk cId="1495167305" sldId="267"/>
            <ac:spMk id="5" creationId="{BC166809-89EF-4FA6-A804-5F8E0C5614BA}"/>
          </ac:spMkLst>
        </pc:spChg>
        <pc:spChg chg="add mod">
          <ac:chgData name="Mansur He" userId="2cd3e99d6a3c3959" providerId="LiveId" clId="{16CB9BD3-0FD0-435F-BA63-C692E6031789}" dt="2017-11-16T22:44:19.255" v="1892" actId="11529"/>
          <ac:spMkLst>
            <pc:docMk/>
            <pc:sldMk cId="1495167305" sldId="267"/>
            <ac:spMk id="6" creationId="{5EE5616B-73E5-4D5C-84F0-D6A268A2DDD9}"/>
          </ac:spMkLst>
        </pc:spChg>
        <pc:spChg chg="add mod">
          <ac:chgData name="Mansur He" userId="2cd3e99d6a3c3959" providerId="LiveId" clId="{16CB9BD3-0FD0-435F-BA63-C692E6031789}" dt="2017-11-16T22:44:21.798" v="1893" actId="11529"/>
          <ac:spMkLst>
            <pc:docMk/>
            <pc:sldMk cId="1495167305" sldId="267"/>
            <ac:spMk id="7" creationId="{52B79740-11BB-4A4A-9D45-A29A2B5C8695}"/>
          </ac:spMkLst>
        </pc:spChg>
        <pc:picChg chg="add del mod modCrop">
          <ac:chgData name="Mansur He" userId="2cd3e99d6a3c3959" providerId="LiveId" clId="{16CB9BD3-0FD0-435F-BA63-C692E6031789}" dt="2017-11-16T22:31:42.463" v="1873" actId="478"/>
          <ac:picMkLst>
            <pc:docMk/>
            <pc:sldMk cId="1495167305" sldId="267"/>
            <ac:picMk id="2" creationId="{20836FED-62A4-476D-8AC0-DA3076F7A1B8}"/>
          </ac:picMkLst>
        </pc:picChg>
      </pc:sldChg>
      <pc:sldMasterChg chg="setBg modSldLayout">
        <pc:chgData name="Mansur He" userId="2cd3e99d6a3c3959" providerId="LiveId" clId="{16CB9BD3-0FD0-435F-BA63-C692E6031789}" dt="2017-11-15T19:22:35.187" v="1582" actId="20577"/>
        <pc:sldMasterMkLst>
          <pc:docMk/>
          <pc:sldMasterMk cId="1150089533" sldId="2147483923"/>
        </pc:sldMasterMkLst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1470253142" sldId="2147483924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3666017602" sldId="2147483925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1761760546" sldId="2147483926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511291665" sldId="2147483927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2214827262" sldId="2147483928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3878126061" sldId="2147483929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788093854" sldId="2147483930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1666322605" sldId="2147483931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620821994" sldId="2147483932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30563872" sldId="2147483933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770030270" sldId="214748393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56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709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8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754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751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529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430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590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60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819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B3096-FC29-47A4-99F1-5746391635D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12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26" Type="http://schemas.openxmlformats.org/officeDocument/2006/relationships/image" Target="../media/image58.png"/><Relationship Id="rId3" Type="http://schemas.openxmlformats.org/officeDocument/2006/relationships/image" Target="../media/image36.png"/><Relationship Id="rId21" Type="http://schemas.microsoft.com/office/2017/06/relationships/model3d" Target="../media/model3d3.glb"/><Relationship Id="rId7" Type="http://schemas.microsoft.com/office/2017/06/relationships/model3d" Target="../media/model3d2.glb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57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56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13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0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microsoft.com/office/2017/06/relationships/model3d" Target="../media/model3d1.glb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.png"/><Relationship Id="rId3" Type="http://schemas.openxmlformats.org/officeDocument/2006/relationships/image" Target="../media/image200.png"/><Relationship Id="rId7" Type="http://schemas.openxmlformats.org/officeDocument/2006/relationships/image" Target="../media/image240.png"/><Relationship Id="rId12" Type="http://schemas.openxmlformats.org/officeDocument/2006/relationships/image" Target="../media/image29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.png"/><Relationship Id="rId5" Type="http://schemas.openxmlformats.org/officeDocument/2006/relationships/image" Target="../media/image220.png"/><Relationship Id="rId10" Type="http://schemas.openxmlformats.org/officeDocument/2006/relationships/image" Target="../media/image270.png"/><Relationship Id="rId4" Type="http://schemas.openxmlformats.org/officeDocument/2006/relationships/image" Target="../media/image210.png"/><Relationship Id="rId9" Type="http://schemas.openxmlformats.org/officeDocument/2006/relationships/image" Target="../media/image2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E381CE-93BF-4CDB-B83C-F1D427444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53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2303" y="-22302"/>
            <a:ext cx="12561051" cy="69695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C794D6-1DAF-4A32-94FA-9B645C9E1A6F}"/>
              </a:ext>
            </a:extLst>
          </p:cNvPr>
          <p:cNvSpPr txBox="1"/>
          <p:nvPr/>
        </p:nvSpPr>
        <p:spPr>
          <a:xfrm>
            <a:off x="0" y="1564244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6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4C1EB-4564-4853-93E8-C47F51473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99257"/>
            <a:ext cx="12192000" cy="601885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CA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Selective Laser Sintering 3D Printer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A9E5FF-DE6D-4304-A6C4-FCE5B7AF1953}"/>
              </a:ext>
            </a:extLst>
          </p:cNvPr>
          <p:cNvSpPr txBox="1"/>
          <p:nvPr/>
        </p:nvSpPr>
        <p:spPr>
          <a:xfrm>
            <a:off x="0" y="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ELEC 341 </a:t>
            </a:r>
            <a:r>
              <a:rPr lang="en-CA" sz="8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Design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E63FD8-3EF9-47A0-A92A-585FF2C792DE}"/>
              </a:ext>
            </a:extLst>
          </p:cNvPr>
          <p:cNvSpPr txBox="1"/>
          <p:nvPr/>
        </p:nvSpPr>
        <p:spPr>
          <a:xfrm>
            <a:off x="7338351" y="3857179"/>
            <a:ext cx="2595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Muchen He	44638154</a:t>
            </a:r>
          </a:p>
          <a:p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Leo Liu		18800152</a:t>
            </a:r>
          </a:p>
        </p:txBody>
      </p:sp>
    </p:spTree>
    <p:extLst>
      <p:ext uri="{BB962C8B-B14F-4D97-AF65-F5344CB8AC3E}">
        <p14:creationId xmlns:p14="http://schemas.microsoft.com/office/powerpoint/2010/main" val="776887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E27D6A-04BF-4B29-BCF1-1DFE9862AFA8}"/>
              </a:ext>
            </a:extLst>
          </p:cNvPr>
          <p:cNvSpPr txBox="1"/>
          <p:nvPr/>
        </p:nvSpPr>
        <p:spPr>
          <a:xfrm>
            <a:off x="3147925" y="150470"/>
            <a:ext cx="5896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Mechanical Motor Dynamics</a:t>
            </a:r>
            <a:r>
              <a:rPr lang="en-CA" sz="3600" dirty="0"/>
              <a:t> </a:t>
            </a:r>
            <a:endParaRPr lang="en-CA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E31143-6685-41B1-80D0-045A7343C273}"/>
                  </a:ext>
                </a:extLst>
              </p:cNvPr>
              <p:cNvSpPr txBox="1"/>
              <p:nvPr/>
            </p:nvSpPr>
            <p:spPr>
              <a:xfrm>
                <a:off x="7651750" y="1347462"/>
                <a:ext cx="2946400" cy="1406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𝐵𝑠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E31143-6685-41B1-80D0-045A7343C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750" y="1347462"/>
                <a:ext cx="2946400" cy="14060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B47D951-3645-4300-9526-181827BF5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78" y="1225550"/>
            <a:ext cx="6796923" cy="4406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0FB988-6D48-4259-A171-E3BEDA09552D}"/>
                  </a:ext>
                </a:extLst>
              </p:cNvPr>
              <p:cNvSpPr txBox="1"/>
              <p:nvPr/>
            </p:nvSpPr>
            <p:spPr>
              <a:xfrm>
                <a:off x="7277100" y="2808585"/>
                <a:ext cx="39243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𝑖𝑛𝑒𝑟𝑡𝑖𝑎</m:t>
                      </m:r>
                    </m:oMath>
                  </m:oMathPara>
                </a14:m>
                <a:endParaRPr lang="en-CA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𝑘𝑖𝑛𝑒𝑡𝑖𝑐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𝑓𝑟𝑖𝑐𝑡𝑖𝑜𝑛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CA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𝑠𝑝𝑟𝑖𝑛𝑔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0FB988-6D48-4259-A171-E3BEDA095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100" y="2808585"/>
                <a:ext cx="3924300" cy="923330"/>
              </a:xfrm>
              <a:prstGeom prst="rect">
                <a:avLst/>
              </a:prstGeom>
              <a:blipFill>
                <a:blip r:embed="rId4"/>
                <a:stretch>
                  <a:fillRect b="-46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73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1BA5BD07-7EC0-48A3-906E-E097E243F74E}"/>
              </a:ext>
            </a:extLst>
          </p:cNvPr>
          <p:cNvCxnSpPr>
            <a:cxnSpLocks/>
          </p:cNvCxnSpPr>
          <p:nvPr/>
        </p:nvCxnSpPr>
        <p:spPr>
          <a:xfrm rot="10800000">
            <a:off x="3911799" y="2169307"/>
            <a:ext cx="1570528" cy="1036496"/>
          </a:xfrm>
          <a:prstGeom prst="bentConnector3">
            <a:avLst>
              <a:gd name="adj1" fmla="val 9939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7B0E37AD-7E09-4030-807C-7921774AC45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309445" y="2493824"/>
            <a:ext cx="1976644" cy="48582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3A479E-B221-4190-9891-3B02DE8B9F7A}"/>
              </a:ext>
            </a:extLst>
          </p:cNvPr>
          <p:cNvSpPr txBox="1"/>
          <p:nvPr/>
        </p:nvSpPr>
        <p:spPr>
          <a:xfrm>
            <a:off x="3147925" y="150470"/>
            <a:ext cx="5896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Mechanical Motor Dynamics</a:t>
            </a:r>
            <a:r>
              <a:rPr lang="en-CA" sz="3600" dirty="0"/>
              <a:t> </a:t>
            </a:r>
            <a:endParaRPr lang="en-CA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0CB77C-6A8D-414F-BA40-0FAED445E473}"/>
                  </a:ext>
                </a:extLst>
              </p:cNvPr>
              <p:cNvSpPr txBox="1"/>
              <p:nvPr/>
            </p:nvSpPr>
            <p:spPr>
              <a:xfrm>
                <a:off x="201632" y="1120481"/>
                <a:ext cx="1652854" cy="3919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𝑐𝑜𝑢𝑛𝑡𝑒𝑟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0CB77C-6A8D-414F-BA40-0FAED445E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32" y="1120481"/>
                <a:ext cx="1652854" cy="391902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E8F1AF-3237-4453-81D4-E8F9FCAD2136}"/>
                  </a:ext>
                </a:extLst>
              </p:cNvPr>
              <p:cNvSpPr txBox="1"/>
              <p:nvPr/>
            </p:nvSpPr>
            <p:spPr>
              <a:xfrm>
                <a:off x="4856889" y="1157640"/>
                <a:ext cx="1331699" cy="3919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𝑚𝑜𝑡𝑜𝑟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E8F1AF-3237-4453-81D4-E8F9FCAD2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889" y="1157640"/>
                <a:ext cx="1331699" cy="391902"/>
              </a:xfrm>
              <a:prstGeom prst="rect">
                <a:avLst/>
              </a:prstGeom>
              <a:blipFill>
                <a:blip r:embed="rId3"/>
                <a:stretch>
                  <a:fillRect l="-455" r="-3182" b="-90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A6316A-E089-4A97-B2B0-03F9E4FAD3CE}"/>
                  </a:ext>
                </a:extLst>
              </p:cNvPr>
              <p:cNvSpPr txBox="1"/>
              <p:nvPr/>
            </p:nvSpPr>
            <p:spPr>
              <a:xfrm>
                <a:off x="3938723" y="4079016"/>
                <a:ext cx="602455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solidFill>
                      <a:schemeClr val="lt1"/>
                    </a:solidFill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/>
                          </m:ctrlPr>
                        </m:sSubPr>
                        <m:e>
                          <m:r>
                            <a:rPr lang="en-CA"/>
                            <m:t>𝐽</m:t>
                          </m:r>
                        </m:e>
                        <m:sub>
                          <m:r>
                            <a:rPr lang="en-CA"/>
                            <m:t>𝑙𝑖𝑛𝑘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A6316A-E089-4A97-B2B0-03F9E4FAD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723" y="4079016"/>
                <a:ext cx="602455" cy="369332"/>
              </a:xfrm>
              <a:prstGeom prst="rect">
                <a:avLst/>
              </a:prstGeom>
              <a:blipFill>
                <a:blip r:embed="rId4"/>
                <a:stretch>
                  <a:fillRect l="-990" b="-952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4DFA6C1-DA9F-4ECD-A2D2-A1C69F50D256}"/>
                  </a:ext>
                </a:extLst>
              </p:cNvPr>
              <p:cNvSpPr txBox="1"/>
              <p:nvPr/>
            </p:nvSpPr>
            <p:spPr>
              <a:xfrm>
                <a:off x="658750" y="2309158"/>
                <a:ext cx="650695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solidFill>
                      <a:schemeClr val="lt1"/>
                    </a:solidFill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mtClean="0"/>
                          </m:ctrlPr>
                        </m:sSubPr>
                        <m:e>
                          <m:r>
                            <a:rPr lang="en-CA"/>
                            <m:t>𝐽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𝑟𝑜𝑡𝑜𝑟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4DFA6C1-DA9F-4ECD-A2D2-A1C69F50D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50" y="2309158"/>
                <a:ext cx="650695" cy="369332"/>
              </a:xfrm>
              <a:prstGeom prst="rect">
                <a:avLst/>
              </a:prstGeom>
              <a:blipFill>
                <a:blip r:embed="rId5"/>
                <a:stretch>
                  <a:fillRect l="-917" r="-2752" b="-96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84BF0BA-A6FF-4EA4-BF87-97639F3259BA}"/>
                  </a:ext>
                </a:extLst>
              </p:cNvPr>
              <p:cNvSpPr/>
              <p:nvPr/>
            </p:nvSpPr>
            <p:spPr>
              <a:xfrm>
                <a:off x="5482327" y="3021137"/>
                <a:ext cx="706261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𝑟𝑜𝑡𝑜𝑟</m:t>
                          </m:r>
                        </m:sub>
                      </m:sSub>
                    </m:oMath>
                  </m:oMathPara>
                </a14:m>
                <a:endParaRPr lang="en-CA" i="1" dirty="0">
                  <a:solidFill>
                    <a:schemeClr val="lt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84BF0BA-A6FF-4EA4-BF87-97639F3259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327" y="3021137"/>
                <a:ext cx="706261" cy="369332"/>
              </a:xfrm>
              <a:prstGeom prst="rect">
                <a:avLst/>
              </a:prstGeom>
              <a:blipFill>
                <a:blip r:embed="rId6"/>
                <a:stretch>
                  <a:fillRect l="-847" b="-96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6" name="3D Model 45">
                <a:extLst>
                  <a:ext uri="{FF2B5EF4-FFF2-40B4-BE49-F238E27FC236}">
                    <a16:creationId xmlns:a16="http://schemas.microsoft.com/office/drawing/2014/main" id="{1EFD5E57-A64F-4EF8-9650-D9039D561BC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57042604"/>
                  </p:ext>
                </p:extLst>
              </p:nvPr>
            </p:nvGraphicFramePr>
            <p:xfrm>
              <a:off x="1604390" y="916621"/>
              <a:ext cx="3667429" cy="3391042"/>
            </p:xfrm>
            <a:graphic>
              <a:graphicData uri="http://schemas.microsoft.com/office/drawing/2017/model3d">
                <am3d:model3d r:embed="rId7">
                  <am3d:spPr>
                    <a:xfrm>
                      <a:off x="0" y="0"/>
                      <a:ext cx="3667429" cy="3391042"/>
                    </a:xfrm>
                    <a:prstGeom prst="rect">
                      <a:avLst/>
                    </a:prstGeom>
                  </am3d:spPr>
                  <am3d:camera>
                    <am3d:pos x="0" y="0" z="6673986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915385" d="1000000"/>
                    <am3d:preTrans dx="-407458" dy="-2124343" dz="-7039176"/>
                    <am3d:scale>
                      <am3d:sx n="1000000" d="1000000"/>
                      <am3d:sy n="1000000" d="1000000"/>
                      <am3d:sz n="1000000" d="1000000"/>
                    </am3d:scale>
                    <am3d:rot ax="-4271001" ay="349396" az="9805664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491589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6" name="3D Model 45">
                <a:extLst>
                  <a:ext uri="{FF2B5EF4-FFF2-40B4-BE49-F238E27FC236}">
                    <a16:creationId xmlns:a16="http://schemas.microsoft.com/office/drawing/2014/main" id="{1EFD5E57-A64F-4EF8-9650-D9039D561BC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04390" y="916621"/>
                <a:ext cx="3667429" cy="3391042"/>
              </a:xfrm>
              <a:prstGeom prst="rect">
                <a:avLst/>
              </a:prstGeom>
            </p:spPr>
          </p:pic>
        </mc:Fallback>
      </mc:AlternateContent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B36897D-52A9-4E6E-A3D6-D68AB99A2439}"/>
              </a:ext>
            </a:extLst>
          </p:cNvPr>
          <p:cNvCxnSpPr>
            <a:cxnSpLocks/>
            <a:stCxn id="15" idx="0"/>
          </p:cNvCxnSpPr>
          <p:nvPr/>
        </p:nvCxnSpPr>
        <p:spPr>
          <a:xfrm rot="16200000" flipV="1">
            <a:off x="3454086" y="3293151"/>
            <a:ext cx="1057878" cy="51385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EAEBF54-DA66-4D7E-915F-724CA0195A1B}"/>
              </a:ext>
            </a:extLst>
          </p:cNvPr>
          <p:cNvCxnSpPr>
            <a:stCxn id="11" idx="3"/>
          </p:cNvCxnSpPr>
          <p:nvPr/>
        </p:nvCxnSpPr>
        <p:spPr>
          <a:xfrm>
            <a:off x="1854486" y="1316432"/>
            <a:ext cx="354774" cy="2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EDF8EB1-38BC-4A64-A5DE-2FB7957008B7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>
            <a:off x="5093386" y="1670861"/>
            <a:ext cx="550673" cy="30803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34C6A8A-D7A8-47A1-AD7F-37CC022E5201}"/>
                  </a:ext>
                </a:extLst>
              </p:cNvPr>
              <p:cNvSpPr/>
              <p:nvPr/>
            </p:nvSpPr>
            <p:spPr>
              <a:xfrm>
                <a:off x="360654" y="3007280"/>
                <a:ext cx="15354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𝑟𝑜𝑡𝑜𝑟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𝑅𝑜𝑡𝐽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34C6A8A-D7A8-47A1-AD7F-37CC022E52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54" y="3007280"/>
                <a:ext cx="1535420" cy="369332"/>
              </a:xfrm>
              <a:prstGeom prst="rect">
                <a:avLst/>
              </a:prstGeom>
              <a:blipFill>
                <a:blip r:embed="rId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8948B44-3E24-47D1-9BC4-3C290F39A9A7}"/>
              </a:ext>
            </a:extLst>
          </p:cNvPr>
          <p:cNvCxnSpPr>
            <a:cxnSpLocks/>
          </p:cNvCxnSpPr>
          <p:nvPr/>
        </p:nvCxnSpPr>
        <p:spPr>
          <a:xfrm flipV="1">
            <a:off x="3462391" y="2073939"/>
            <a:ext cx="187378" cy="681824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E9CB784-2D05-411C-A265-AABD86270615}"/>
              </a:ext>
            </a:extLst>
          </p:cNvPr>
          <p:cNvCxnSpPr>
            <a:cxnSpLocks/>
          </p:cNvCxnSpPr>
          <p:nvPr/>
        </p:nvCxnSpPr>
        <p:spPr>
          <a:xfrm flipV="1">
            <a:off x="3333964" y="1998324"/>
            <a:ext cx="237644" cy="86472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F278728-6CD4-419B-AFF5-0D9AD5C6D827}"/>
              </a:ext>
            </a:extLst>
          </p:cNvPr>
          <p:cNvCxnSpPr>
            <a:cxnSpLocks/>
          </p:cNvCxnSpPr>
          <p:nvPr/>
        </p:nvCxnSpPr>
        <p:spPr>
          <a:xfrm flipV="1">
            <a:off x="2563402" y="2979648"/>
            <a:ext cx="359289" cy="103241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E922031-6243-493B-81F3-4E54BE6F83F8}"/>
              </a:ext>
            </a:extLst>
          </p:cNvPr>
          <p:cNvCxnSpPr>
            <a:cxnSpLocks/>
          </p:cNvCxnSpPr>
          <p:nvPr/>
        </p:nvCxnSpPr>
        <p:spPr>
          <a:xfrm flipV="1">
            <a:off x="5145105" y="2203529"/>
            <a:ext cx="175066" cy="637023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2F91468-BDB5-4574-A418-B098762E0376}"/>
                  </a:ext>
                </a:extLst>
              </p:cNvPr>
              <p:cNvSpPr txBox="1"/>
              <p:nvPr/>
            </p:nvSpPr>
            <p:spPr>
              <a:xfrm rot="802131">
                <a:off x="5195847" y="2376008"/>
                <a:ext cx="318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2F91468-BDB5-4574-A418-B098762E0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02131">
                <a:off x="5195847" y="2376008"/>
                <a:ext cx="31849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68ECC3C-73FE-401D-BCD0-256F31323E5A}"/>
                  </a:ext>
                </a:extLst>
              </p:cNvPr>
              <p:cNvSpPr txBox="1"/>
              <p:nvPr/>
            </p:nvSpPr>
            <p:spPr>
              <a:xfrm rot="936009">
                <a:off x="3120151" y="2110858"/>
                <a:ext cx="4623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68ECC3C-73FE-401D-BCD0-256F31323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36009">
                <a:off x="3120151" y="2110858"/>
                <a:ext cx="462337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A351042-1495-47A2-9E09-B5C40A776E0F}"/>
                  </a:ext>
                </a:extLst>
              </p:cNvPr>
              <p:cNvSpPr/>
              <p:nvPr/>
            </p:nvSpPr>
            <p:spPr>
              <a:xfrm rot="747379">
                <a:off x="3462274" y="2287128"/>
                <a:ext cx="4231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A351042-1495-47A2-9E09-B5C40A776E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47379">
                <a:off x="3462274" y="2287128"/>
                <a:ext cx="42319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6EC66D23-558C-4C84-8CD7-C1E022465185}"/>
                  </a:ext>
                </a:extLst>
              </p:cNvPr>
              <p:cNvSpPr/>
              <p:nvPr/>
            </p:nvSpPr>
            <p:spPr>
              <a:xfrm rot="710569">
                <a:off x="1974356" y="3187895"/>
                <a:ext cx="9000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𝑚𝑜𝑡𝑜𝑟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6EC66D23-558C-4C84-8CD7-C1E022465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10569">
                <a:off x="1974356" y="3187895"/>
                <a:ext cx="90005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AAC24822-B9ED-425A-8575-EC8586BD33B9}"/>
              </a:ext>
            </a:extLst>
          </p:cNvPr>
          <p:cNvCxnSpPr>
            <a:cxnSpLocks/>
          </p:cNvCxnSpPr>
          <p:nvPr/>
        </p:nvCxnSpPr>
        <p:spPr>
          <a:xfrm flipH="1">
            <a:off x="4323730" y="1624411"/>
            <a:ext cx="12073" cy="237755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6ED8B58-0427-4512-B451-4A68D8033F41}"/>
                  </a:ext>
                </a:extLst>
              </p:cNvPr>
              <p:cNvSpPr/>
              <p:nvPr/>
            </p:nvSpPr>
            <p:spPr>
              <a:xfrm>
                <a:off x="4269193" y="1577400"/>
                <a:ext cx="7425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𝐿𝑖𝑛𝑘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6ED8B58-0427-4512-B451-4A68D8033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193" y="1577400"/>
                <a:ext cx="742576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229E3D2A-DEB3-4495-9797-07532615910F}"/>
                  </a:ext>
                </a:extLst>
              </p:cNvPr>
              <p:cNvSpPr/>
              <p:nvPr/>
            </p:nvSpPr>
            <p:spPr>
              <a:xfrm>
                <a:off x="2209260" y="5392055"/>
                <a:ext cx="4403257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𝑙𝑖𝑛𝑘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𝑀𝑎𝑠𝑠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𝑙𝑖𝑛𝑘</m:t>
                              </m:r>
                            </m:sub>
                          </m:sSub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𝐿𝑖𝑛𝑘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229E3D2A-DEB3-4495-9797-0753261591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260" y="5392055"/>
                <a:ext cx="4403257" cy="6090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5FB904A-AA30-438A-A5CC-C5EE742F58D5}"/>
              </a:ext>
            </a:extLst>
          </p:cNvPr>
          <p:cNvCxnSpPr>
            <a:cxnSpLocks/>
          </p:cNvCxnSpPr>
          <p:nvPr/>
        </p:nvCxnSpPr>
        <p:spPr>
          <a:xfrm>
            <a:off x="3688859" y="1937972"/>
            <a:ext cx="374873" cy="102755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47D6C6B8-CA75-44DB-B2AC-A9FF69C77407}"/>
                  </a:ext>
                </a:extLst>
              </p:cNvPr>
              <p:cNvSpPr/>
              <p:nvPr/>
            </p:nvSpPr>
            <p:spPr>
              <a:xfrm rot="747379">
                <a:off x="3780806" y="1674765"/>
                <a:ext cx="317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47D6C6B8-CA75-44DB-B2AC-A9FF69C77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47379">
                <a:off x="3780806" y="1674765"/>
                <a:ext cx="31701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FC8754D0-2E26-4C9C-845C-95B2968D92C1}"/>
              </a:ext>
            </a:extLst>
          </p:cNvPr>
          <p:cNvCxnSpPr>
            <a:cxnSpLocks/>
          </p:cNvCxnSpPr>
          <p:nvPr/>
        </p:nvCxnSpPr>
        <p:spPr>
          <a:xfrm flipV="1">
            <a:off x="1212634" y="4179511"/>
            <a:ext cx="1606039" cy="72339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D98E52AD-A689-4434-B48C-5237EDECD3C8}"/>
                  </a:ext>
                </a:extLst>
              </p:cNvPr>
              <p:cNvSpPr txBox="1"/>
              <p:nvPr/>
            </p:nvSpPr>
            <p:spPr>
              <a:xfrm>
                <a:off x="765220" y="4771682"/>
                <a:ext cx="650695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solidFill>
                      <a:schemeClr val="lt1"/>
                    </a:solidFill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mtClean="0"/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D98E52AD-A689-4434-B48C-5237EDECD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20" y="4771682"/>
                <a:ext cx="650695" cy="369332"/>
              </a:xfrm>
              <a:prstGeom prst="rect">
                <a:avLst/>
              </a:prstGeom>
              <a:blipFill>
                <a:blip r:embed="rId1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F58C4C72-096D-4EEA-9B41-7C31E9E4FA9D}"/>
              </a:ext>
            </a:extLst>
          </p:cNvPr>
          <p:cNvCxnSpPr>
            <a:cxnSpLocks/>
            <a:stCxn id="171" idx="1"/>
          </p:cNvCxnSpPr>
          <p:nvPr/>
        </p:nvCxnSpPr>
        <p:spPr>
          <a:xfrm rot="10800000" flipV="1">
            <a:off x="5214709" y="2053548"/>
            <a:ext cx="803859" cy="11575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F18CBC15-CEAA-409F-9D90-8F46AC807BFC}"/>
                  </a:ext>
                </a:extLst>
              </p:cNvPr>
              <p:cNvSpPr txBox="1"/>
              <p:nvPr/>
            </p:nvSpPr>
            <p:spPr>
              <a:xfrm>
                <a:off x="6018567" y="1868882"/>
                <a:ext cx="650695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solidFill>
                      <a:schemeClr val="lt1"/>
                    </a:solidFill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mtClean="0"/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F18CBC15-CEAA-409F-9D90-8F46AC807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567" y="1868882"/>
                <a:ext cx="650695" cy="369332"/>
              </a:xfrm>
              <a:prstGeom prst="rect">
                <a:avLst/>
              </a:prstGeom>
              <a:blipFill>
                <a:blip r:embed="rId18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8" name="Group 217">
            <a:extLst>
              <a:ext uri="{FF2B5EF4-FFF2-40B4-BE49-F238E27FC236}">
                <a16:creationId xmlns:a16="http://schemas.microsoft.com/office/drawing/2014/main" id="{D0FE371A-2800-454A-96BA-7DE6D5B7AB7A}"/>
              </a:ext>
            </a:extLst>
          </p:cNvPr>
          <p:cNvGrpSpPr/>
          <p:nvPr/>
        </p:nvGrpSpPr>
        <p:grpSpPr>
          <a:xfrm>
            <a:off x="6229651" y="2240709"/>
            <a:ext cx="5987915" cy="2315822"/>
            <a:chOff x="5288164" y="4029174"/>
            <a:chExt cx="6758499" cy="25037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1335B970-8104-4F1A-89CD-AA9D0C160A73}"/>
                    </a:ext>
                  </a:extLst>
                </p:cNvPr>
                <p:cNvSpPr/>
                <p:nvPr/>
              </p:nvSpPr>
              <p:spPr>
                <a:xfrm>
                  <a:off x="8077419" y="4029174"/>
                  <a:ext cx="311430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𝑚𝑜𝑡𝑜𝑟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  <a:p>
                  <a:endParaRPr lang="en-CA" dirty="0"/>
                </a:p>
              </p:txBody>
            </p:sp>
          </mc:Choice>
          <mc:Fallback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1335B970-8104-4F1A-89CD-AA9D0C160A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419" y="4029174"/>
                  <a:ext cx="311430" cy="646331"/>
                </a:xfrm>
                <a:prstGeom prst="rect">
                  <a:avLst/>
                </a:prstGeom>
                <a:blipFill>
                  <a:blip r:embed="rId19"/>
                  <a:stretch>
                    <a:fillRect r="-18260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E64435FE-A710-4A83-B17A-E004447CFB42}"/>
                </a:ext>
              </a:extLst>
            </p:cNvPr>
            <p:cNvGrpSpPr/>
            <p:nvPr/>
          </p:nvGrpSpPr>
          <p:grpSpPr>
            <a:xfrm>
              <a:off x="5288164" y="4396309"/>
              <a:ext cx="6758499" cy="2136630"/>
              <a:chOff x="5288164" y="4396309"/>
              <a:chExt cx="6758499" cy="213663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5358FC00-4445-4E94-AB2E-EE408D4CCA5E}"/>
                      </a:ext>
                    </a:extLst>
                  </p:cNvPr>
                  <p:cNvSpPr/>
                  <p:nvPr/>
                </p:nvSpPr>
                <p:spPr>
                  <a:xfrm>
                    <a:off x="5471258" y="5970861"/>
                    <a:ext cx="6575405" cy="56207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𝑤𝑒𝑖𝑔h𝑡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𝑐𝑜𝑢𝑛𝑡𝑒𝑟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𝑤𝑒𝑖𝑔h𝑡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CA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f>
                          <m:fPr>
                            <m:ctrlPr>
                              <a:rPr lang="en-CA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𝑀𝑎𝑠𝑠</m:t>
                                </m:r>
                              </m:e>
                              <m:sub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𝑚𝑜𝑡𝑜𝑟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𝑚𝑜𝑡𝑜𝑟</m:t>
                                </m:r>
                              </m:sub>
                            </m:sSub>
                          </m:den>
                        </m:f>
                      </m:oMath>
                    </a14:m>
                    <a:r>
                      <a:rPr lang="en-CA" dirty="0"/>
                      <a:t>(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𝑚𝑜𝑡𝑜𝑟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CA" dirty="0"/>
                              <m:t>+</m:t>
                            </m:r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a14:m>
                    <a:r>
                      <a:rPr lang="en-CA" dirty="0"/>
                      <a:t>)</a:t>
                    </a:r>
                  </a:p>
                </p:txBody>
              </p:sp>
            </mc:Choice>
            <mc:Fallback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5358FC00-4445-4E94-AB2E-EE408D4CCA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1258" y="5970861"/>
                    <a:ext cx="6575405" cy="562078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09" b="-117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165" name="3D Model 164">
                    <a:extLst>
                      <a:ext uri="{FF2B5EF4-FFF2-40B4-BE49-F238E27FC236}">
                        <a16:creationId xmlns:a16="http://schemas.microsoft.com/office/drawing/2014/main" id="{07A565B1-4CE0-441A-91F2-829849112BA9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927133640"/>
                      </p:ext>
                    </p:extLst>
                  </p:nvPr>
                </p:nvGraphicFramePr>
                <p:xfrm>
                  <a:off x="7338739" y="4473196"/>
                  <a:ext cx="2057455" cy="983942"/>
                </p:xfrm>
                <a:graphic>
                  <a:graphicData uri="http://schemas.microsoft.com/office/drawing/2017/model3d">
                    <am3d:model3d r:embed="rId21">
                      <am3d:spPr>
                        <a:xfrm>
                          <a:off x="0" y="0"/>
                          <a:ext cx="1822870" cy="910083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56365043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43273870" d="1000000"/>
                        <am3d:preTrans dx="-2758998" dy="-17854418" dz="92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-93513" ay="68739" az="-1863"/>
                        <am3d:postTrans dx="0" dy="0" dz="0"/>
                      </am3d:trans>
                      <am3d:raster rName="Office3DRenderer" rVer="16.0.8326">
                        <am3d:blip r:embed="rId22"/>
                      </am3d:raster>
                      <am3d:objViewport viewportSz="1999280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165" name="3D Model 164">
                    <a:extLst>
                      <a:ext uri="{FF2B5EF4-FFF2-40B4-BE49-F238E27FC236}">
                        <a16:creationId xmlns:a16="http://schemas.microsoft.com/office/drawing/2014/main" id="{07A565B1-4CE0-441A-91F2-829849112BA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8046426" y="2651401"/>
                    <a:ext cx="1822870" cy="9100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A428E842-2614-4014-B853-2BCE0B2413BB}"/>
                      </a:ext>
                    </a:extLst>
                  </p:cNvPr>
                  <p:cNvSpPr txBox="1"/>
                  <p:nvPr/>
                </p:nvSpPr>
                <p:spPr>
                  <a:xfrm>
                    <a:off x="10281258" y="4786429"/>
                    <a:ext cx="650695" cy="36933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b="0" i="1">
                        <a:solidFill>
                          <a:schemeClr val="lt1"/>
                        </a:solidFill>
                        <a:latin typeface="Cambria Math" panose="02040503050406030204" pitchFamily="18" charset="0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mtClean="0"/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A428E842-2614-4014-B853-2BCE0B2413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81258" y="4786429"/>
                    <a:ext cx="650695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13559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AA584AC7-030E-4880-AA3C-D4F623FAA2E8}"/>
                  </a:ext>
                </a:extLst>
              </p:cNvPr>
              <p:cNvCxnSpPr>
                <a:cxnSpLocks/>
                <a:stCxn id="179" idx="1"/>
                <a:endCxn id="165" idx="3"/>
              </p:cNvCxnSpPr>
              <p:nvPr/>
            </p:nvCxnSpPr>
            <p:spPr>
              <a:xfrm flipH="1" flipV="1">
                <a:off x="9401481" y="4965168"/>
                <a:ext cx="87977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658E42E8-7FEF-4392-B9EA-358327C95C85}"/>
                      </a:ext>
                    </a:extLst>
                  </p:cNvPr>
                  <p:cNvSpPr/>
                  <p:nvPr/>
                </p:nvSpPr>
                <p:spPr>
                  <a:xfrm>
                    <a:off x="6711634" y="4675505"/>
                    <a:ext cx="317010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658E42E8-7FEF-4392-B9EA-358327C95C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1634" y="4675505"/>
                    <a:ext cx="317010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4491710D-7607-4B1A-A8BD-B177F6DE3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81982" y="4396309"/>
                <a:ext cx="1941816" cy="1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E9888A18-A017-49AC-B259-85E64D3CCF47}"/>
                      </a:ext>
                    </a:extLst>
                  </p:cNvPr>
                  <p:cNvSpPr/>
                  <p:nvPr/>
                </p:nvSpPr>
                <p:spPr>
                  <a:xfrm>
                    <a:off x="5288164" y="5591700"/>
                    <a:ext cx="15815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𝑒𝑛𝑡𝑒𝑟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𝑙𝑖𝑛𝑘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E9888A18-A017-49AC-B259-85E64D3CCF4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8164" y="5591700"/>
                    <a:ext cx="1581597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r="-14348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137D190E-13EB-4599-981C-80B33D6D9F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92299" y="4577137"/>
                <a:ext cx="0" cy="760214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136FC5E3-A709-4E35-A7D3-3CDB67C025C9}"/>
                      </a:ext>
                    </a:extLst>
                  </p:cNvPr>
                  <p:cNvSpPr txBox="1"/>
                  <p:nvPr/>
                </p:nvSpPr>
                <p:spPr>
                  <a:xfrm>
                    <a:off x="9430048" y="4601763"/>
                    <a:ext cx="31849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136FC5E3-A709-4E35-A7D3-3CDB67C025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0048" y="4601763"/>
                    <a:ext cx="318499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r="-10870" b="-178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57ED0662-3DBF-47A5-ADE9-C82329FBF90E}"/>
                  </a:ext>
                </a:extLst>
              </p:cNvPr>
              <p:cNvGrpSpPr/>
              <p:nvPr/>
            </p:nvGrpSpPr>
            <p:grpSpPr>
              <a:xfrm>
                <a:off x="5846992" y="4577137"/>
                <a:ext cx="1582165" cy="799672"/>
                <a:chOff x="5846992" y="4577137"/>
                <a:chExt cx="1582165" cy="799672"/>
              </a:xfrm>
            </p:grpSpPr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CB44267B-274B-431D-8D3F-B77BE2169E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8567" y="4577137"/>
                  <a:ext cx="1386135" cy="0"/>
                </a:xfrm>
                <a:prstGeom prst="line">
                  <a:avLst/>
                </a:prstGeom>
                <a:ln w="2857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FF72AB69-6CA0-43C0-815F-1DD4473118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8567" y="5376809"/>
                  <a:ext cx="1410590" cy="0"/>
                </a:xfrm>
                <a:prstGeom prst="line">
                  <a:avLst/>
                </a:prstGeom>
                <a:ln w="2857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8AC6A05B-19AD-46F7-8149-23551D8AA26C}"/>
                    </a:ext>
                  </a:extLst>
                </p:cNvPr>
                <p:cNvSpPr/>
                <p:nvPr/>
              </p:nvSpPr>
              <p:spPr>
                <a:xfrm>
                  <a:off x="5846992" y="4588569"/>
                  <a:ext cx="346998" cy="78682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3D30BE92-CAE1-4BAA-8C9E-E122F9D8478F}"/>
                  </a:ext>
                </a:extLst>
              </p:cNvPr>
              <p:cNvSpPr/>
              <p:nvPr/>
            </p:nvSpPr>
            <p:spPr>
              <a:xfrm>
                <a:off x="6011000" y="4962193"/>
                <a:ext cx="51211" cy="51211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8794C0DC-4196-4A17-97FC-1808E4D8C8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2211" y="4981981"/>
                <a:ext cx="1276528" cy="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3705E1A9-F9A3-47FF-B035-B4068858CC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4399" y="5013404"/>
                <a:ext cx="1471" cy="635260"/>
              </a:xfrm>
              <a:prstGeom prst="straightConnector1">
                <a:avLst/>
              </a:pr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F5E02A0D-0ECD-4791-8345-5654D874821D}"/>
              </a:ext>
            </a:extLst>
          </p:cNvPr>
          <p:cNvCxnSpPr>
            <a:cxnSpLocks/>
            <a:stCxn id="148" idx="0"/>
          </p:cNvCxnSpPr>
          <p:nvPr/>
        </p:nvCxnSpPr>
        <p:spPr>
          <a:xfrm rot="16200000" flipV="1">
            <a:off x="3880908" y="4862074"/>
            <a:ext cx="918164" cy="14179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33D20492-B450-4573-807D-BE2219E61C1F}"/>
              </a:ext>
            </a:extLst>
          </p:cNvPr>
          <p:cNvCxnSpPr>
            <a:cxnSpLocks/>
            <a:stCxn id="105" idx="0"/>
            <a:endCxn id="31" idx="2"/>
          </p:cNvCxnSpPr>
          <p:nvPr/>
        </p:nvCxnSpPr>
        <p:spPr>
          <a:xfrm rot="16200000" flipV="1">
            <a:off x="891836" y="2770752"/>
            <a:ext cx="328790" cy="14426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16CE865D-C5CB-41D2-A664-EEAB8D17A352}"/>
                  </a:ext>
                </a:extLst>
              </p:cNvPr>
              <p:cNvSpPr/>
              <p:nvPr/>
            </p:nvSpPr>
            <p:spPr>
              <a:xfrm>
                <a:off x="7095679" y="4898417"/>
                <a:ext cx="4812408" cy="39190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CA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i="1" dirty="0">
                    <a:solidFill>
                      <a:schemeClr val="lt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𝑙𝑖𝑛𝑘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𝑟𝑜𝑡𝑜𝑟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𝑤𝑒𝑖𝑔h𝑡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𝑐𝑜𝑢𝑛𝑡𝑒𝑟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𝑤𝑒𝑖𝑔h𝑡</m:t>
                        </m:r>
                      </m:sub>
                    </m:sSub>
                  </m:oMath>
                </a14:m>
                <a:endParaRPr lang="en-CA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16CE865D-C5CB-41D2-A664-EEAB8D17A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79" y="4898417"/>
                <a:ext cx="4812408" cy="391902"/>
              </a:xfrm>
              <a:prstGeom prst="rect">
                <a:avLst/>
              </a:prstGeom>
              <a:blipFill>
                <a:blip r:embed="rId27"/>
                <a:stretch>
                  <a:fillRect l="-126" b="-90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9593F7CB-87AE-4613-AA07-631F1A7DFE92}"/>
                  </a:ext>
                </a:extLst>
              </p:cNvPr>
              <p:cNvSpPr/>
              <p:nvPr/>
            </p:nvSpPr>
            <p:spPr>
              <a:xfrm>
                <a:off x="7095679" y="5316269"/>
                <a:ext cx="1299330" cy="39074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CA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i="1" dirty="0">
                    <a:solidFill>
                      <a:schemeClr val="lt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𝑟𝑜𝑡𝑜𝑟</m:t>
                        </m:r>
                      </m:sub>
                    </m:sSub>
                  </m:oMath>
                </a14:m>
                <a:endParaRPr lang="en-CA" i="1" dirty="0">
                  <a:solidFill>
                    <a:schemeClr val="lt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9593F7CB-87AE-4613-AA07-631F1A7DFE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79" y="5316269"/>
                <a:ext cx="1299330" cy="390748"/>
              </a:xfrm>
              <a:prstGeom prst="rect">
                <a:avLst/>
              </a:prstGeom>
              <a:blipFill>
                <a:blip r:embed="rId28"/>
                <a:stretch>
                  <a:fillRect l="-465" b="-60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49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BE58-00FA-4D86-85B1-AE60D67A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Sensor Dynamics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72C0B0-398A-437F-84ED-CE9A57D5E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87" y="1296987"/>
            <a:ext cx="3286125" cy="20288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F40652F-D830-409F-9D1C-4084A499E6CE}"/>
                  </a:ext>
                </a:extLst>
              </p:cNvPr>
              <p:cNvSpPr/>
              <p:nvPr/>
            </p:nvSpPr>
            <p:spPr>
              <a:xfrm>
                <a:off x="4550372" y="1885434"/>
                <a:ext cx="6151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𝑟𝑎𝑑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F40652F-D830-409F-9D1C-4084A499E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372" y="1885434"/>
                <a:ext cx="6151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DFCED84-D6F9-4704-8DB4-4FACF063E86F}"/>
                  </a:ext>
                </a:extLst>
              </p:cNvPr>
              <p:cNvSpPr/>
              <p:nvPr/>
            </p:nvSpPr>
            <p:spPr>
              <a:xfrm>
                <a:off x="397059" y="1873250"/>
                <a:ext cx="6121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DFCED84-D6F9-4704-8DB4-4FACF063E8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59" y="1873250"/>
                <a:ext cx="612178" cy="369332"/>
              </a:xfrm>
              <a:prstGeom prst="rect">
                <a:avLst/>
              </a:prstGeom>
              <a:blipFill>
                <a:blip r:embed="rId4"/>
                <a:stretch>
                  <a:fillRect l="-2970" r="-64356"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947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6500-B8EA-45C6-98EE-E1A92B99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Friction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A59EF-FDB1-4634-909C-A06CF0429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804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007B00-97D3-4EA5-8578-6C8DD490F41C}"/>
              </a:ext>
            </a:extLst>
          </p:cNvPr>
          <p:cNvSpPr txBox="1"/>
          <p:nvPr/>
        </p:nvSpPr>
        <p:spPr>
          <a:xfrm>
            <a:off x="4344110" y="150470"/>
            <a:ext cx="3503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System Overview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C25F7B17-B1C8-4E24-A2BB-20A6330C601E}"/>
              </a:ext>
            </a:extLst>
          </p:cNvPr>
          <p:cNvSpPr/>
          <p:nvPr/>
        </p:nvSpPr>
        <p:spPr>
          <a:xfrm>
            <a:off x="1059366" y="1918010"/>
            <a:ext cx="2386361" cy="12712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C166809-89EF-4FA6-A804-5F8E0C5614BA}"/>
              </a:ext>
            </a:extLst>
          </p:cNvPr>
          <p:cNvSpPr/>
          <p:nvPr/>
        </p:nvSpPr>
        <p:spPr>
          <a:xfrm>
            <a:off x="3947532" y="2007220"/>
            <a:ext cx="1984917" cy="11820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5EE5616B-73E5-4D5C-84F0-D6A268A2DDD9}"/>
              </a:ext>
            </a:extLst>
          </p:cNvPr>
          <p:cNvSpPr/>
          <p:nvPr/>
        </p:nvSpPr>
        <p:spPr>
          <a:xfrm>
            <a:off x="6434254" y="2040673"/>
            <a:ext cx="2196790" cy="11485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52B79740-11BB-4A4A-9D45-A29A2B5C8695}"/>
              </a:ext>
            </a:extLst>
          </p:cNvPr>
          <p:cNvSpPr/>
          <p:nvPr/>
        </p:nvSpPr>
        <p:spPr>
          <a:xfrm>
            <a:off x="9121698" y="2007220"/>
            <a:ext cx="1984917" cy="11820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516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FBD319-DEB9-4910-9E00-B841AEC0A871}"/>
                  </a:ext>
                </a:extLst>
              </p:cNvPr>
              <p:cNvSpPr txBox="1"/>
              <p:nvPr/>
            </p:nvSpPr>
            <p:spPr>
              <a:xfrm>
                <a:off x="3699052" y="2221676"/>
                <a:ext cx="2223537" cy="3693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b="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:r>
                  <a:rPr lang="en-CA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angle of motor 0</a:t>
                </a:r>
                <a:endParaRPr lang="en-CA" b="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FBD319-DEB9-4910-9E00-B841AEC0A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052" y="2221676"/>
                <a:ext cx="2223537" cy="369332"/>
              </a:xfrm>
              <a:prstGeom prst="rect">
                <a:avLst/>
              </a:prstGeom>
              <a:blipFill>
                <a:blip r:embed="rId2"/>
                <a:stretch>
                  <a:fillRect t="-6557" r="-1096" b="-262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B07EDBE-68EB-4D6A-892F-D97DC093912A}"/>
                  </a:ext>
                </a:extLst>
              </p:cNvPr>
              <p:cNvSpPr txBox="1"/>
              <p:nvPr/>
            </p:nvSpPr>
            <p:spPr>
              <a:xfrm>
                <a:off x="3714780" y="2653077"/>
                <a:ext cx="2211937" cy="369332"/>
              </a:xfrm>
              <a:prstGeom prst="rect">
                <a:avLst/>
              </a:prstGeom>
              <a:solidFill>
                <a:schemeClr val="accent4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b="0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:r>
                  <a:rPr lang="en-CA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angle of motor 1</a:t>
                </a:r>
                <a:endParaRPr lang="en-CA" b="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B07EDBE-68EB-4D6A-892F-D97DC0939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80" y="2653077"/>
                <a:ext cx="2211937" cy="369332"/>
              </a:xfrm>
              <a:prstGeom prst="rect">
                <a:avLst/>
              </a:prstGeom>
              <a:blipFill>
                <a:blip r:embed="rId3"/>
                <a:stretch>
                  <a:fillRect t="-6557" r="-1653" b="-262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AF5F5CD-BDB1-4786-83B8-D3BEEC90FCC1}"/>
              </a:ext>
            </a:extLst>
          </p:cNvPr>
          <p:cNvGrpSpPr/>
          <p:nvPr/>
        </p:nvGrpSpPr>
        <p:grpSpPr>
          <a:xfrm>
            <a:off x="4992046" y="943061"/>
            <a:ext cx="4350593" cy="5205046"/>
            <a:chOff x="1574777" y="826477"/>
            <a:chExt cx="4350593" cy="52050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C3F584-E649-4513-929E-74F4A225DC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1024" y="4174262"/>
              <a:ext cx="2205696" cy="11362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5B91062-325B-4902-9D28-25D713F2F0A8}"/>
                </a:ext>
              </a:extLst>
            </p:cNvPr>
            <p:cNvCxnSpPr/>
            <p:nvPr/>
          </p:nvCxnSpPr>
          <p:spPr>
            <a:xfrm>
              <a:off x="3510547" y="1981200"/>
              <a:ext cx="323138" cy="8064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13789D5-30F0-4158-8E5A-FE910F9F7FC3}"/>
                </a:ext>
              </a:extLst>
            </p:cNvPr>
            <p:cNvCxnSpPr>
              <a:cxnSpLocks/>
            </p:cNvCxnSpPr>
            <p:nvPr/>
          </p:nvCxnSpPr>
          <p:spPr>
            <a:xfrm>
              <a:off x="3833685" y="2795337"/>
              <a:ext cx="1017491" cy="674680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32C66B6-6FD9-4E80-8A90-D58C3A546E79}"/>
                </a:ext>
              </a:extLst>
            </p:cNvPr>
            <p:cNvCxnSpPr>
              <a:cxnSpLocks/>
            </p:cNvCxnSpPr>
            <p:nvPr/>
          </p:nvCxnSpPr>
          <p:spPr>
            <a:xfrm>
              <a:off x="3288323" y="4404946"/>
              <a:ext cx="2453054" cy="16265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252342C-70B8-44A8-949E-2999012ED314}"/>
                </a:ext>
              </a:extLst>
            </p:cNvPr>
            <p:cNvCxnSpPr>
              <a:cxnSpLocks/>
            </p:cNvCxnSpPr>
            <p:nvPr/>
          </p:nvCxnSpPr>
          <p:spPr>
            <a:xfrm>
              <a:off x="3525716" y="982980"/>
              <a:ext cx="0" cy="39319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B86B4B9-2874-4767-8FE2-BA1F2B83AF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9724" y="1200150"/>
              <a:ext cx="2057400" cy="1028700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lg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CBE8010-FCAB-40DC-BEE4-F4F8C051B366}"/>
                </a:ext>
              </a:extLst>
            </p:cNvPr>
            <p:cNvCxnSpPr>
              <a:cxnSpLocks/>
            </p:cNvCxnSpPr>
            <p:nvPr/>
          </p:nvCxnSpPr>
          <p:spPr>
            <a:xfrm>
              <a:off x="2272812" y="1169670"/>
              <a:ext cx="1573823" cy="1028700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lg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4E5A775-A8B9-41E7-9D00-562A3188AE13}"/>
                    </a:ext>
                  </a:extLst>
                </p:cNvPr>
                <p:cNvSpPr/>
                <p:nvPr/>
              </p:nvSpPr>
              <p:spPr>
                <a:xfrm>
                  <a:off x="3899395" y="1395675"/>
                  <a:ext cx="601980" cy="55626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76200">
                  <a:solidFill>
                    <a:schemeClr val="bg1"/>
                  </a:solidFill>
                </a:ln>
                <a:scene3d>
                  <a:camera prst="orthographicFront">
                    <a:rot lat="2280000" lon="3000000" rev="0"/>
                  </a:camera>
                  <a:lightRig rig="soft" dir="t"/>
                </a:scene3d>
                <a:sp3d extrusionH="635000" contourW="12700" prstMaterial="clear">
                  <a:bevelT prst="convex"/>
                  <a:extrusionClr>
                    <a:schemeClr val="bg1"/>
                  </a:extrusionClr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CA" b="0" dirty="0"/>
                </a:p>
                <a:p>
                  <a:pPr algn="ctr"/>
                  <a:endParaRPr lang="en-CA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4E5A775-A8B9-41E7-9D00-562A3188AE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9395" y="1395675"/>
                  <a:ext cx="601980" cy="55626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762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D46D9113-2DAD-4A53-9355-0298F9FF0594}"/>
                    </a:ext>
                  </a:extLst>
                </p:cNvPr>
                <p:cNvSpPr/>
                <p:nvPr/>
              </p:nvSpPr>
              <p:spPr>
                <a:xfrm>
                  <a:off x="2924910" y="1527844"/>
                  <a:ext cx="601980" cy="55626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76200">
                  <a:solidFill>
                    <a:schemeClr val="bg1"/>
                  </a:solidFill>
                </a:ln>
                <a:scene3d>
                  <a:camera prst="orthographicFront">
                    <a:rot lat="1800000" lon="19200000" rev="0"/>
                  </a:camera>
                  <a:lightRig rig="soft" dir="t"/>
                </a:scene3d>
                <a:sp3d extrusionH="635000" contourW="12700" prstMaterial="clear">
                  <a:bevelT prst="convex"/>
                  <a:extrusionClr>
                    <a:schemeClr val="bg1"/>
                  </a:extrusionClr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b="0" dirty="0"/>
                </a:p>
                <a:p>
                  <a:pPr algn="ctr"/>
                  <a:endParaRPr lang="en-CA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D46D9113-2DAD-4A53-9355-0298F9FF05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910" y="1527844"/>
                  <a:ext cx="601980" cy="55626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762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CFC7844-04B8-4B77-AE7D-981DC376AB57}"/>
                    </a:ext>
                  </a:extLst>
                </p:cNvPr>
                <p:cNvSpPr txBox="1"/>
                <p:nvPr/>
              </p:nvSpPr>
              <p:spPr>
                <a:xfrm>
                  <a:off x="5557384" y="5662191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CFC7844-04B8-4B77-AE7D-981DC376AB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7384" y="5662191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688CE68-4FA0-4066-BF62-DEF62842DA03}"/>
                    </a:ext>
                  </a:extLst>
                </p:cNvPr>
                <p:cNvSpPr txBox="1"/>
                <p:nvPr/>
              </p:nvSpPr>
              <p:spPr>
                <a:xfrm>
                  <a:off x="1574777" y="5201895"/>
                  <a:ext cx="5445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688CE68-4FA0-4066-BF62-DEF62842DA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4777" y="5201895"/>
                  <a:ext cx="54450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AE1A7CF-1339-42CC-9A87-676EF7F7C746}"/>
                    </a:ext>
                  </a:extLst>
                </p:cNvPr>
                <p:cNvSpPr txBox="1"/>
                <p:nvPr/>
              </p:nvSpPr>
              <p:spPr>
                <a:xfrm>
                  <a:off x="3472956" y="826477"/>
                  <a:ext cx="353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AE1A7CF-1339-42CC-9A87-676EF7F7C7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2956" y="826477"/>
                  <a:ext cx="35375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846D2E6-2649-4380-A1CA-6FAAC8B2E7ED}"/>
                </a:ext>
              </a:extLst>
            </p:cNvPr>
            <p:cNvSpPr/>
            <p:nvPr/>
          </p:nvSpPr>
          <p:spPr>
            <a:xfrm>
              <a:off x="4778621" y="3376979"/>
              <a:ext cx="104042" cy="10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5AD5BDA-E869-480F-954C-2D506F50EC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4851" y="5056180"/>
              <a:ext cx="315791" cy="162684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642629-9E7B-4BC1-ACEB-B10434430B04}"/>
                </a:ext>
              </a:extLst>
            </p:cNvPr>
            <p:cNvCxnSpPr>
              <a:cxnSpLocks/>
              <a:endCxn id="34" idx="4"/>
            </p:cNvCxnSpPr>
            <p:nvPr/>
          </p:nvCxnSpPr>
          <p:spPr>
            <a:xfrm flipV="1">
              <a:off x="4830642" y="3481021"/>
              <a:ext cx="0" cy="159389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3DB727C-D37D-46E8-AA86-B86D842C5EE9}"/>
                </a:ext>
              </a:extLst>
            </p:cNvPr>
            <p:cNvCxnSpPr>
              <a:cxnSpLocks/>
            </p:cNvCxnSpPr>
            <p:nvPr/>
          </p:nvCxnSpPr>
          <p:spPr>
            <a:xfrm>
              <a:off x="3815312" y="4381500"/>
              <a:ext cx="1017491" cy="67468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ABB14E1-E33B-4383-AE53-A0A2AC1EF9EA}"/>
                </a:ext>
              </a:extLst>
            </p:cNvPr>
            <p:cNvCxnSpPr>
              <a:cxnSpLocks/>
            </p:cNvCxnSpPr>
            <p:nvPr/>
          </p:nvCxnSpPr>
          <p:spPr>
            <a:xfrm>
              <a:off x="3510547" y="2935719"/>
              <a:ext cx="1017491" cy="674680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30CAF28-0E69-425A-84C0-441A546716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0547" y="2793167"/>
              <a:ext cx="315791" cy="162684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85F844D-B313-46A7-996F-80C2C8C2D0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4850" y="3607996"/>
              <a:ext cx="0" cy="1593899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521CC3A-F482-4E5C-8808-4B10ED9EDB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6706" y="2787601"/>
              <a:ext cx="0" cy="1593899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4AFE6FD-B184-4D09-B984-3DFBB08B7A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9718" y="3445524"/>
              <a:ext cx="315791" cy="162684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AB125F3-8802-47B9-9CCB-6278F1F7678A}"/>
                </a:ext>
              </a:extLst>
            </p:cNvPr>
            <p:cNvCxnSpPr/>
            <p:nvPr/>
          </p:nvCxnSpPr>
          <p:spPr>
            <a:xfrm>
              <a:off x="3525194" y="1992997"/>
              <a:ext cx="984524" cy="15986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845E012-D782-44B6-A77B-188C4388C6A2}"/>
                </a:ext>
              </a:extLst>
            </p:cNvPr>
            <p:cNvCxnSpPr>
              <a:endCxn id="34" idx="1"/>
            </p:cNvCxnSpPr>
            <p:nvPr/>
          </p:nvCxnSpPr>
          <p:spPr>
            <a:xfrm>
              <a:off x="3525716" y="1981200"/>
              <a:ext cx="1268142" cy="14110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01ADCA7F-AEEA-4480-81A1-73C7BD2BDFEC}"/>
                </a:ext>
              </a:extLst>
            </p:cNvPr>
            <p:cNvSpPr/>
            <p:nvPr/>
          </p:nvSpPr>
          <p:spPr>
            <a:xfrm>
              <a:off x="3181353" y="1728599"/>
              <a:ext cx="643377" cy="643377"/>
            </a:xfrm>
            <a:prstGeom prst="arc">
              <a:avLst>
                <a:gd name="adj1" fmla="val 3598766"/>
                <a:gd name="adj2" fmla="val 5188585"/>
              </a:avLst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68D85C3B-B75F-4552-9687-67D298708E13}"/>
                </a:ext>
              </a:extLst>
            </p:cNvPr>
            <p:cNvSpPr/>
            <p:nvPr/>
          </p:nvSpPr>
          <p:spPr>
            <a:xfrm>
              <a:off x="2884025" y="1417337"/>
              <a:ext cx="1348735" cy="1348735"/>
            </a:xfrm>
            <a:prstGeom prst="arc">
              <a:avLst>
                <a:gd name="adj1" fmla="val 3302527"/>
                <a:gd name="adj2" fmla="val 5541694"/>
              </a:avLst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227404B-EC2F-455A-9EE3-055A4E634FCF}"/>
                </a:ext>
              </a:extLst>
            </p:cNvPr>
            <p:cNvCxnSpPr>
              <a:cxnSpLocks/>
            </p:cNvCxnSpPr>
            <p:nvPr/>
          </p:nvCxnSpPr>
          <p:spPr>
            <a:xfrm>
              <a:off x="3525194" y="1992997"/>
              <a:ext cx="0" cy="962854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43CA4BB-EF82-45E5-BF6B-C7C94C6B7E5E}"/>
              </a:ext>
            </a:extLst>
          </p:cNvPr>
          <p:cNvGrpSpPr/>
          <p:nvPr/>
        </p:nvGrpSpPr>
        <p:grpSpPr>
          <a:xfrm>
            <a:off x="8392047" y="2881375"/>
            <a:ext cx="1406692" cy="1361466"/>
            <a:chOff x="7236069" y="4705828"/>
            <a:chExt cx="1406692" cy="1361466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015474D-2B94-4755-B0CD-8BE12BA4D8A0}"/>
                </a:ext>
              </a:extLst>
            </p:cNvPr>
            <p:cNvGrpSpPr/>
            <p:nvPr/>
          </p:nvGrpSpPr>
          <p:grpSpPr>
            <a:xfrm>
              <a:off x="7349938" y="4782139"/>
              <a:ext cx="1178954" cy="1208844"/>
              <a:chOff x="7349938" y="4782139"/>
              <a:chExt cx="1178954" cy="12088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4A2F3C25-8EAC-4BA2-BA76-154C3509626E}"/>
                      </a:ext>
                    </a:extLst>
                  </p:cNvPr>
                  <p:cNvSpPr txBox="1"/>
                  <p:nvPr/>
                </p:nvSpPr>
                <p:spPr>
                  <a:xfrm>
                    <a:off x="7350302" y="4782139"/>
                    <a:ext cx="1178590" cy="369332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Desired </a:t>
                    </a:r>
                    <a14:m>
                      <m:oMath xmlns:m="http://schemas.openxmlformats.org/officeDocument/2006/math">
                        <m:r>
                          <a:rPr lang="en-CA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oMath>
                    </a14:m>
                    <a:endParaRPr lang="en-CA" dirty="0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4A2F3C25-8EAC-4BA2-BA76-154C350962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0302" y="4782139"/>
                    <a:ext cx="11785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124" t="-6557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1BEBFC12-DEFA-4B39-A08C-7CC8393C4088}"/>
                      </a:ext>
                    </a:extLst>
                  </p:cNvPr>
                  <p:cNvSpPr txBox="1"/>
                  <p:nvPr/>
                </p:nvSpPr>
                <p:spPr>
                  <a:xfrm>
                    <a:off x="7350302" y="5621651"/>
                    <a:ext cx="1178590" cy="369332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Desired </a:t>
                    </a:r>
                    <a14:m>
                      <m:oMath xmlns:m="http://schemas.openxmlformats.org/officeDocument/2006/math">
                        <m:r>
                          <a:rPr lang="en-CA" b="0" i="1" smtClean="0"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a14:m>
                    <a:endParaRPr lang="en-CA" dirty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1BEBFC12-DEFA-4B39-A08C-7CC8393C40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0302" y="5621651"/>
                    <a:ext cx="117859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124" t="-8333" b="-28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C97E694B-19C0-4C27-9F16-DE3B0D02AEFF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938" y="5197489"/>
                    <a:ext cx="1178590" cy="369332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Desired </a:t>
                    </a:r>
                    <a14:m>
                      <m:oMath xmlns:m="http://schemas.openxmlformats.org/officeDocument/2006/math">
                        <m:r>
                          <a:rPr lang="en-CA" b="0" i="1" smtClean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oMath>
                    </a14:m>
                    <a:endParaRPr lang="en-CA" dirty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C97E694B-19C0-4C27-9F16-DE3B0D02AE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938" y="5197489"/>
                    <a:ext cx="117859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4124" t="-6557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3" name="Double Bracket 92">
              <a:extLst>
                <a:ext uri="{FF2B5EF4-FFF2-40B4-BE49-F238E27FC236}">
                  <a16:creationId xmlns:a16="http://schemas.microsoft.com/office/drawing/2014/main" id="{0CD6B321-C7DD-4C32-BE6C-E37D59000C1D}"/>
                </a:ext>
              </a:extLst>
            </p:cNvPr>
            <p:cNvSpPr/>
            <p:nvPr/>
          </p:nvSpPr>
          <p:spPr>
            <a:xfrm>
              <a:off x="7236069" y="4705828"/>
              <a:ext cx="1406692" cy="1361466"/>
            </a:xfrm>
            <a:prstGeom prst="bracketPair">
              <a:avLst>
                <a:gd name="adj" fmla="val 5141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B0787BA-C669-4186-B70A-2EF552858DF8}"/>
                  </a:ext>
                </a:extLst>
              </p:cNvPr>
              <p:cNvSpPr txBox="1"/>
              <p:nvPr/>
            </p:nvSpPr>
            <p:spPr>
              <a:xfrm>
                <a:off x="1514798" y="3084478"/>
                <a:ext cx="4411464" cy="369332"/>
              </a:xfrm>
              <a:prstGeom prst="rect">
                <a:avLst/>
              </a:prstGeom>
              <a:solidFill>
                <a:srgbClr val="7030A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𝑧</m:t>
                    </m:r>
                    <m:r>
                      <a:rPr lang="en-CA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en-CA" dirty="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 Distance between laser and top of part</a:t>
                </a:r>
                <a:endParaRPr lang="en-CA" b="0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B0787BA-C669-4186-B70A-2EF552858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98" y="3084478"/>
                <a:ext cx="4411464" cy="369332"/>
              </a:xfrm>
              <a:prstGeom prst="rect">
                <a:avLst/>
              </a:prstGeom>
              <a:blipFill>
                <a:blip r:embed="rId12"/>
                <a:stretch>
                  <a:fillRect t="-8197" r="-138" b="-262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6AA4BE9-9979-4F55-831D-07A7135C3EE0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5922589" y="2406342"/>
            <a:ext cx="1158666" cy="39062"/>
          </a:xfrm>
          <a:prstGeom prst="line">
            <a:avLst/>
          </a:prstGeom>
          <a:ln>
            <a:headEnd type="oval" w="med" len="med"/>
            <a:tailEnd type="oval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B373880-2EC9-4B31-93CA-1115E38F8F50}"/>
              </a:ext>
            </a:extLst>
          </p:cNvPr>
          <p:cNvCxnSpPr>
            <a:cxnSpLocks/>
          </p:cNvCxnSpPr>
          <p:nvPr/>
        </p:nvCxnSpPr>
        <p:spPr>
          <a:xfrm>
            <a:off x="5922588" y="2843289"/>
            <a:ext cx="1214799" cy="22753"/>
          </a:xfrm>
          <a:prstGeom prst="line">
            <a:avLst/>
          </a:prstGeom>
          <a:ln>
            <a:solidFill>
              <a:schemeClr val="accent4"/>
            </a:solidFill>
            <a:headEnd type="oval" w="med" len="med"/>
            <a:tailEnd type="oval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16DE81C-DCDC-46C6-91B2-D1F19B91504D}"/>
              </a:ext>
            </a:extLst>
          </p:cNvPr>
          <p:cNvCxnSpPr>
            <a:cxnSpLocks/>
          </p:cNvCxnSpPr>
          <p:nvPr/>
        </p:nvCxnSpPr>
        <p:spPr>
          <a:xfrm flipV="1">
            <a:off x="5922588" y="3052303"/>
            <a:ext cx="1019875" cy="218577"/>
          </a:xfrm>
          <a:prstGeom prst="line">
            <a:avLst/>
          </a:prstGeom>
          <a:ln>
            <a:solidFill>
              <a:srgbClr val="7030A0"/>
            </a:solidFill>
            <a:headEnd type="oval" w="med" len="med"/>
            <a:tailEnd type="oval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62036381-A91D-4761-913D-072445647454}"/>
              </a:ext>
            </a:extLst>
          </p:cNvPr>
          <p:cNvSpPr txBox="1"/>
          <p:nvPr/>
        </p:nvSpPr>
        <p:spPr>
          <a:xfrm>
            <a:off x="4344110" y="150470"/>
            <a:ext cx="3503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System Overview</a:t>
            </a:r>
          </a:p>
        </p:txBody>
      </p:sp>
    </p:spTree>
    <p:extLst>
      <p:ext uri="{BB962C8B-B14F-4D97-AF65-F5344CB8AC3E}">
        <p14:creationId xmlns:p14="http://schemas.microsoft.com/office/powerpoint/2010/main" val="237509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52BED9-678F-4330-9B08-D6949B7E9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102" y="2126581"/>
            <a:ext cx="8852898" cy="39474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C1353-FB02-478A-8480-B6F9E92EE1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9548" y="658957"/>
                <a:ext cx="3369066" cy="95026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CA" b="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C1353-FB02-478A-8480-B6F9E92EE1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9548" y="658957"/>
                <a:ext cx="3369066" cy="950262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0A79D8F-6925-4C38-BDA9-2A85496F3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118" y="986540"/>
            <a:ext cx="2246411" cy="17617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4F9077E-BFD1-4E38-9ED7-784E3D31BD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65394" y="5620441"/>
                <a:ext cx="4128071" cy="731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4F9077E-BFD1-4E38-9ED7-784E3D31B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394" y="5620441"/>
                <a:ext cx="4128071" cy="7312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D39248-CF10-400A-82F7-F77DF6A2BB83}"/>
              </a:ext>
            </a:extLst>
          </p:cNvPr>
          <p:cNvCxnSpPr>
            <a:cxnSpLocks/>
          </p:cNvCxnSpPr>
          <p:nvPr/>
        </p:nvCxnSpPr>
        <p:spPr>
          <a:xfrm flipV="1">
            <a:off x="9548636" y="4364286"/>
            <a:ext cx="371063" cy="13450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C767C-C14C-4ED7-8C4B-114A99D6C581}"/>
              </a:ext>
            </a:extLst>
          </p:cNvPr>
          <p:cNvCxnSpPr>
            <a:cxnSpLocks/>
          </p:cNvCxnSpPr>
          <p:nvPr/>
        </p:nvCxnSpPr>
        <p:spPr>
          <a:xfrm>
            <a:off x="9431676" y="1309955"/>
            <a:ext cx="400693" cy="14383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F1EFC7-1C15-4958-BCE9-C2737574D47A}"/>
              </a:ext>
            </a:extLst>
          </p:cNvPr>
          <p:cNvCxnSpPr>
            <a:cxnSpLocks/>
          </p:cNvCxnSpPr>
          <p:nvPr/>
        </p:nvCxnSpPr>
        <p:spPr>
          <a:xfrm flipH="1" flipV="1">
            <a:off x="5866860" y="5542909"/>
            <a:ext cx="229140" cy="7346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845352-D29D-4E7E-8B84-824C79A33983}"/>
                  </a:ext>
                </a:extLst>
              </p:cNvPr>
              <p:cNvSpPr/>
              <p:nvPr/>
            </p:nvSpPr>
            <p:spPr>
              <a:xfrm>
                <a:off x="3460678" y="6230519"/>
                <a:ext cx="54106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𝑙𝑎𝑠𝑒𝑟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𝑝𝑎𝑟𝑡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845352-D29D-4E7E-8B84-824C79A339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678" y="6230519"/>
                <a:ext cx="5410648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B7055AB-6AA9-4E53-9317-860D19E7ECAA}"/>
              </a:ext>
            </a:extLst>
          </p:cNvPr>
          <p:cNvSpPr txBox="1"/>
          <p:nvPr/>
        </p:nvSpPr>
        <p:spPr>
          <a:xfrm>
            <a:off x="4237318" y="150470"/>
            <a:ext cx="3717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Inverse Kinematics</a:t>
            </a:r>
          </a:p>
        </p:txBody>
      </p:sp>
    </p:spTree>
    <p:extLst>
      <p:ext uri="{BB962C8B-B14F-4D97-AF65-F5344CB8AC3E}">
        <p14:creationId xmlns:p14="http://schemas.microsoft.com/office/powerpoint/2010/main" val="266755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7C2E0D-7A7C-403D-932F-1F754D763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886" y="914498"/>
            <a:ext cx="6966624" cy="5830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C1353-FB02-478A-8480-B6F9E92EE1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97822" y="502591"/>
                <a:ext cx="3882774" cy="54719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C1353-FB02-478A-8480-B6F9E92EE1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97822" y="502591"/>
                <a:ext cx="3882774" cy="547196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040E46-71E1-4D9E-9FB5-A9EC11BE8D76}"/>
              </a:ext>
            </a:extLst>
          </p:cNvPr>
          <p:cNvCxnSpPr>
            <a:cxnSpLocks/>
          </p:cNvCxnSpPr>
          <p:nvPr/>
        </p:nvCxnSpPr>
        <p:spPr>
          <a:xfrm>
            <a:off x="9718722" y="976310"/>
            <a:ext cx="293445" cy="13677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A741D37-76AA-4159-8C92-50E540FCFD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85171" y="5968402"/>
                <a:ext cx="3882774" cy="5471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CA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A741D37-76AA-4159-8C92-50E540FCF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171" y="5968402"/>
                <a:ext cx="3882774" cy="5471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7CA725-ADD3-4222-82AA-55F86F372D99}"/>
              </a:ext>
            </a:extLst>
          </p:cNvPr>
          <p:cNvCxnSpPr>
            <a:cxnSpLocks/>
          </p:cNvCxnSpPr>
          <p:nvPr/>
        </p:nvCxnSpPr>
        <p:spPr>
          <a:xfrm flipH="1" flipV="1">
            <a:off x="10012167" y="4053155"/>
            <a:ext cx="534255" cy="19152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42934FBA-ED78-4756-8262-5FE6CDF97C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1288" y="3483673"/>
                <a:ext cx="3433890" cy="9624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3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5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55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CA" sz="55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sz="55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𝑏𝑒𝑡𝑤𝑒𝑒𝑛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𝑙𝑎𝑠𝑒𝑟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𝑡𝑖𝑝</m:t>
                      </m:r>
                    </m:oMath>
                  </m:oMathPara>
                </a14:m>
                <a:endParaRPr lang="en-CA" sz="55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𝑡𝑜𝑝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𝑝𝑎𝑟𝑡</m:t>
                      </m:r>
                    </m:oMath>
                  </m:oMathPara>
                </a14:m>
                <a:endParaRPr lang="en-CA" sz="5500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42934FBA-ED78-4756-8262-5FE6CDF97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88" y="3483673"/>
                <a:ext cx="3433890" cy="9624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F4614E1D-5B23-402F-97DE-41ED728673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472" y="943533"/>
            <a:ext cx="2611598" cy="20482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7DE5C9-E85E-4B70-90E7-99E3A9A57D1D}"/>
              </a:ext>
            </a:extLst>
          </p:cNvPr>
          <p:cNvSpPr txBox="1"/>
          <p:nvPr/>
        </p:nvSpPr>
        <p:spPr>
          <a:xfrm>
            <a:off x="4357194" y="150470"/>
            <a:ext cx="3477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Direct Kinematics</a:t>
            </a:r>
          </a:p>
        </p:txBody>
      </p:sp>
    </p:spTree>
    <p:extLst>
      <p:ext uri="{BB962C8B-B14F-4D97-AF65-F5344CB8AC3E}">
        <p14:creationId xmlns:p14="http://schemas.microsoft.com/office/powerpoint/2010/main" val="218373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00A99C-DDE5-4061-8884-F2BFC1F2F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424" y="1172009"/>
            <a:ext cx="5359533" cy="26976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BE288E-B19A-4D0E-8015-C7CAB87F8A9D}"/>
                  </a:ext>
                </a:extLst>
              </p:cNvPr>
              <p:cNvSpPr txBox="1"/>
              <p:nvPr/>
            </p:nvSpPr>
            <p:spPr>
              <a:xfrm>
                <a:off x="6796353" y="443656"/>
                <a:ext cx="4952145" cy="5307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Transfer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function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out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dirty="0"/>
                  <a:t> due to negative feedback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𝑆𝐶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→  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𝑒𝑞𝑢𝑎𝑡𝑖𝑜𝑛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CA" i="0">
                          <a:latin typeface="Cambria Math" panose="02040503050406030204" pitchFamily="18" charset="0"/>
                        </a:rPr>
                        <m:t>→  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equation</m:t>
                          </m:r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d>
                    </m:oMath>
                  </m:oMathPara>
                </a14:m>
                <a:endParaRPr lang="en-CA" b="0" dirty="0"/>
              </a:p>
              <a:p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From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2,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b="0" i="0" smtClean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en-CA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CA" b="0" dirty="0"/>
              </a:p>
              <a:p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substituting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into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gives</m:t>
                      </m:r>
                    </m:oMath>
                  </m:oMathPara>
                </a14:m>
                <a:endParaRPr lang="en-CA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</m:sub>
                              </m:sSub>
                            </m:num>
                            <m:den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CA" i="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a:rPr lang="en-CA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</m:sub>
                              </m:sSub>
                            </m:num>
                            <m:den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CA" i="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a:rPr lang="en-CA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out</m:t>
                              </m:r>
                            </m:sub>
                          </m:sSub>
                        </m:e>
                      </m:d>
                      <m:r>
                        <a:rPr lang="en-CA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CA" i="0">
                          <a:latin typeface="Cambria Math" panose="02040503050406030204" pitchFamily="18" charset="0"/>
                        </a:rPr>
                        <m:t>SC</m:t>
                      </m:r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BE288E-B19A-4D0E-8015-C7CAB87F8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353" y="443656"/>
                <a:ext cx="4952145" cy="53074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DBE72E-3499-4172-A81A-C3F6BC53E0DB}"/>
              </a:ext>
            </a:extLst>
          </p:cNvPr>
          <p:cNvCxnSpPr>
            <a:cxnSpLocks/>
          </p:cNvCxnSpPr>
          <p:nvPr/>
        </p:nvCxnSpPr>
        <p:spPr>
          <a:xfrm flipV="1">
            <a:off x="3005191" y="2763749"/>
            <a:ext cx="750015" cy="1402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16D8FD8-34AD-4BFD-A7A4-DEC3964B1980}"/>
                  </a:ext>
                </a:extLst>
              </p:cNvPr>
              <p:cNvSpPr/>
              <p:nvPr/>
            </p:nvSpPr>
            <p:spPr>
              <a:xfrm>
                <a:off x="2566320" y="3973799"/>
                <a:ext cx="528863" cy="667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16D8FD8-34AD-4BFD-A7A4-DEC3964B19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320" y="3973799"/>
                <a:ext cx="528863" cy="667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703D0EE-20EB-44A9-AC5C-E52A35055FAA}"/>
                  </a:ext>
                </a:extLst>
              </p:cNvPr>
              <p:cNvSpPr/>
              <p:nvPr/>
            </p:nvSpPr>
            <p:spPr>
              <a:xfrm>
                <a:off x="3191230" y="1082011"/>
                <a:ext cx="47150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703D0EE-20EB-44A9-AC5C-E52A35055F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230" y="1082011"/>
                <a:ext cx="47150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79E97D-0FE8-438E-BBAA-6401135A6E03}"/>
              </a:ext>
            </a:extLst>
          </p:cNvPr>
          <p:cNvCxnSpPr>
            <a:cxnSpLocks/>
          </p:cNvCxnSpPr>
          <p:nvPr/>
        </p:nvCxnSpPr>
        <p:spPr>
          <a:xfrm>
            <a:off x="3586107" y="1462200"/>
            <a:ext cx="169104" cy="10586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DA3F9B0-93DC-40F1-8823-E6C29A5E8D35}"/>
                  </a:ext>
                </a:extLst>
              </p:cNvPr>
              <p:cNvSpPr/>
              <p:nvPr/>
            </p:nvSpPr>
            <p:spPr>
              <a:xfrm>
                <a:off x="7337344" y="5715224"/>
                <a:ext cx="3870162" cy="658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mtClean="0">
                          <a:latin typeface="Cambria Math" panose="02040503050406030204" pitchFamily="18" charset="0"/>
                        </a:rPr>
                        <m:t>simplifies</m:t>
                      </m:r>
                      <m:r>
                        <a:rPr lang="en-CA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CA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CA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𝐨𝐮𝐭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𝐢𝐧</m:t>
                              </m:r>
                            </m:sub>
                          </m:sSub>
                        </m:den>
                      </m:f>
                      <m:r>
                        <a:rPr lang="en-CA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1">
                              <a:latin typeface="Cambria Math" panose="02040503050406030204" pitchFamily="18" charset="0"/>
                            </a:rPr>
                            <m:t>𝐂</m:t>
                          </m:r>
                          <m:sSub>
                            <m:sSubPr>
                              <m:ctrlPr>
                                <a:rPr lang="en-CA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CA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b="1">
                              <a:latin typeface="Cambria Math" panose="02040503050406030204" pitchFamily="18" charset="0"/>
                            </a:rPr>
                            <m:t>𝐋</m:t>
                          </m:r>
                        </m:num>
                        <m:den>
                          <m:r>
                            <a:rPr lang="en-CA" b="1">
                              <a:latin typeface="Cambria Math" panose="02040503050406030204" pitchFamily="18" charset="0"/>
                            </a:rPr>
                            <m:t>𝐋𝐂</m:t>
                          </m:r>
                          <m:sSub>
                            <m:sSubPr>
                              <m:ctrlPr>
                                <a:rPr lang="en-CA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CA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  <m:r>
                            <a:rPr lang="en-CA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1">
                              <a:latin typeface="Cambria Math" panose="02040503050406030204" pitchFamily="18" charset="0"/>
                            </a:rPr>
                            <m:t>𝐂</m:t>
                          </m:r>
                          <m:sSub>
                            <m:sSubPr>
                              <m:ctrlPr>
                                <a:rPr lang="en-CA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DA3F9B0-93DC-40F1-8823-E6C29A5E8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344" y="5715224"/>
                <a:ext cx="3870162" cy="6580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83B212C-1C07-4015-9C4C-A42A0AE246DE}"/>
              </a:ext>
            </a:extLst>
          </p:cNvPr>
          <p:cNvSpPr txBox="1"/>
          <p:nvPr/>
        </p:nvSpPr>
        <p:spPr>
          <a:xfrm>
            <a:off x="4487364" y="150470"/>
            <a:ext cx="3217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 Amplifier</a:t>
            </a:r>
          </a:p>
        </p:txBody>
      </p:sp>
    </p:spTree>
    <p:extLst>
      <p:ext uri="{BB962C8B-B14F-4D97-AF65-F5344CB8AC3E}">
        <p14:creationId xmlns:p14="http://schemas.microsoft.com/office/powerpoint/2010/main" val="371225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00A99C-DDE5-4061-8884-F2BFC1F2F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431" y="897210"/>
            <a:ext cx="5359533" cy="26976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BE288E-B19A-4D0E-8015-C7CAB87F8A9D}"/>
                  </a:ext>
                </a:extLst>
              </p:cNvPr>
              <p:cNvSpPr txBox="1"/>
              <p:nvPr/>
            </p:nvSpPr>
            <p:spPr>
              <a:xfrm>
                <a:off x="6369356" y="1235652"/>
                <a:ext cx="3811371" cy="3756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b="0" i="0" smtClean="0"/>
                        <m:t>Transfer</m:t>
                      </m:r>
                      <m:r>
                        <a:rPr lang="en-CA" b="0" i="0" smtClean="0"/>
                        <m:t> </m:t>
                      </m:r>
                      <m:r>
                        <m:rPr>
                          <m:sty m:val="p"/>
                        </m:rPr>
                        <a:rPr lang="en-CA" b="0" i="0" smtClean="0"/>
                        <m:t>function</m:t>
                      </m:r>
                      <m:r>
                        <a:rPr lang="en-CA" b="0" i="0" smtClean="0"/>
                        <m:t>=</m:t>
                      </m:r>
                      <m:f>
                        <m:fPr>
                          <m:ctrlPr>
                            <a:rPr lang="en-CA" b="0" smtClean="0"/>
                          </m:ctrlPr>
                        </m:fPr>
                        <m:num>
                          <m:sSub>
                            <m:sSubPr>
                              <m:ctrlPr>
                                <a:rPr lang="en-CA" b="0" smtClean="0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/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b="0" i="0" smtClean="0"/>
                                <m:t>out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b="0" smtClean="0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/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b="0" i="0" smtClean="0"/>
                                <m:t>in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b="0" dirty="0"/>
              </a:p>
              <a:p>
                <a:pPr algn="ctr"/>
                <a:r>
                  <a:rPr lang="en-CA" b="0" dirty="0"/>
                  <a:t>Negative feedback: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smtClean="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b="0" i="0" smtClean="0"/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b="0" i="0" smtClean="0"/>
                          <m:t>p</m:t>
                        </m:r>
                      </m:sub>
                    </m:sSub>
                    <m:r>
                      <a:rPr lang="en-CA" b="0" i="0" smtClean="0"/>
                      <m:t>=</m:t>
                    </m:r>
                    <m:sSub>
                      <m:sSubPr>
                        <m:ctrlPr>
                          <a:rPr lang="en-CA" b="0" smtClean="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b="0" i="0" smtClean="0"/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b="0" i="0" smtClean="0"/>
                          <m:t>n</m:t>
                        </m:r>
                      </m:sub>
                    </m:sSub>
                  </m:oMath>
                </a14:m>
                <a:endParaRPr lang="en-CA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smtClean="0"/>
                          </m:ctrlPr>
                        </m:fPr>
                        <m:num>
                          <m:sSub>
                            <m:sSubPr>
                              <m:ctrlPr>
                                <a:rPr lang="en-CA" b="0" smtClean="0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/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b="0" i="0" smtClean="0"/>
                                <m:t>in</m:t>
                              </m:r>
                            </m:sub>
                          </m:sSub>
                          <m:r>
                            <a:rPr lang="en-CA" b="0" i="0" smtClean="0"/>
                            <m:t>−</m:t>
                          </m:r>
                          <m:sSub>
                            <m:sSubPr>
                              <m:ctrlPr>
                                <a:rPr lang="en-CA" b="0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/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b="0" i="0" smtClean="0"/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b="0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/>
                                <m:t>R</m:t>
                              </m:r>
                            </m:e>
                            <m:sub>
                              <m:r>
                                <a:rPr lang="en-CA" b="0" i="0" smtClean="0"/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CA" b="0" i="0" smtClean="0"/>
                        <m:t>=</m:t>
                      </m:r>
                      <m:d>
                        <m:dPr>
                          <m:ctrlPr>
                            <a:rPr lang="en-CA" b="0" smtClean="0"/>
                          </m:ctrlPr>
                        </m:dPr>
                        <m:e>
                          <m:sSub>
                            <m:sSubPr>
                              <m:ctrlPr>
                                <a:rPr lang="en-CA" b="0" smtClean="0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/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b="0" i="0" smtClean="0"/>
                                <m:t>n</m:t>
                              </m:r>
                            </m:sub>
                          </m:sSub>
                          <m:r>
                            <a:rPr lang="en-CA" b="0" i="0" smtClean="0"/>
                            <m:t>−</m:t>
                          </m:r>
                          <m:sSub>
                            <m:sSubPr>
                              <m:ctrlPr>
                                <a:rPr lang="en-CA" b="0" smtClean="0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/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b="0" i="0" smtClean="0"/>
                                <m:t>out</m:t>
                              </m:r>
                            </m:sub>
                          </m:sSub>
                        </m:e>
                      </m:d>
                      <m:r>
                        <a:rPr lang="en-CA" b="0" i="0" smtClean="0"/>
                        <m:t>×</m:t>
                      </m:r>
                      <m:r>
                        <m:rPr>
                          <m:sty m:val="p"/>
                        </m:rPr>
                        <a:rPr lang="en-CA" b="0" i="0" smtClean="0"/>
                        <m:t>SC</m:t>
                      </m:r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/>
                          </m:ctrlPr>
                        </m:fPr>
                        <m:num>
                          <m:sSub>
                            <m:sSubPr>
                              <m:ctrlPr>
                                <a:rPr lang="en-CA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/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i="0"/>
                                <m:t>in</m:t>
                              </m:r>
                            </m:sub>
                          </m:sSub>
                          <m:r>
                            <a:rPr lang="en-CA" i="0"/>
                            <m:t>−</m:t>
                          </m:r>
                          <m:sSub>
                            <m:sSubPr>
                              <m:ctrlPr>
                                <a:rPr lang="en-CA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/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i="0"/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CA" b="0" i="0" smtClean="0"/>
                            <m:t>L</m:t>
                          </m:r>
                          <m:r>
                            <a:rPr lang="en-CA" b="0" i="0" smtClean="0"/>
                            <m:t>×</m:t>
                          </m:r>
                          <m:r>
                            <m:rPr>
                              <m:sty m:val="p"/>
                            </m:rPr>
                            <a:rPr lang="en-CA" b="0" i="0" smtClean="0"/>
                            <m:t>S</m:t>
                          </m:r>
                        </m:den>
                      </m:f>
                      <m:r>
                        <a:rPr lang="en-CA" b="0" i="0" smtClean="0"/>
                        <m:t>=</m:t>
                      </m:r>
                      <m:f>
                        <m:fPr>
                          <m:ctrlPr>
                            <a:rPr lang="en-CA"/>
                          </m:ctrlPr>
                        </m:fPr>
                        <m:num>
                          <m:sSub>
                            <m:sSubPr>
                              <m:ctrlPr>
                                <a:rPr lang="en-CA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/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i="0"/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/>
                                <m:t>R</m:t>
                              </m:r>
                            </m:e>
                            <m:sub>
                              <m:r>
                                <a:rPr lang="en-CA" b="0" i="0" smtClean="0"/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i="0"/>
                        <m:t>solve</m:t>
                      </m:r>
                      <m:r>
                        <a:rPr lang="en-CA" i="0"/>
                        <m:t> </m:t>
                      </m:r>
                      <m:r>
                        <m:rPr>
                          <m:sty m:val="p"/>
                        </m:rPr>
                        <a:rPr lang="en-CA" i="0"/>
                        <m:t>for</m:t>
                      </m:r>
                      <m:r>
                        <a:rPr lang="en-CA" i="0"/>
                        <m:t> </m:t>
                      </m:r>
                      <m:f>
                        <m:fPr>
                          <m:ctrlPr>
                            <a:rPr lang="en-CA" b="1"/>
                          </m:ctrlPr>
                        </m:fPr>
                        <m:num>
                          <m:sSub>
                            <m:sSubPr>
                              <m:ctrlPr>
                                <a:rPr lang="en-CA" b="1"/>
                              </m:ctrlPr>
                            </m:sSubPr>
                            <m:e>
                              <m:r>
                                <a:rPr lang="en-CA" b="1" i="0"/>
                                <m:t>𝐕</m:t>
                              </m:r>
                            </m:e>
                            <m:sub>
                              <m:r>
                                <a:rPr lang="en-CA" b="1" i="0"/>
                                <m:t>𝐨𝐮𝐭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b="1"/>
                              </m:ctrlPr>
                            </m:sSubPr>
                            <m:e>
                              <m:r>
                                <a:rPr lang="en-CA" b="1" i="0"/>
                                <m:t>𝐕</m:t>
                              </m:r>
                            </m:e>
                            <m:sub>
                              <m:r>
                                <a:rPr lang="en-CA" b="1" i="0"/>
                                <m:t>𝐢𝐧</m:t>
                              </m:r>
                            </m:sub>
                          </m:sSub>
                        </m:den>
                      </m:f>
                      <m:r>
                        <a:rPr lang="en-CA" b="1" i="0"/>
                        <m:t>=</m:t>
                      </m:r>
                      <m:f>
                        <m:fPr>
                          <m:ctrlPr>
                            <a:rPr lang="en-CA" b="1"/>
                          </m:ctrlPr>
                        </m:fPr>
                        <m:num>
                          <m:r>
                            <a:rPr lang="en-CA" b="1" i="0"/>
                            <m:t>𝐂</m:t>
                          </m:r>
                          <m:sSub>
                            <m:sSubPr>
                              <m:ctrlPr>
                                <a:rPr lang="en-CA" b="1"/>
                              </m:ctrlPr>
                            </m:sSubPr>
                            <m:e>
                              <m:r>
                                <a:rPr lang="en-CA" b="1" i="0"/>
                                <m:t>𝐑</m:t>
                              </m:r>
                            </m:e>
                            <m:sub>
                              <m:r>
                                <a:rPr lang="en-CA" b="1" i="0"/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b="1"/>
                              </m:ctrlPr>
                            </m:sSubPr>
                            <m:e>
                              <m:r>
                                <a:rPr lang="en-CA" b="1" i="0"/>
                                <m:t>𝐑</m:t>
                              </m:r>
                            </m:e>
                            <m:sub>
                              <m:r>
                                <a:rPr lang="en-CA" b="1" i="0"/>
                                <m:t>𝟏</m:t>
                              </m:r>
                            </m:sub>
                          </m:sSub>
                          <m:r>
                            <a:rPr lang="en-CA" b="1" i="0"/>
                            <m:t>−</m:t>
                          </m:r>
                          <m:r>
                            <a:rPr lang="en-CA" b="1" i="0"/>
                            <m:t>𝐋</m:t>
                          </m:r>
                        </m:num>
                        <m:den>
                          <m:r>
                            <a:rPr lang="en-CA" b="1" i="0"/>
                            <m:t>𝐋𝐂</m:t>
                          </m:r>
                          <m:sSub>
                            <m:sSubPr>
                              <m:ctrlPr>
                                <a:rPr lang="en-CA" b="1"/>
                              </m:ctrlPr>
                            </m:sSubPr>
                            <m:e>
                              <m:r>
                                <a:rPr lang="en-CA" b="1" i="0"/>
                                <m:t>𝐑</m:t>
                              </m:r>
                            </m:e>
                            <m:sub>
                              <m:r>
                                <a:rPr lang="en-CA" b="1" i="0"/>
                                <m:t>𝟏</m:t>
                              </m:r>
                            </m:sub>
                          </m:sSub>
                          <m:r>
                            <a:rPr lang="en-CA" b="1" i="0"/>
                            <m:t>𝐬</m:t>
                          </m:r>
                          <m:r>
                            <a:rPr lang="en-CA" b="1" i="0"/>
                            <m:t>+</m:t>
                          </m:r>
                          <m:r>
                            <a:rPr lang="en-CA" b="1" i="0"/>
                            <m:t>𝐂</m:t>
                          </m:r>
                          <m:sSub>
                            <m:sSubPr>
                              <m:ctrlPr>
                                <a:rPr lang="en-CA" b="1"/>
                              </m:ctrlPr>
                            </m:sSubPr>
                            <m:e>
                              <m:r>
                                <a:rPr lang="en-CA" b="1" i="0"/>
                                <m:t>𝐑</m:t>
                              </m:r>
                            </m:e>
                            <m:sub>
                              <m:r>
                                <a:rPr lang="en-CA" b="1" i="0"/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b="1"/>
                              </m:ctrlPr>
                            </m:sSubPr>
                            <m:e>
                              <m:r>
                                <a:rPr lang="en-CA" b="1" i="0"/>
                                <m:t>𝐑</m:t>
                              </m:r>
                            </m:e>
                            <m:sub>
                              <m:r>
                                <a:rPr lang="en-CA" b="1" i="0"/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b="1" dirty="0"/>
              </a:p>
              <a:p>
                <a:pPr/>
                <a:endParaRPr lang="en-CA" b="0" dirty="0"/>
              </a:p>
              <a:p>
                <a:pPr/>
                <a:endParaRPr lang="en-CA" b="0" dirty="0"/>
              </a:p>
              <a:p>
                <a:endParaRPr lang="en-CA" b="0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BE288E-B19A-4D0E-8015-C7CAB87F8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356" y="1235652"/>
                <a:ext cx="3811371" cy="37560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DBE72E-3499-4172-A81A-C3F6BC53E0DB}"/>
              </a:ext>
            </a:extLst>
          </p:cNvPr>
          <p:cNvCxnSpPr>
            <a:cxnSpLocks/>
          </p:cNvCxnSpPr>
          <p:nvPr/>
        </p:nvCxnSpPr>
        <p:spPr>
          <a:xfrm flipV="1">
            <a:off x="3370474" y="2520845"/>
            <a:ext cx="750015" cy="1402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16D8FD8-34AD-4BFD-A7A4-DEC3964B1980}"/>
                  </a:ext>
                </a:extLst>
              </p:cNvPr>
              <p:cNvSpPr/>
              <p:nvPr/>
            </p:nvSpPr>
            <p:spPr>
              <a:xfrm>
                <a:off x="2926798" y="3719637"/>
                <a:ext cx="528863" cy="667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16D8FD8-34AD-4BFD-A7A4-DEC3964B19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798" y="3719637"/>
                <a:ext cx="528863" cy="667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703D0EE-20EB-44A9-AC5C-E52A35055FAA}"/>
                  </a:ext>
                </a:extLst>
              </p:cNvPr>
              <p:cNvSpPr/>
              <p:nvPr/>
            </p:nvSpPr>
            <p:spPr>
              <a:xfrm>
                <a:off x="3614126" y="791497"/>
                <a:ext cx="47150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703D0EE-20EB-44A9-AC5C-E52A35055F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126" y="791497"/>
                <a:ext cx="47150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79E97D-0FE8-438E-BBAA-6401135A6E03}"/>
              </a:ext>
            </a:extLst>
          </p:cNvPr>
          <p:cNvCxnSpPr>
            <a:cxnSpLocks/>
          </p:cNvCxnSpPr>
          <p:nvPr/>
        </p:nvCxnSpPr>
        <p:spPr>
          <a:xfrm>
            <a:off x="4001784" y="1119883"/>
            <a:ext cx="118705" cy="1137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3B212C-1C07-4015-9C4C-A42A0AE246DE}"/>
              </a:ext>
            </a:extLst>
          </p:cNvPr>
          <p:cNvSpPr txBox="1"/>
          <p:nvPr/>
        </p:nvSpPr>
        <p:spPr>
          <a:xfrm>
            <a:off x="4487364" y="150470"/>
            <a:ext cx="3217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 Amplifier</a:t>
            </a:r>
          </a:p>
        </p:txBody>
      </p:sp>
    </p:spTree>
    <p:extLst>
      <p:ext uri="{BB962C8B-B14F-4D97-AF65-F5344CB8AC3E}">
        <p14:creationId xmlns:p14="http://schemas.microsoft.com/office/powerpoint/2010/main" val="1087011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16F63E-543A-45CE-B8A4-DA2F5634CCFA}"/>
              </a:ext>
            </a:extLst>
          </p:cNvPr>
          <p:cNvSpPr txBox="1"/>
          <p:nvPr/>
        </p:nvSpPr>
        <p:spPr>
          <a:xfrm>
            <a:off x="3676111" y="150470"/>
            <a:ext cx="4839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Electric Motor Dynamics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155AAD-9962-4CA6-ACC4-F0B27FBC8556}"/>
                  </a:ext>
                </a:extLst>
              </p:cNvPr>
              <p:cNvSpPr txBox="1"/>
              <p:nvPr/>
            </p:nvSpPr>
            <p:spPr>
              <a:xfrm>
                <a:off x="1263656" y="1876676"/>
                <a:ext cx="1652854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155AAD-9962-4CA6-ACC4-F0B27FBC8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656" y="1876676"/>
                <a:ext cx="165285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1B75C1B-E27B-45F2-9AE6-6706045192DC}"/>
              </a:ext>
            </a:extLst>
          </p:cNvPr>
          <p:cNvSpPr txBox="1"/>
          <p:nvPr/>
        </p:nvSpPr>
        <p:spPr>
          <a:xfrm>
            <a:off x="779210" y="1414462"/>
            <a:ext cx="504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DC motor has the following relationships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A22FEF-B129-4417-8A4C-F657E472FF17}"/>
                  </a:ext>
                </a:extLst>
              </p:cNvPr>
              <p:cNvSpPr txBox="1"/>
              <p:nvPr/>
            </p:nvSpPr>
            <p:spPr>
              <a:xfrm>
                <a:off x="1276362" y="2343397"/>
                <a:ext cx="1885943" cy="3915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𝑒𝑚𝑓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A22FEF-B129-4417-8A4C-F657E472F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362" y="2343397"/>
                <a:ext cx="1885943" cy="391582"/>
              </a:xfrm>
              <a:prstGeom prst="rect">
                <a:avLst/>
              </a:prstGeom>
              <a:blipFill>
                <a:blip r:embed="rId3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84EE35-9580-4293-ADE6-638BA1C467C5}"/>
                  </a:ext>
                </a:extLst>
              </p:cNvPr>
              <p:cNvSpPr txBox="1"/>
              <p:nvPr/>
            </p:nvSpPr>
            <p:spPr>
              <a:xfrm>
                <a:off x="1308112" y="2810118"/>
                <a:ext cx="1652854" cy="623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𝑒𝑚𝑓</m:t>
                              </m:r>
                            </m:sub>
                          </m:sSub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𝐿𝑆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84EE35-9580-4293-ADE6-638BA1C46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112" y="2810118"/>
                <a:ext cx="1652854" cy="6233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53ABCF-F81E-4817-8A74-4D0F87A8D9DE}"/>
                  </a:ext>
                </a:extLst>
              </p:cNvPr>
              <p:cNvSpPr txBox="1"/>
              <p:nvPr/>
            </p:nvSpPr>
            <p:spPr>
              <a:xfrm>
                <a:off x="449678" y="3661357"/>
                <a:ext cx="50482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The two motors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b="0" dirty="0"/>
                  <a:t> are identical, so the relationships are the same for both motors</a:t>
                </a:r>
              </a:p>
              <a:p>
                <a:endParaRPr lang="en-CA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53ABCF-F81E-4817-8A74-4D0F87A8D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78" y="3661357"/>
                <a:ext cx="5048250" cy="923330"/>
              </a:xfrm>
              <a:prstGeom prst="rect">
                <a:avLst/>
              </a:prstGeom>
              <a:blipFill>
                <a:blip r:embed="rId5"/>
                <a:stretch>
                  <a:fillRect l="-1087" t="-39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9" name="3D Model 28">
                <a:extLst>
                  <a:ext uri="{FF2B5EF4-FFF2-40B4-BE49-F238E27FC236}">
                    <a16:creationId xmlns:a16="http://schemas.microsoft.com/office/drawing/2014/main" id="{55249C3D-060C-4E3A-9671-A84E78BE0CD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50354867"/>
                  </p:ext>
                </p:extLst>
              </p:nvPr>
            </p:nvGraphicFramePr>
            <p:xfrm rot="5400000">
              <a:off x="4142199" y="1095944"/>
              <a:ext cx="8097313" cy="8245447"/>
            </p:xfrm>
            <a:graphic>
              <a:graphicData uri="http://schemas.microsoft.com/office/drawing/2017/model3d">
                <am3d:model3d r:embed="rId6">
                  <am3d:spPr>
                    <a:xfrm rot="5400000">
                      <a:off x="0" y="0"/>
                      <a:ext cx="8097313" cy="8245447"/>
                    </a:xfrm>
                    <a:prstGeom prst="rect">
                      <a:avLst/>
                    </a:prstGeom>
                  </am3d:spPr>
                  <am3d:camera>
                    <am3d:pos x="0" y="0" z="6673986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915385" d="1000000"/>
                    <am3d:preTrans dx="-407458" dy="-2124343" dz="-7039176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1198814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9" name="3D Model 28">
                <a:extLst>
                  <a:ext uri="{FF2B5EF4-FFF2-40B4-BE49-F238E27FC236}">
                    <a16:creationId xmlns:a16="http://schemas.microsoft.com/office/drawing/2014/main" id="{55249C3D-060C-4E3A-9671-A84E78BE0CD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5400000">
                <a:off x="4142199" y="1095944"/>
                <a:ext cx="8097313" cy="8245447"/>
              </a:xfrm>
              <a:prstGeom prst="rect">
                <a:avLst/>
              </a:prstGeom>
            </p:spPr>
          </p:pic>
        </mc:Fallback>
      </mc:AlternateContent>
      <p:pic>
        <p:nvPicPr>
          <p:cNvPr id="36" name="Graphic 35">
            <a:extLst>
              <a:ext uri="{FF2B5EF4-FFF2-40B4-BE49-F238E27FC236}">
                <a16:creationId xmlns:a16="http://schemas.microsoft.com/office/drawing/2014/main" id="{16E6F12A-BDEA-4947-8182-5C4E9409BD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132" y="4209143"/>
            <a:ext cx="2968170" cy="15893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48E93331-9B9E-4B5A-8081-5441C8B1CB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8439778" y="1930401"/>
            <a:ext cx="2968170" cy="15893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159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19E269D-B1C1-490B-B396-3F21DA34C8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Mechanical Motor Dynamics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19E269D-B1C1-490B-B396-3F21DA34C8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B42021-00AE-452E-A533-B458B31E35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6555" y="1563634"/>
                <a:ext cx="10031858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𝑙𝑖𝑛𝑘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𝑟𝑜𝑡𝑜𝑟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𝑤𝑒𝑖𝑔h𝑡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𝑐𝑜𝑢𝑛𝑡𝑒𝑟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𝑤𝑒𝑖𝑔h𝑡</m:t>
                        </m:r>
                      </m:sub>
                    </m:sSub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CA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𝑙𝑖𝑛𝑘</m:t>
                        </m:r>
                      </m:sub>
                    </m:sSub>
                    <m:r>
                      <a:rPr lang="en-CA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𝑟𝑜𝑡𝑜𝑟</m:t>
                        </m:r>
                      </m:sub>
                    </m:sSub>
                    <m:r>
                      <a:rPr lang="en-CA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CA" b="0" i="1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𝑤𝑒𝑖𝑔h𝑡</m:t>
                        </m:r>
                      </m:sub>
                    </m:sSub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B42021-00AE-452E-A533-B458B31E35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555" y="1563634"/>
                <a:ext cx="10031858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8F78F1B-AA8A-4C47-B819-9D89BC9BDB01}"/>
                  </a:ext>
                </a:extLst>
              </p:cNvPr>
              <p:cNvSpPr/>
              <p:nvPr/>
            </p:nvSpPr>
            <p:spPr>
              <a:xfrm>
                <a:off x="151876" y="3073917"/>
                <a:ext cx="4030462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𝑙𝑖𝑛𝑘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𝑀𝑎𝑠𝑠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𝑙𝑖𝑛𝑘</m:t>
                              </m:r>
                            </m:sub>
                          </m:sSub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8F78F1B-AA8A-4C47-B819-9D89BC9BD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6" y="3073917"/>
                <a:ext cx="4030462" cy="6090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8FFAE60-AFCA-485E-973C-1CA851832270}"/>
                  </a:ext>
                </a:extLst>
              </p:cNvPr>
              <p:cNvSpPr/>
              <p:nvPr/>
            </p:nvSpPr>
            <p:spPr>
              <a:xfrm>
                <a:off x="4586971" y="3151763"/>
                <a:ext cx="15354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𝑟𝑜𝑡𝑜𝑟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𝑅𝑜𝑡𝐽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8FFAE60-AFCA-485E-973C-1CA8518322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971" y="3151763"/>
                <a:ext cx="1535420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3A549B-0F6D-4629-9BC1-712D3E152050}"/>
                  </a:ext>
                </a:extLst>
              </p:cNvPr>
              <p:cNvSpPr/>
              <p:nvPr/>
            </p:nvSpPr>
            <p:spPr>
              <a:xfrm>
                <a:off x="6352424" y="3126624"/>
                <a:ext cx="4040272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𝑒𝑥𝑡𝑒𝑛𝑑𝑒𝑑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𝑖𝑚𝑎𝑔𝑖𝑛𝑎𝑟𝑦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3A549B-0F6D-4629-9BC1-712D3E1520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424" y="3126624"/>
                <a:ext cx="4040272" cy="391902"/>
              </a:xfrm>
              <a:prstGeom prst="rect">
                <a:avLst/>
              </a:prstGeom>
              <a:blipFill>
                <a:blip r:embed="rId6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E5D2E7-073A-4C0C-B7C8-4828443C2A15}"/>
              </a:ext>
            </a:extLst>
          </p:cNvPr>
          <p:cNvCxnSpPr>
            <a:cxnSpLocks/>
          </p:cNvCxnSpPr>
          <p:nvPr/>
        </p:nvCxnSpPr>
        <p:spPr>
          <a:xfrm flipV="1">
            <a:off x="2445249" y="2583951"/>
            <a:ext cx="0" cy="6421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E4A335-04A6-47C4-A917-07A40963CE96}"/>
              </a:ext>
            </a:extLst>
          </p:cNvPr>
          <p:cNvCxnSpPr>
            <a:cxnSpLocks/>
          </p:cNvCxnSpPr>
          <p:nvPr/>
        </p:nvCxnSpPr>
        <p:spPr>
          <a:xfrm flipH="1" flipV="1">
            <a:off x="3773342" y="2623752"/>
            <a:ext cx="1384286" cy="602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E97068-133A-47EB-A54E-3B1805C811C2}"/>
              </a:ext>
            </a:extLst>
          </p:cNvPr>
          <p:cNvCxnSpPr>
            <a:cxnSpLocks/>
          </p:cNvCxnSpPr>
          <p:nvPr/>
        </p:nvCxnSpPr>
        <p:spPr>
          <a:xfrm flipH="1" flipV="1">
            <a:off x="5681610" y="2638572"/>
            <a:ext cx="1397284" cy="5870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009C103-EBC3-4906-9F5F-29EC93AC1163}"/>
              </a:ext>
            </a:extLst>
          </p:cNvPr>
          <p:cNvSpPr txBox="1"/>
          <p:nvPr/>
        </p:nvSpPr>
        <p:spPr>
          <a:xfrm>
            <a:off x="8969339" y="323636"/>
            <a:ext cx="1556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Insert drawing here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EDF67B-CD33-4EF1-ABCD-D79DD89D3B94}"/>
              </a:ext>
            </a:extLst>
          </p:cNvPr>
          <p:cNvCxnSpPr>
            <a:cxnSpLocks/>
          </p:cNvCxnSpPr>
          <p:nvPr/>
        </p:nvCxnSpPr>
        <p:spPr>
          <a:xfrm flipV="1">
            <a:off x="5953874" y="3536989"/>
            <a:ext cx="1753508" cy="516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F361D2-557B-4104-8FC9-A48E10485047}"/>
              </a:ext>
            </a:extLst>
          </p:cNvPr>
          <p:cNvCxnSpPr>
            <a:cxnSpLocks/>
          </p:cNvCxnSpPr>
          <p:nvPr/>
        </p:nvCxnSpPr>
        <p:spPr>
          <a:xfrm flipH="1" flipV="1">
            <a:off x="9647435" y="3518526"/>
            <a:ext cx="590763" cy="534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3230F75-80B8-4A4D-81E9-A51E017A4973}"/>
                  </a:ext>
                </a:extLst>
              </p:cNvPr>
              <p:cNvSpPr/>
              <p:nvPr/>
            </p:nvSpPr>
            <p:spPr>
              <a:xfrm>
                <a:off x="3168072" y="3791826"/>
                <a:ext cx="4464427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𝑒𝑥𝑡𝑒𝑛𝑑𝑒𝑑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𝑀𝑎𝑠𝑠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𝑒𝑥𝑡𝑒𝑛𝑑𝑒𝑑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𝑒𝑥𝑡𝑒𝑛𝑑𝑒𝑑</m:t>
                              </m:r>
                            </m:sub>
                          </m:sSub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3230F75-80B8-4A4D-81E9-A51E017A49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72" y="3791826"/>
                <a:ext cx="4464427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9452C87-6060-47AF-B085-10D692D72902}"/>
                  </a:ext>
                </a:extLst>
              </p:cNvPr>
              <p:cNvSpPr/>
              <p:nvPr/>
            </p:nvSpPr>
            <p:spPr>
              <a:xfrm>
                <a:off x="7541710" y="3785840"/>
                <a:ext cx="480221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𝑖𝑚𝑎𝑔𝑖𝑛𝑎𝑟𝑦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𝑀𝑎𝑠𝑠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𝑖𝑚𝑎𝑔𝑖𝑛𝑎𝑟𝑦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𝑖𝑚𝑎𝑔𝑖𝑛𝑎𝑟𝑦</m:t>
                              </m:r>
                            </m:sub>
                          </m:sSub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9452C87-6060-47AF-B085-10D692D729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10" y="3785840"/>
                <a:ext cx="4802212" cy="6127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EA0F18-A4D7-4726-A64D-853EDFA6E1D7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4068724" y="4320285"/>
            <a:ext cx="1433088" cy="8063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417A3A2-E8F6-4764-BE56-E7E68E54AC07}"/>
                  </a:ext>
                </a:extLst>
              </p:cNvPr>
              <p:cNvSpPr/>
              <p:nvPr/>
            </p:nvSpPr>
            <p:spPr>
              <a:xfrm>
                <a:off x="1556850" y="5126643"/>
                <a:ext cx="50237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𝑀𝑎𝑠𝑠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𝑒𝑥𝑡𝑒𝑛𝑑𝑒𝑑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𝐷𝑒𝑛𝑠𝑖𝑡𝑦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𝑚𝑜𝑡𝑜𝑟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𝑒𝑥𝑡𝑒𝑛𝑑𝑒𝑑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417A3A2-E8F6-4764-BE56-E7E68E54A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850" y="5126643"/>
                <a:ext cx="5023748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508689C-0840-45E4-A55F-3C2B4F055F98}"/>
                  </a:ext>
                </a:extLst>
              </p:cNvPr>
              <p:cNvSpPr/>
              <p:nvPr/>
            </p:nvSpPr>
            <p:spPr>
              <a:xfrm>
                <a:off x="6875059" y="5086839"/>
                <a:ext cx="5287409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𝑀𝑎𝑠𝑠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𝑖𝑚𝑎𝑔𝑖𝑛𝑎𝑟𝑦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𝐷𝑒𝑛𝑠𝑖𝑡𝑦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𝑚𝑜𝑡𝑜𝑟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𝑖𝑚𝑎𝑔𝑖𝑛𝑎𝑟𝑦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508689C-0840-45E4-A55F-3C2B4F055F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059" y="5086839"/>
                <a:ext cx="5287409" cy="391902"/>
              </a:xfrm>
              <a:prstGeom prst="rect">
                <a:avLst/>
              </a:prstGeom>
              <a:blipFill>
                <a:blip r:embed="rId10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B203DD-8F56-49FD-94C5-95CC183A8A8A}"/>
              </a:ext>
            </a:extLst>
          </p:cNvPr>
          <p:cNvCxnSpPr>
            <a:cxnSpLocks/>
          </p:cNvCxnSpPr>
          <p:nvPr/>
        </p:nvCxnSpPr>
        <p:spPr>
          <a:xfrm flipH="1" flipV="1">
            <a:off x="9564658" y="4266195"/>
            <a:ext cx="182948" cy="8604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0C99D2E-23BD-44DE-8D21-AC3B539A7700}"/>
              </a:ext>
            </a:extLst>
          </p:cNvPr>
          <p:cNvCxnSpPr>
            <a:cxnSpLocks/>
          </p:cNvCxnSpPr>
          <p:nvPr/>
        </p:nvCxnSpPr>
        <p:spPr>
          <a:xfrm flipV="1">
            <a:off x="3287572" y="5455041"/>
            <a:ext cx="457358" cy="601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9AE6B95-5544-4BA0-9961-1DFE1E4FC104}"/>
              </a:ext>
            </a:extLst>
          </p:cNvPr>
          <p:cNvCxnSpPr>
            <a:cxnSpLocks/>
          </p:cNvCxnSpPr>
          <p:nvPr/>
        </p:nvCxnSpPr>
        <p:spPr>
          <a:xfrm flipV="1">
            <a:off x="5320521" y="5457123"/>
            <a:ext cx="86116" cy="619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7789A4B-5BF5-4A73-B12A-C3267D077D9D}"/>
                  </a:ext>
                </a:extLst>
              </p:cNvPr>
              <p:cNvSpPr/>
              <p:nvPr/>
            </p:nvSpPr>
            <p:spPr>
              <a:xfrm>
                <a:off x="296773" y="6016081"/>
                <a:ext cx="3183885" cy="657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𝐷𝑒𝑛𝑠𝑖𝑡𝑦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𝑚𝑜𝑡𝑜𝑟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𝑀𝑎𝑠𝑠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𝑚𝑜𝑡𝑜𝑟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𝑉𝑜𝑙𝑢𝑚𝑒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𝑚𝑜𝑡𝑜𝑟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7789A4B-5BF5-4A73-B12A-C3267D077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73" y="6016081"/>
                <a:ext cx="3183885" cy="65768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5034C0B-09A6-4A76-BB5F-CDED3BB12C88}"/>
                  </a:ext>
                </a:extLst>
              </p:cNvPr>
              <p:cNvSpPr/>
              <p:nvPr/>
            </p:nvSpPr>
            <p:spPr>
              <a:xfrm>
                <a:off x="4177201" y="6185703"/>
                <a:ext cx="33769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𝑒𝑥𝑡𝑒𝑛𝑑𝑒𝑑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𝑒𝑥𝑡𝑒𝑛𝑑𝑒𝑑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5034C0B-09A6-4A76-BB5F-CDED3BB12C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201" y="6185703"/>
                <a:ext cx="337695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2A87B04-177F-49AD-98BB-B6B8ADCC84A7}"/>
              </a:ext>
            </a:extLst>
          </p:cNvPr>
          <p:cNvCxnSpPr>
            <a:cxnSpLocks/>
          </p:cNvCxnSpPr>
          <p:nvPr/>
        </p:nvCxnSpPr>
        <p:spPr>
          <a:xfrm flipV="1">
            <a:off x="10410489" y="5489778"/>
            <a:ext cx="86116" cy="619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70C735C-6FA1-4F8A-A989-0AB83D797048}"/>
                  </a:ext>
                </a:extLst>
              </p:cNvPr>
              <p:cNvSpPr/>
              <p:nvPr/>
            </p:nvSpPr>
            <p:spPr>
              <a:xfrm>
                <a:off x="8404239" y="6161022"/>
                <a:ext cx="3640612" cy="397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𝑖𝑚𝑎𝑔𝑖𝑛𝑎𝑟𝑦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𝑖𝑚𝑎𝑔𝑖𝑛𝑎𝑟𝑦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70C735C-6FA1-4F8A-A989-0AB83D7970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239" y="6161022"/>
                <a:ext cx="3640612" cy="397416"/>
              </a:xfrm>
              <a:prstGeom prst="rect">
                <a:avLst/>
              </a:prstGeom>
              <a:blipFill>
                <a:blip r:embed="rId13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21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948</TotalTime>
  <Words>378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Segoe UI</vt:lpstr>
      <vt:lpstr>Segoe UI Black</vt:lpstr>
      <vt:lpstr>Segoe UI Light</vt:lpstr>
      <vt:lpstr>Office Theme</vt:lpstr>
      <vt:lpstr>Selective Laser Sintering 3D Printer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Mechanical Motor Dynamics (q_0)</vt:lpstr>
      <vt:lpstr>PowerPoint Presentation</vt:lpstr>
      <vt:lpstr>PowerPoint Presentation</vt:lpstr>
      <vt:lpstr>Sensor Dynamics </vt:lpstr>
      <vt:lpstr>Static Friction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 Laser Sintering 3D Printer</dc:title>
  <dc:creator>Ou Liu</dc:creator>
  <cp:lastModifiedBy>Ou Liu</cp:lastModifiedBy>
  <cp:revision>116</cp:revision>
  <dcterms:created xsi:type="dcterms:W3CDTF">2017-11-13T21:16:19Z</dcterms:created>
  <dcterms:modified xsi:type="dcterms:W3CDTF">2017-11-17T07:21:21Z</dcterms:modified>
</cp:coreProperties>
</file>