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7" r:id="rId1"/>
  </p:sldMasterIdLst>
  <p:sldIdLst>
    <p:sldId id="256" r:id="rId2"/>
    <p:sldId id="267" r:id="rId3"/>
    <p:sldId id="266" r:id="rId4"/>
    <p:sldId id="257" r:id="rId5"/>
    <p:sldId id="269" r:id="rId6"/>
    <p:sldId id="261" r:id="rId7"/>
    <p:sldId id="270" r:id="rId8"/>
    <p:sldId id="268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6" autoAdjust="0"/>
    <p:restoredTop sz="94660"/>
  </p:normalViewPr>
  <p:slideViewPr>
    <p:cSldViewPr snapToGrid="0">
      <p:cViewPr>
        <p:scale>
          <a:sx n="87" d="100"/>
          <a:sy n="87" d="100"/>
        </p:scale>
        <p:origin x="514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sur He" userId="2cd3e99d6a3c3959" providerId="LiveId" clId="{16CB9BD3-0FD0-435F-BA63-C692E6031789}"/>
    <pc:docChg chg="undo redo custSel addSld delSld modSld sldOrd modMainMaster">
      <pc:chgData name="Mansur He" userId="2cd3e99d6a3c3959" providerId="LiveId" clId="{16CB9BD3-0FD0-435F-BA63-C692E6031789}" dt="2017-11-17T18:00:36.767" v="4879" actId="1035"/>
      <pc:docMkLst>
        <pc:docMk/>
      </pc:docMkLst>
      <pc:sldChg chg="addSp delSp modSp">
        <pc:chgData name="Mansur He" userId="2cd3e99d6a3c3959" providerId="LiveId" clId="{16CB9BD3-0FD0-435F-BA63-C692E6031789}" dt="2017-11-17T08:12:16.433" v="2492" actId="478"/>
        <pc:sldMkLst>
          <pc:docMk/>
          <pc:sldMk cId="776887676" sldId="256"/>
        </pc:sldMkLst>
        <pc:spChg chg="mod">
          <ac:chgData name="Mansur He" userId="2cd3e99d6a3c3959" providerId="LiveId" clId="{16CB9BD3-0FD0-435F-BA63-C692E6031789}" dt="2017-11-17T07:28:13.519" v="1925" actId="1076"/>
          <ac:spMkLst>
            <pc:docMk/>
            <pc:sldMk cId="776887676" sldId="256"/>
            <ac:spMk id="2" creationId="{8144C1EB-4564-4853-93E8-C47F5147377A}"/>
          </ac:spMkLst>
        </pc:spChg>
        <pc:spChg chg="del mod">
          <ac:chgData name="Mansur He" userId="2cd3e99d6a3c3959" providerId="LiveId" clId="{16CB9BD3-0FD0-435F-BA63-C692E6031789}" dt="2017-11-15T19:16:13.492" v="1365" actId="478"/>
          <ac:spMkLst>
            <pc:docMk/>
            <pc:sldMk cId="776887676" sldId="256"/>
            <ac:spMk id="3" creationId="{079194BE-1C53-443B-831E-0AC86F2D2093}"/>
          </ac:spMkLst>
        </pc:spChg>
        <pc:spChg chg="add mod">
          <ac:chgData name="Mansur He" userId="2cd3e99d6a3c3959" providerId="LiveId" clId="{16CB9BD3-0FD0-435F-BA63-C692E6031789}" dt="2017-11-17T07:28:40.325" v="1926" actId="164"/>
          <ac:spMkLst>
            <pc:docMk/>
            <pc:sldMk cId="776887676" sldId="256"/>
            <ac:spMk id="4" creationId="{89A9E5FF-DE6D-4304-A6C4-FCE5B7AF1953}"/>
          </ac:spMkLst>
        </pc:spChg>
        <pc:spChg chg="add mod ord">
          <ac:chgData name="Mansur He" userId="2cd3e99d6a3c3959" providerId="LiveId" clId="{16CB9BD3-0FD0-435F-BA63-C692E6031789}" dt="2017-11-17T07:28:40.325" v="1926" actId="164"/>
          <ac:spMkLst>
            <pc:docMk/>
            <pc:sldMk cId="776887676" sldId="256"/>
            <ac:spMk id="5" creationId="{C2C794D6-1DAF-4A32-94FA-9B645C9E1A6F}"/>
          </ac:spMkLst>
        </pc:spChg>
        <pc:spChg chg="add mod">
          <ac:chgData name="Mansur He" userId="2cd3e99d6a3c3959" providerId="LiveId" clId="{16CB9BD3-0FD0-435F-BA63-C692E6031789}" dt="2017-11-17T07:28:40.325" v="1926" actId="164"/>
          <ac:spMkLst>
            <pc:docMk/>
            <pc:sldMk cId="776887676" sldId="256"/>
            <ac:spMk id="6" creationId="{BFE63FD8-3EF9-47A0-A92A-585FF2C792DE}"/>
          </ac:spMkLst>
        </pc:spChg>
        <pc:spChg chg="add del mod">
          <ac:chgData name="Mansur He" userId="2cd3e99d6a3c3959" providerId="LiveId" clId="{16CB9BD3-0FD0-435F-BA63-C692E6031789}" dt="2017-11-15T19:16:15.602" v="1366" actId="478"/>
          <ac:spMkLst>
            <pc:docMk/>
            <pc:sldMk cId="776887676" sldId="256"/>
            <ac:spMk id="8" creationId="{DB4CF1C3-0A16-43FC-B8BD-1CD81E32411E}"/>
          </ac:spMkLst>
        </pc:spChg>
        <pc:spChg chg="add del mod">
          <ac:chgData name="Mansur He" userId="2cd3e99d6a3c3959" providerId="LiveId" clId="{16CB9BD3-0FD0-435F-BA63-C692E6031789}" dt="2017-11-17T07:43:35.172" v="2253" actId="478"/>
          <ac:spMkLst>
            <pc:docMk/>
            <pc:sldMk cId="776887676" sldId="256"/>
            <ac:spMk id="9" creationId="{E4F1658D-81FF-46F8-8398-FDE1D2A78BDB}"/>
          </ac:spMkLst>
        </pc:spChg>
        <pc:spChg chg="add del mod">
          <ac:chgData name="Mansur He" userId="2cd3e99d6a3c3959" providerId="LiveId" clId="{16CB9BD3-0FD0-435F-BA63-C692E6031789}" dt="2017-11-17T07:43:13.461" v="2244" actId="478"/>
          <ac:spMkLst>
            <pc:docMk/>
            <pc:sldMk cId="776887676" sldId="256"/>
            <ac:spMk id="10" creationId="{2D5AAE99-8DB1-4D52-85C5-3FC1A4958066}"/>
          </ac:spMkLst>
        </pc:spChg>
        <pc:spChg chg="add del mod">
          <ac:chgData name="Mansur He" userId="2cd3e99d6a3c3959" providerId="LiveId" clId="{16CB9BD3-0FD0-435F-BA63-C692E6031789}" dt="2017-11-17T08:12:16.433" v="2492" actId="478"/>
          <ac:spMkLst>
            <pc:docMk/>
            <pc:sldMk cId="776887676" sldId="256"/>
            <ac:spMk id="11" creationId="{4568E517-ABFE-4C57-BB06-935BEADF8C1E}"/>
          </ac:spMkLst>
        </pc:spChg>
        <pc:spChg chg="add del mod">
          <ac:chgData name="Mansur He" userId="2cd3e99d6a3c3959" providerId="LiveId" clId="{16CB9BD3-0FD0-435F-BA63-C692E6031789}" dt="2017-11-17T08:12:13.730" v="2489" actId="478"/>
          <ac:spMkLst>
            <pc:docMk/>
            <pc:sldMk cId="776887676" sldId="256"/>
            <ac:spMk id="12" creationId="{BA2F43FC-BBE4-4024-8C8D-022FDB6B24DB}"/>
          </ac:spMkLst>
        </pc:spChg>
        <pc:grpChg chg="add del mod">
          <ac:chgData name="Mansur He" userId="2cd3e99d6a3c3959" providerId="LiveId" clId="{16CB9BD3-0FD0-435F-BA63-C692E6031789}" dt="2017-11-17T08:12:15.284" v="2491" actId="478"/>
          <ac:grpSpMkLst>
            <pc:docMk/>
            <pc:sldMk cId="776887676" sldId="256"/>
            <ac:grpSpMk id="8" creationId="{A2D8DB4A-696B-4A0F-ACCF-B597377B7131}"/>
          </ac:grpSpMkLst>
        </pc:grpChg>
        <pc:graphicFrameChg chg="add del mod ord">
          <ac:chgData name="Mansur He" userId="2cd3e99d6a3c3959" providerId="LiveId" clId="{16CB9BD3-0FD0-435F-BA63-C692E6031789}" dt="2017-11-17T07:39:44.204" v="2186" actId="478"/>
          <ac:graphicFrameMkLst>
            <pc:docMk/>
            <pc:sldMk cId="776887676" sldId="256"/>
            <ac:graphicFrameMk id="7" creationId="{88C61599-3406-4C7D-BFEC-534D95E78AB9}"/>
          </ac:graphicFrameMkLst>
        </pc:graphicFrameChg>
        <pc:picChg chg="add del mod ord">
          <ac:chgData name="Mansur He" userId="2cd3e99d6a3c3959" providerId="LiveId" clId="{16CB9BD3-0FD0-435F-BA63-C692E6031789}" dt="2017-11-17T07:26:12.696" v="1901" actId="478"/>
          <ac:picMkLst>
            <pc:docMk/>
            <pc:sldMk cId="776887676" sldId="256"/>
            <ac:picMk id="3" creationId="{56E381CE-93BF-4CDB-B83C-F1D427444DA4}"/>
          </ac:picMkLst>
        </pc:picChg>
      </pc:sldChg>
      <pc:sldChg chg="addSp delSp modSp">
        <pc:chgData name="Mansur He" userId="2cd3e99d6a3c3959" providerId="LiveId" clId="{16CB9BD3-0FD0-435F-BA63-C692E6031789}" dt="2017-11-17T18:00:36.767" v="4879" actId="1035"/>
        <pc:sldMkLst>
          <pc:docMk/>
          <pc:sldMk cId="2183736248" sldId="257"/>
        </pc:sldMkLst>
        <pc:spChg chg="del">
          <ac:chgData name="Mansur He" userId="2cd3e99d6a3c3959" providerId="LiveId" clId="{16CB9BD3-0FD0-435F-BA63-C692E6031789}" dt="2017-11-15T19:23:59.834" v="1664" actId="478"/>
          <ac:spMkLst>
            <pc:docMk/>
            <pc:sldMk cId="2183736248" sldId="257"/>
            <ac:spMk id="2" creationId="{88BE6DF1-2CDB-492C-B0C0-A5BCD8538591}"/>
          </ac:spMkLst>
        </pc:spChg>
        <pc:spChg chg="del mod">
          <ac:chgData name="Mansur He" userId="2cd3e99d6a3c3959" providerId="LiveId" clId="{16CB9BD3-0FD0-435F-BA63-C692E6031789}" dt="2017-11-17T11:28:25.549" v="4069" actId="478"/>
          <ac:spMkLst>
            <pc:docMk/>
            <pc:sldMk cId="2183736248" sldId="257"/>
            <ac:spMk id="3" creationId="{5B1C1353-FB02-478A-8480-B6F9E92EE175}"/>
          </ac:spMkLst>
        </pc:spChg>
        <pc:spChg chg="add mod">
          <ac:chgData name="Mansur He" userId="2cd3e99d6a3c3959" providerId="LiveId" clId="{16CB9BD3-0FD0-435F-BA63-C692E6031789}" dt="2017-11-17T11:30:20.252" v="4104" actId="1076"/>
          <ac:spMkLst>
            <pc:docMk/>
            <pc:sldMk cId="2183736248" sldId="257"/>
            <ac:spMk id="4" creationId="{C6972B2C-325B-4E54-A6CF-FBDDCD3659C3}"/>
          </ac:spMkLst>
        </pc:spChg>
        <pc:spChg chg="add mod">
          <ac:chgData name="Mansur He" userId="2cd3e99d6a3c3959" providerId="LiveId" clId="{16CB9BD3-0FD0-435F-BA63-C692E6031789}" dt="2017-11-17T11:30:20.252" v="4104" actId="1076"/>
          <ac:spMkLst>
            <pc:docMk/>
            <pc:sldMk cId="2183736248" sldId="257"/>
            <ac:spMk id="5" creationId="{F99E7BFB-8801-42B7-9EB8-968357935E36}"/>
          </ac:spMkLst>
        </pc:spChg>
        <pc:spChg chg="add mod">
          <ac:chgData name="Mansur He" userId="2cd3e99d6a3c3959" providerId="LiveId" clId="{16CB9BD3-0FD0-435F-BA63-C692E6031789}" dt="2017-11-17T11:30:20.252" v="4104" actId="1076"/>
          <ac:spMkLst>
            <pc:docMk/>
            <pc:sldMk cId="2183736248" sldId="257"/>
            <ac:spMk id="7" creationId="{9F14A7D5-0E13-475D-B57E-E2AADC6E9F44}"/>
          </ac:spMkLst>
        </pc:spChg>
        <pc:spChg chg="add del mod">
          <ac:chgData name="Mansur He" userId="2cd3e99d6a3c3959" providerId="LiveId" clId="{16CB9BD3-0FD0-435F-BA63-C692E6031789}" dt="2017-11-15T19:24:00.756" v="1665" actId="478"/>
          <ac:spMkLst>
            <pc:docMk/>
            <pc:sldMk cId="2183736248" sldId="257"/>
            <ac:spMk id="7" creationId="{3849B04C-BBC7-4E03-9096-71B962622E36}"/>
          </ac:spMkLst>
        </pc:spChg>
        <pc:spChg chg="add mod">
          <ac:chgData name="Mansur He" userId="2cd3e99d6a3c3959" providerId="LiveId" clId="{16CB9BD3-0FD0-435F-BA63-C692E6031789}" dt="2017-11-17T18:00:36.767" v="4879" actId="1035"/>
          <ac:spMkLst>
            <pc:docMk/>
            <pc:sldMk cId="2183736248" sldId="257"/>
            <ac:spMk id="10" creationId="{08F03E51-B89B-40AA-B4E1-C5EDF392FFAC}"/>
          </ac:spMkLst>
        </pc:spChg>
        <pc:spChg chg="add mod">
          <ac:chgData name="Mansur He" userId="2cd3e99d6a3c3959" providerId="LiveId" clId="{16CB9BD3-0FD0-435F-BA63-C692E6031789}" dt="2017-11-17T11:30:20.252" v="4104" actId="1076"/>
          <ac:spMkLst>
            <pc:docMk/>
            <pc:sldMk cId="2183736248" sldId="257"/>
            <ac:spMk id="11" creationId="{7A0AFAB4-A11B-4749-850F-5C8E9F88909A}"/>
          </ac:spMkLst>
        </pc:spChg>
        <pc:spChg chg="add mod ord">
          <ac:chgData name="Mansur He" userId="2cd3e99d6a3c3959" providerId="LiveId" clId="{16CB9BD3-0FD0-435F-BA63-C692E6031789}" dt="2017-11-17T11:24:41.841" v="4030" actId="1076"/>
          <ac:spMkLst>
            <pc:docMk/>
            <pc:sldMk cId="2183736248" sldId="257"/>
            <ac:spMk id="12" creationId="{FB7DE5C9-E85E-4B70-90E7-99E3A9A57D1D}"/>
          </ac:spMkLst>
        </pc:spChg>
        <pc:spChg chg="del mod">
          <ac:chgData name="Mansur He" userId="2cd3e99d6a3c3959" providerId="LiveId" clId="{16CB9BD3-0FD0-435F-BA63-C692E6031789}" dt="2017-11-17T11:28:49.366" v="4075" actId="478"/>
          <ac:spMkLst>
            <pc:docMk/>
            <pc:sldMk cId="2183736248" sldId="257"/>
            <ac:spMk id="15" creationId="{9A741D37-76AA-4159-8C92-50E540FCFD7E}"/>
          </ac:spMkLst>
        </pc:spChg>
        <pc:spChg chg="add mod">
          <ac:chgData name="Mansur He" userId="2cd3e99d6a3c3959" providerId="LiveId" clId="{16CB9BD3-0FD0-435F-BA63-C692E6031789}" dt="2017-11-17T11:31:43.360" v="4107" actId="1076"/>
          <ac:spMkLst>
            <pc:docMk/>
            <pc:sldMk cId="2183736248" sldId="257"/>
            <ac:spMk id="17" creationId="{7BD1918E-327A-4017-9879-29D87778223B}"/>
          </ac:spMkLst>
        </pc:spChg>
        <pc:spChg chg="del mod">
          <ac:chgData name="Mansur He" userId="2cd3e99d6a3c3959" providerId="LiveId" clId="{16CB9BD3-0FD0-435F-BA63-C692E6031789}" dt="2017-11-17T11:29:03.139" v="4081" actId="478"/>
          <ac:spMkLst>
            <pc:docMk/>
            <pc:sldMk cId="2183736248" sldId="257"/>
            <ac:spMk id="21" creationId="{42934FBA-ED78-4756-8262-5FE6CDF97C37}"/>
          </ac:spMkLst>
        </pc:spChg>
        <pc:picChg chg="add mod ord">
          <ac:chgData name="Mansur He" userId="2cd3e99d6a3c3959" providerId="LiveId" clId="{16CB9BD3-0FD0-435F-BA63-C692E6031789}" dt="2017-11-17T11:32:02.986" v="4108" actId="1076"/>
          <ac:picMkLst>
            <pc:docMk/>
            <pc:sldMk cId="2183736248" sldId="257"/>
            <ac:picMk id="2" creationId="{945F16FD-BBBD-4B1D-B5BE-741984F54040}"/>
          </ac:picMkLst>
        </pc:picChg>
        <pc:picChg chg="mod">
          <ac:chgData name="Mansur He" userId="2cd3e99d6a3c3959" providerId="LiveId" clId="{16CB9BD3-0FD0-435F-BA63-C692E6031789}" dt="2017-11-15T21:55:28.557" v="1759" actId="1076"/>
          <ac:picMkLst>
            <pc:docMk/>
            <pc:sldMk cId="2183736248" sldId="257"/>
            <ac:picMk id="5" creationId="{8DDF4BFB-120C-4CF3-BB24-2F8CEBB5119F}"/>
          </ac:picMkLst>
        </pc:picChg>
        <pc:picChg chg="del">
          <ac:chgData name="Mansur He" userId="2cd3e99d6a3c3959" providerId="LiveId" clId="{16CB9BD3-0FD0-435F-BA63-C692E6031789}" dt="2017-11-17T11:26:33.551" v="4032" actId="478"/>
          <ac:picMkLst>
            <pc:docMk/>
            <pc:sldMk cId="2183736248" sldId="257"/>
            <ac:picMk id="6" creationId="{8A7C2E0D-7A7C-403D-932F-1F754D76311D}"/>
          </ac:picMkLst>
        </pc:picChg>
        <pc:picChg chg="del mod">
          <ac:chgData name="Mansur He" userId="2cd3e99d6a3c3959" providerId="LiveId" clId="{16CB9BD3-0FD0-435F-BA63-C692E6031789}" dt="2017-11-17T11:24:42.873" v="4031" actId="478"/>
          <ac:picMkLst>
            <pc:docMk/>
            <pc:sldMk cId="2183736248" sldId="257"/>
            <ac:picMk id="24" creationId="{F4614E1D-5B23-402F-97DE-41ED7286733E}"/>
          </ac:picMkLst>
        </pc:picChg>
        <pc:cxnChg chg="del">
          <ac:chgData name="Mansur He" userId="2cd3e99d6a3c3959" providerId="LiveId" clId="{16CB9BD3-0FD0-435F-BA63-C692E6031789}" dt="2017-11-17T11:26:48.091" v="4038" actId="478"/>
          <ac:cxnSpMkLst>
            <pc:docMk/>
            <pc:sldMk cId="2183736248" sldId="257"/>
            <ac:cxnSpMk id="9" creationId="{42040E46-71E1-4D9E-9FB5-A9EC11BE8D76}"/>
          </ac:cxnSpMkLst>
        </pc:cxnChg>
        <pc:cxnChg chg="del">
          <ac:chgData name="Mansur He" userId="2cd3e99d6a3c3959" providerId="LiveId" clId="{16CB9BD3-0FD0-435F-BA63-C692E6031789}" dt="2017-11-17T11:26:47.121" v="4037" actId="478"/>
          <ac:cxnSpMkLst>
            <pc:docMk/>
            <pc:sldMk cId="2183736248" sldId="257"/>
            <ac:cxnSpMk id="16" creationId="{D57CA725-ADD3-4222-82AA-55F86F372D99}"/>
          </ac:cxnSpMkLst>
        </pc:cxnChg>
      </pc:sldChg>
      <pc:sldChg chg="addSp delSp modSp del ord">
        <pc:chgData name="Mansur He" userId="2cd3e99d6a3c3959" providerId="LiveId" clId="{16CB9BD3-0FD0-435F-BA63-C692E6031789}" dt="2017-11-17T09:45:39.757" v="4025" actId="2696"/>
        <pc:sldMkLst>
          <pc:docMk/>
          <pc:sldMk cId="2667552631" sldId="259"/>
        </pc:sldMkLst>
        <pc:spChg chg="add mod">
          <ac:chgData name="Mansur He" userId="2cd3e99d6a3c3959" providerId="LiveId" clId="{16CB9BD3-0FD0-435F-BA63-C692E6031789}" dt="2017-11-17T09:00:42.435" v="3861" actId="2696"/>
          <ac:spMkLst>
            <pc:docMk/>
            <pc:sldMk cId="2667552631" sldId="259"/>
            <ac:spMk id="2" creationId="{2BD7D3BE-63C7-48FB-B790-98B1433DC984}"/>
          </ac:spMkLst>
        </pc:spChg>
        <pc:spChg chg="del">
          <ac:chgData name="Mansur He" userId="2cd3e99d6a3c3959" providerId="LiveId" clId="{16CB9BD3-0FD0-435F-BA63-C692E6031789}" dt="2017-11-15T19:23:30.831" v="1620" actId="478"/>
          <ac:spMkLst>
            <pc:docMk/>
            <pc:sldMk cId="2667552631" sldId="259"/>
            <ac:spMk id="2" creationId="{88BE6DF1-2CDB-492C-B0C0-A5BCD8538591}"/>
          </ac:spMkLst>
        </pc:spChg>
        <pc:spChg chg="del mod">
          <ac:chgData name="Mansur He" userId="2cd3e99d6a3c3959" providerId="LiveId" clId="{16CB9BD3-0FD0-435F-BA63-C692E6031789}" dt="2017-11-17T09:00:42.435" v="3861" actId="2696"/>
          <ac:spMkLst>
            <pc:docMk/>
            <pc:sldMk cId="2667552631" sldId="259"/>
            <ac:spMk id="3" creationId="{5B1C1353-FB02-478A-8480-B6F9E92EE175}"/>
          </ac:spMkLst>
        </pc:spChg>
        <pc:spChg chg="add del mod">
          <ac:chgData name="Mansur He" userId="2cd3e99d6a3c3959" providerId="LiveId" clId="{16CB9BD3-0FD0-435F-BA63-C692E6031789}" dt="2017-11-15T19:23:33.378" v="1621" actId="478"/>
          <ac:spMkLst>
            <pc:docMk/>
            <pc:sldMk cId="2667552631" sldId="259"/>
            <ac:spMk id="8" creationId="{F74B7A78-4937-4232-8021-23C44358B97E}"/>
          </ac:spMkLst>
        </pc:spChg>
        <pc:spChg chg="del">
          <ac:chgData name="Mansur He" userId="2cd3e99d6a3c3959" providerId="LiveId" clId="{16CB9BD3-0FD0-435F-BA63-C692E6031789}" dt="2017-11-17T09:00:42.435" v="3861" actId="2696"/>
          <ac:spMkLst>
            <pc:docMk/>
            <pc:sldMk cId="2667552631" sldId="259"/>
            <ac:spMk id="9" creationId="{34F9077E-BFD1-4E38-9ED7-784E3D31BD25}"/>
          </ac:spMkLst>
        </pc:spChg>
        <pc:spChg chg="add mod">
          <ac:chgData name="Mansur He" userId="2cd3e99d6a3c3959" providerId="LiveId" clId="{16CB9BD3-0FD0-435F-BA63-C692E6031789}" dt="2017-11-15T19:23:48.214" v="1645" actId="122"/>
          <ac:spMkLst>
            <pc:docMk/>
            <pc:sldMk cId="2667552631" sldId="259"/>
            <ac:spMk id="15" creationId="{0B7055AB-6AA9-4E53-9317-860D19E7ECAA}"/>
          </ac:spMkLst>
        </pc:spChg>
        <pc:spChg chg="del">
          <ac:chgData name="Mansur He" userId="2cd3e99d6a3c3959" providerId="LiveId" clId="{16CB9BD3-0FD0-435F-BA63-C692E6031789}" dt="2017-11-17T09:00:42.435" v="3861" actId="2696"/>
          <ac:spMkLst>
            <pc:docMk/>
            <pc:sldMk cId="2667552631" sldId="259"/>
            <ac:spMk id="23" creationId="{9F845352-D29D-4E7E-8B84-824C79A33983}"/>
          </ac:spMkLst>
        </pc:spChg>
        <pc:picChg chg="mod">
          <ac:chgData name="Mansur He" userId="2cd3e99d6a3c3959" providerId="LiveId" clId="{16CB9BD3-0FD0-435F-BA63-C692E6031789}" dt="2017-11-17T07:24:36.169" v="1897" actId="1076"/>
          <ac:picMkLst>
            <pc:docMk/>
            <pc:sldMk cId="2667552631" sldId="259"/>
            <ac:picMk id="4" creationId="{EB52BED9-678F-4330-9B08-D6949B7E9D89}"/>
          </ac:picMkLst>
        </pc:picChg>
        <pc:picChg chg="del mod">
          <ac:chgData name="Mansur He" userId="2cd3e99d6a3c3959" providerId="LiveId" clId="{16CB9BD3-0FD0-435F-BA63-C692E6031789}" dt="2017-11-17T07:24:27.318" v="1895" actId="478"/>
          <ac:picMkLst>
            <pc:docMk/>
            <pc:sldMk cId="2667552631" sldId="259"/>
            <ac:picMk id="7" creationId="{90A79D8F-6925-4C38-BDA9-2A85496F38FA}"/>
          </ac:picMkLst>
        </pc:picChg>
      </pc:sldChg>
      <pc:sldChg chg="addSp delSp modSp del">
        <pc:chgData name="Mansur He" userId="2cd3e99d6a3c3959" providerId="LiveId" clId="{16CB9BD3-0FD0-435F-BA63-C692E6031789}" dt="2017-11-17T12:00:17.770" v="4801" actId="2696"/>
        <pc:sldMkLst>
          <pc:docMk/>
          <pc:sldMk cId="3712254115" sldId="260"/>
        </pc:sldMkLst>
        <pc:spChg chg="del">
          <ac:chgData name="Mansur He" userId="2cd3e99d6a3c3959" providerId="LiveId" clId="{16CB9BD3-0FD0-435F-BA63-C692E6031789}" dt="2017-11-15T19:24:26.530" v="1666" actId="478"/>
          <ac:spMkLst>
            <pc:docMk/>
            <pc:sldMk cId="3712254115" sldId="260"/>
            <ac:spMk id="2" creationId="{3D73F741-3EBF-4C82-B9A0-7CDAEBB07471}"/>
          </ac:spMkLst>
        </pc:spChg>
        <pc:spChg chg="add del mod">
          <ac:chgData name="Mansur He" userId="2cd3e99d6a3c3959" providerId="LiveId" clId="{16CB9BD3-0FD0-435F-BA63-C692E6031789}" dt="2017-11-17T11:32:24.153" v="4110" actId="478"/>
          <ac:spMkLst>
            <pc:docMk/>
            <pc:sldMk cId="3712254115" sldId="260"/>
            <ac:spMk id="3" creationId="{C7C84285-05FE-4CB7-A5B5-73E057787828}"/>
          </ac:spMkLst>
        </pc:spChg>
        <pc:spChg chg="mod">
          <ac:chgData name="Mansur He" userId="2cd3e99d6a3c3959" providerId="LiveId" clId="{16CB9BD3-0FD0-435F-BA63-C692E6031789}" dt="2017-11-16T19:38:22.001" v="1815" actId="20577"/>
          <ac:spMkLst>
            <pc:docMk/>
            <pc:sldMk cId="3712254115" sldId="260"/>
            <ac:spMk id="5" creationId="{EABE288E-B19A-4D0E-8015-C7CAB87F8A9D}"/>
          </ac:spMkLst>
        </pc:spChg>
        <pc:spChg chg="add del mod">
          <ac:chgData name="Mansur He" userId="2cd3e99d6a3c3959" providerId="LiveId" clId="{16CB9BD3-0FD0-435F-BA63-C692E6031789}" dt="2017-11-15T19:24:29.139" v="1667" actId="478"/>
          <ac:spMkLst>
            <pc:docMk/>
            <pc:sldMk cId="3712254115" sldId="260"/>
            <ac:spMk id="6" creationId="{95435D54-FE9A-4C1D-A3C8-1F964CA23EF4}"/>
          </ac:spMkLst>
        </pc:spChg>
        <pc:spChg chg="del">
          <ac:chgData name="Mansur He" userId="2cd3e99d6a3c3959" providerId="LiveId" clId="{16CB9BD3-0FD0-435F-BA63-C692E6031789}" dt="2017-11-17T11:32:22.321" v="4109" actId="478"/>
          <ac:spMkLst>
            <pc:docMk/>
            <pc:sldMk cId="3712254115" sldId="260"/>
            <ac:spMk id="11" creationId="{B16D8FD8-34AD-4BFD-A7A4-DEC3964B1980}"/>
          </ac:spMkLst>
        </pc:spChg>
        <pc:spChg chg="del">
          <ac:chgData name="Mansur He" userId="2cd3e99d6a3c3959" providerId="LiveId" clId="{16CB9BD3-0FD0-435F-BA63-C692E6031789}" dt="2017-11-17T11:32:22.321" v="4109" actId="478"/>
          <ac:spMkLst>
            <pc:docMk/>
            <pc:sldMk cId="3712254115" sldId="260"/>
            <ac:spMk id="12" creationId="{8703D0EE-20EB-44A9-AC5C-E52A35055FAA}"/>
          </ac:spMkLst>
        </pc:spChg>
        <pc:spChg chg="add del mod">
          <ac:chgData name="Mansur He" userId="2cd3e99d6a3c3959" providerId="LiveId" clId="{16CB9BD3-0FD0-435F-BA63-C692E6031789}" dt="2017-11-17T11:32:25.834" v="4111" actId="478"/>
          <ac:spMkLst>
            <pc:docMk/>
            <pc:sldMk cId="3712254115" sldId="260"/>
            <ac:spMk id="14" creationId="{C83B212C-1C07-4015-9C4C-A42A0AE246DE}"/>
          </ac:spMkLst>
        </pc:spChg>
        <pc:spChg chg="mod">
          <ac:chgData name="Mansur He" userId="2cd3e99d6a3c3959" providerId="LiveId" clId="{16CB9BD3-0FD0-435F-BA63-C692E6031789}" dt="2017-11-16T19:40:31.918" v="1818" actId="1076"/>
          <ac:spMkLst>
            <pc:docMk/>
            <pc:sldMk cId="3712254115" sldId="260"/>
            <ac:spMk id="21" creationId="{7DA3F9B0-93DC-40F1-8823-E6C29A5E8D35}"/>
          </ac:spMkLst>
        </pc:spChg>
        <pc:picChg chg="del">
          <ac:chgData name="Mansur He" userId="2cd3e99d6a3c3959" providerId="LiveId" clId="{16CB9BD3-0FD0-435F-BA63-C692E6031789}" dt="2017-11-17T11:32:22.321" v="4109" actId="478"/>
          <ac:picMkLst>
            <pc:docMk/>
            <pc:sldMk cId="3712254115" sldId="260"/>
            <ac:picMk id="4" creationId="{C600A99C-DDE5-4061-8884-F2BFC1F2F614}"/>
          </ac:picMkLst>
        </pc:picChg>
        <pc:cxnChg chg="del">
          <ac:chgData name="Mansur He" userId="2cd3e99d6a3c3959" providerId="LiveId" clId="{16CB9BD3-0FD0-435F-BA63-C692E6031789}" dt="2017-11-17T11:32:22.321" v="4109" actId="478"/>
          <ac:cxnSpMkLst>
            <pc:docMk/>
            <pc:sldMk cId="3712254115" sldId="260"/>
            <ac:cxnSpMk id="7" creationId="{ABDBE72E-3499-4172-A81A-C3F6BC53E0DB}"/>
          </ac:cxnSpMkLst>
        </pc:cxnChg>
        <pc:cxnChg chg="del">
          <ac:chgData name="Mansur He" userId="2cd3e99d6a3c3959" providerId="LiveId" clId="{16CB9BD3-0FD0-435F-BA63-C692E6031789}" dt="2017-11-17T11:32:22.321" v="4109" actId="478"/>
          <ac:cxnSpMkLst>
            <pc:docMk/>
            <pc:sldMk cId="3712254115" sldId="260"/>
            <ac:cxnSpMk id="13" creationId="{1379E97D-0FE8-438E-BBAA-6401135A6E03}"/>
          </ac:cxnSpMkLst>
        </pc:cxnChg>
      </pc:sldChg>
      <pc:sldChg chg="addSp delSp modSp">
        <pc:chgData name="Mansur He" userId="2cd3e99d6a3c3959" providerId="LiveId" clId="{16CB9BD3-0FD0-435F-BA63-C692E6031789}" dt="2017-11-15T19:25:23.304" v="1730" actId="20577"/>
        <pc:sldMkLst>
          <pc:docMk/>
          <pc:sldMk cId="2821594686" sldId="261"/>
        </pc:sldMkLst>
        <pc:spChg chg="del">
          <ac:chgData name="Mansur He" userId="2cd3e99d6a3c3959" providerId="LiveId" clId="{16CB9BD3-0FD0-435F-BA63-C692E6031789}" dt="2017-11-15T19:24:51.519" v="1707" actId="478"/>
          <ac:spMkLst>
            <pc:docMk/>
            <pc:sldMk cId="2821594686" sldId="261"/>
            <ac:spMk id="2" creationId="{5627119E-A18E-468D-988F-32F7DB984723}"/>
          </ac:spMkLst>
        </pc:spChg>
        <pc:spChg chg="del">
          <ac:chgData name="Mansur He" userId="2cd3e99d6a3c3959" providerId="LiveId" clId="{16CB9BD3-0FD0-435F-BA63-C692E6031789}" dt="2017-11-15T19:24:51.519" v="1707" actId="478"/>
          <ac:spMkLst>
            <pc:docMk/>
            <pc:sldMk cId="2821594686" sldId="261"/>
            <ac:spMk id="3" creationId="{C13950B7-2D31-4110-92D4-014344DB4B3F}"/>
          </ac:spMkLst>
        </pc:spChg>
        <pc:spChg chg="add del mod">
          <ac:chgData name="Mansur He" userId="2cd3e99d6a3c3959" providerId="LiveId" clId="{16CB9BD3-0FD0-435F-BA63-C692E6031789}" dt="2017-11-15T19:24:53.394" v="1708" actId="478"/>
          <ac:spMkLst>
            <pc:docMk/>
            <pc:sldMk cId="2821594686" sldId="261"/>
            <ac:spMk id="5" creationId="{A8D67DF2-3E9A-4ADA-A932-59CC2FBE8970}"/>
          </ac:spMkLst>
        </pc:spChg>
        <pc:spChg chg="add mod">
          <ac:chgData name="Mansur He" userId="2cd3e99d6a3c3959" providerId="LiveId" clId="{16CB9BD3-0FD0-435F-BA63-C692E6031789}" dt="2017-11-15T19:25:23.304" v="1730" actId="20577"/>
          <ac:spMkLst>
            <pc:docMk/>
            <pc:sldMk cId="2821594686" sldId="261"/>
            <ac:spMk id="6" creationId="{4B16F63E-543A-45CE-B8A4-DA2F5634CCFA}"/>
          </ac:spMkLst>
        </pc:spChg>
      </pc:sldChg>
      <pc:sldChg chg="del">
        <pc:chgData name="Mansur He" userId="2cd3e99d6a3c3959" providerId="LiveId" clId="{16CB9BD3-0FD0-435F-BA63-C692E6031789}" dt="2017-11-17T12:00:45.923" v="4802" actId="2696"/>
        <pc:sldMkLst>
          <pc:docMk/>
          <pc:sldMk cId="2204211826" sldId="265"/>
        </pc:sldMkLst>
      </pc:sldChg>
      <pc:sldChg chg="addSp delSp modSp add ord setBg">
        <pc:chgData name="Mansur He" userId="2cd3e99d6a3c3959" providerId="LiveId" clId="{16CB9BD3-0FD0-435F-BA63-C692E6031789}" dt="2017-11-17T11:27:48.835" v="4062" actId="20577"/>
        <pc:sldMkLst>
          <pc:docMk/>
          <pc:sldMk cId="2375096294" sldId="266"/>
        </pc:sldMkLst>
        <pc:spChg chg="add del mod">
          <ac:chgData name="Mansur He" userId="2cd3e99d6a3c3959" providerId="LiveId" clId="{16CB9BD3-0FD0-435F-BA63-C692E6031789}" dt="2017-11-17T08:31:24.064" v="3565" actId="478"/>
          <ac:spMkLst>
            <pc:docMk/>
            <pc:sldMk cId="2375096294" sldId="266"/>
            <ac:spMk id="2" creationId="{3EAC91E5-94A6-4A7A-8244-82E5A9887649}"/>
          </ac:spMkLst>
        </pc:spChg>
        <pc:spChg chg="del">
          <ac:chgData name="Mansur He" userId="2cd3e99d6a3c3959" providerId="LiveId" clId="{16CB9BD3-0FD0-435F-BA63-C692E6031789}" dt="2017-11-15T18:15:34.586" v="1" actId="478"/>
          <ac:spMkLst>
            <pc:docMk/>
            <pc:sldMk cId="2375096294" sldId="266"/>
            <ac:spMk id="2" creationId="{0945E794-810B-47D1-8A41-88F5B8B8116D}"/>
          </ac:spMkLst>
        </pc:spChg>
        <pc:spChg chg="del">
          <ac:chgData name="Mansur He" userId="2cd3e99d6a3c3959" providerId="LiveId" clId="{16CB9BD3-0FD0-435F-BA63-C692E6031789}" dt="2017-11-15T18:15:34.586" v="1" actId="478"/>
          <ac:spMkLst>
            <pc:docMk/>
            <pc:sldMk cId="2375096294" sldId="266"/>
            <ac:spMk id="3" creationId="{DB2BBEAF-38AA-4718-A6D8-07DB2D001F5F}"/>
          </ac:spMkLst>
        </pc:spChg>
        <pc:spChg chg="add del mod ord">
          <ac:chgData name="Mansur He" userId="2cd3e99d6a3c3959" providerId="LiveId" clId="{16CB9BD3-0FD0-435F-BA63-C692E6031789}" dt="2017-11-17T09:05:43.578" v="4002" actId="478"/>
          <ac:spMkLst>
            <pc:docMk/>
            <pc:sldMk cId="2375096294" sldId="266"/>
            <ac:spMk id="3" creationId="{105709BB-1DAF-416E-A7CD-22CFB7D6E4B8}"/>
          </ac:spMkLst>
        </pc:spChg>
        <pc:spChg chg="add del mod">
          <ac:chgData name="Mansur He" userId="2cd3e99d6a3c3959" providerId="LiveId" clId="{16CB9BD3-0FD0-435F-BA63-C692E6031789}" dt="2017-11-17T08:39:18.043" v="3647" actId="478"/>
          <ac:spMkLst>
            <pc:docMk/>
            <pc:sldMk cId="2375096294" sldId="266"/>
            <ac:spMk id="6" creationId="{02050E12-D28A-43FB-B01D-202733137B06}"/>
          </ac:spMkLst>
        </pc:spChg>
        <pc:spChg chg="add mod">
          <ac:chgData name="Mansur He" userId="2cd3e99d6a3c3959" providerId="LiveId" clId="{16CB9BD3-0FD0-435F-BA63-C692E6031789}" dt="2017-11-17T11:27:48.835" v="4062" actId="20577"/>
          <ac:spMkLst>
            <pc:docMk/>
            <pc:sldMk cId="2375096294" sldId="266"/>
            <ac:spMk id="17" creationId="{80A16A0B-DB63-4575-BCA7-92486B1AD24B}"/>
          </ac:spMkLst>
        </pc:spChg>
        <pc:spChg chg="add mod">
          <ac:chgData name="Mansur He" userId="2cd3e99d6a3c3959" providerId="LiveId" clId="{16CB9BD3-0FD0-435F-BA63-C692E6031789}" dt="2017-11-17T09:04:35.486" v="3941" actId="164"/>
          <ac:spMkLst>
            <pc:docMk/>
            <pc:sldMk cId="2375096294" sldId="266"/>
            <ac:spMk id="18" creationId="{B15B84BB-7999-4E76-AA91-04CA6E105179}"/>
          </ac:spMkLst>
        </pc:spChg>
        <pc:spChg chg="add mod">
          <ac:chgData name="Mansur He" userId="2cd3e99d6a3c3959" providerId="LiveId" clId="{16CB9BD3-0FD0-435F-BA63-C692E6031789}" dt="2017-11-17T09:04:35.486" v="3941" actId="164"/>
          <ac:spMkLst>
            <pc:docMk/>
            <pc:sldMk cId="2375096294" sldId="266"/>
            <ac:spMk id="21" creationId="{284CA72E-B45C-4EB5-9193-E5F52B74C228}"/>
          </ac:spMkLst>
        </pc:spChg>
        <pc:spChg chg="add mod">
          <ac:chgData name="Mansur He" userId="2cd3e99d6a3c3959" providerId="LiveId" clId="{16CB9BD3-0FD0-435F-BA63-C692E6031789}" dt="2017-11-17T09:04:35.486" v="3941" actId="164"/>
          <ac:spMkLst>
            <pc:docMk/>
            <pc:sldMk cId="2375096294" sldId="266"/>
            <ac:spMk id="22" creationId="{AD36FA41-79E7-4947-B2C4-13A768016EF3}"/>
          </ac:spMkLst>
        </pc:spChg>
        <pc:spChg chg="add del mod">
          <ac:chgData name="Mansur He" userId="2cd3e99d6a3c3959" providerId="LiveId" clId="{16CB9BD3-0FD0-435F-BA63-C692E6031789}" dt="2017-11-15T18:20:48.687" v="169" actId="478"/>
          <ac:spMkLst>
            <pc:docMk/>
            <pc:sldMk cId="2375096294" sldId="266"/>
            <ac:spMk id="22" creationId="{05223A8E-C481-4393-ADCD-21EF16FA6C75}"/>
          </ac:spMkLst>
        </pc:spChg>
        <pc:spChg chg="add del mod ord">
          <ac:chgData name="Mansur He" userId="2cd3e99d6a3c3959" providerId="LiveId" clId="{16CB9BD3-0FD0-435F-BA63-C692E6031789}" dt="2017-11-17T09:05:44.992" v="4003" actId="478"/>
          <ac:spMkLst>
            <pc:docMk/>
            <pc:sldMk cId="2375096294" sldId="266"/>
            <ac:spMk id="23" creationId="{DDA844A3-3434-453B-BE67-4D4B8CC06F4E}"/>
          </ac:spMkLst>
        </pc:spChg>
        <pc:spChg chg="add del mod">
          <ac:chgData name="Mansur He" userId="2cd3e99d6a3c3959" providerId="LiveId" clId="{16CB9BD3-0FD0-435F-BA63-C692E6031789}" dt="2017-11-15T18:23:19.769" v="206" actId="478"/>
          <ac:spMkLst>
            <pc:docMk/>
            <pc:sldMk cId="2375096294" sldId="266"/>
            <ac:spMk id="23" creationId="{E1B79D96-66A7-4CE3-8776-8EBBE2E2B71E}"/>
          </ac:spMkLst>
        </pc:spChg>
        <pc:spChg chg="add mod">
          <ac:chgData name="Mansur He" userId="2cd3e99d6a3c3959" providerId="LiveId" clId="{16CB9BD3-0FD0-435F-BA63-C692E6031789}" dt="2017-11-15T21:02:56.532" v="1737" actId="339"/>
          <ac:spMkLst>
            <pc:docMk/>
            <pc:sldMk cId="2375096294" sldId="266"/>
            <ac:spMk id="24" creationId="{34E5A775-A8B9-41E7-9D00-562A3188AE13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25" creationId="{D46D9113-2DAD-4A53-9355-0298F9FF0594}"/>
          </ac:spMkLst>
        </pc:spChg>
        <pc:spChg chg="add mod">
          <ac:chgData name="Mansur He" userId="2cd3e99d6a3c3959" providerId="LiveId" clId="{16CB9BD3-0FD0-435F-BA63-C692E6031789}" dt="2017-11-17T08:41:09.977" v="3684" actId="1076"/>
          <ac:spMkLst>
            <pc:docMk/>
            <pc:sldMk cId="2375096294" sldId="266"/>
            <ac:spMk id="26" creationId="{8CFC7844-04B8-4B77-AE7D-981DC376AB57}"/>
          </ac:spMkLst>
        </pc:spChg>
        <pc:spChg chg="add mod">
          <ac:chgData name="Mansur He" userId="2cd3e99d6a3c3959" providerId="LiveId" clId="{16CB9BD3-0FD0-435F-BA63-C692E6031789}" dt="2017-11-17T08:40:19.106" v="3677" actId="1076"/>
          <ac:spMkLst>
            <pc:docMk/>
            <pc:sldMk cId="2375096294" sldId="266"/>
            <ac:spMk id="28" creationId="{9688CE68-4FA0-4066-BF62-DEF62842DA03}"/>
          </ac:spMkLst>
        </pc:spChg>
        <pc:spChg chg="add mod ord">
          <ac:chgData name="Mansur He" userId="2cd3e99d6a3c3959" providerId="LiveId" clId="{16CB9BD3-0FD0-435F-BA63-C692E6031789}" dt="2017-11-17T09:45:30.199" v="4024" actId="2696"/>
          <ac:spMkLst>
            <pc:docMk/>
            <pc:sldMk cId="2375096294" sldId="266"/>
            <ac:spMk id="29" creationId="{31B9125D-2238-45B7-98BE-BCB70335E5B6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30" creationId="{2AE1A7CF-1339-42CC-9A87-676EF7F7C746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34" creationId="{B846D2E6-2649-4380-A1CA-6FAAC8B2E7ED}"/>
          </ac:spMkLst>
        </pc:spChg>
        <pc:spChg chg="add del mod ord">
          <ac:chgData name="Mansur He" userId="2cd3e99d6a3c3959" providerId="LiveId" clId="{16CB9BD3-0FD0-435F-BA63-C692E6031789}" dt="2017-11-17T08:31:23.317" v="3564" actId="478"/>
          <ac:spMkLst>
            <pc:docMk/>
            <pc:sldMk cId="2375096294" sldId="266"/>
            <ac:spMk id="45" creationId="{A9068DE0-F1DC-4197-AFB2-0C92E1C9DA7D}"/>
          </ac:spMkLst>
        </pc:spChg>
        <pc:spChg chg="add mod">
          <ac:chgData name="Mansur He" userId="2cd3e99d6a3c3959" providerId="LiveId" clId="{16CB9BD3-0FD0-435F-BA63-C692E6031789}" dt="2017-11-17T08:39:41.778" v="3674" actId="1038"/>
          <ac:spMkLst>
            <pc:docMk/>
            <pc:sldMk cId="2375096294" sldId="266"/>
            <ac:spMk id="47" creationId="{BCE5D05D-DA43-4C26-9497-19C49DA4D9E2}"/>
          </ac:spMkLst>
        </pc:spChg>
        <pc:spChg chg="add del mod">
          <ac:chgData name="Mansur He" userId="2cd3e99d6a3c3959" providerId="LiveId" clId="{16CB9BD3-0FD0-435F-BA63-C692E6031789}" dt="2017-11-17T08:57:39.428" v="3744" actId="478"/>
          <ac:spMkLst>
            <pc:docMk/>
            <pc:sldMk cId="2375096294" sldId="266"/>
            <ac:spMk id="56" creationId="{B589A9C6-5C3D-4433-A082-0315370C7CD4}"/>
          </ac:spMkLst>
        </pc:spChg>
        <pc:spChg chg="add del mod">
          <ac:chgData name="Mansur He" userId="2cd3e99d6a3c3959" providerId="LiveId" clId="{16CB9BD3-0FD0-435F-BA63-C692E6031789}" dt="2017-11-17T08:57:38.943" v="3743" actId="478"/>
          <ac:spMkLst>
            <pc:docMk/>
            <pc:sldMk cId="2375096294" sldId="266"/>
            <ac:spMk id="61" creationId="{E34CE4CD-01DD-4AEF-9B45-61ACE3DC9AC8}"/>
          </ac:spMkLst>
        </pc:spChg>
        <pc:spChg chg="add del mod">
          <ac:chgData name="Mansur He" userId="2cd3e99d6a3c3959" providerId="LiveId" clId="{16CB9BD3-0FD0-435F-BA63-C692E6031789}" dt="2017-11-17T09:02:10.007" v="3886" actId="478"/>
          <ac:spMkLst>
            <pc:docMk/>
            <pc:sldMk cId="2375096294" sldId="266"/>
            <ac:spMk id="63" creationId="{253F346B-5C6D-485C-97A3-E5E42B077627}"/>
          </ac:spMkLst>
        </pc:spChg>
        <pc:spChg chg="add del mod">
          <ac:chgData name="Mansur He" userId="2cd3e99d6a3c3959" providerId="LiveId" clId="{16CB9BD3-0FD0-435F-BA63-C692E6031789}" dt="2017-11-15T18:37:48.188" v="369" actId="478"/>
          <ac:spMkLst>
            <pc:docMk/>
            <pc:sldMk cId="2375096294" sldId="266"/>
            <ac:spMk id="65" creationId="{5032D819-CF07-4E9F-8319-BB00A8705AAC}"/>
          </ac:spMkLst>
        </pc:spChg>
        <pc:spChg chg="add del mod">
          <ac:chgData name="Mansur He" userId="2cd3e99d6a3c3959" providerId="LiveId" clId="{16CB9BD3-0FD0-435F-BA63-C692E6031789}" dt="2017-11-17T09:02:02.610" v="3881" actId="478"/>
          <ac:spMkLst>
            <pc:docMk/>
            <pc:sldMk cId="2375096294" sldId="266"/>
            <ac:spMk id="65" creationId="{9CCA3FFE-4D6C-42C9-BED9-04BBD8DDB77A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66" creationId="{01ADCA7F-AEEA-4480-81A1-73C7BD2BDFEC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67" creationId="{68D85C3B-B75F-4552-9687-67D298708E13}"/>
          </ac:spMkLst>
        </pc:spChg>
        <pc:spChg chg="add mod">
          <ac:chgData name="Mansur He" userId="2cd3e99d6a3c3959" providerId="LiveId" clId="{16CB9BD3-0FD0-435F-BA63-C692E6031789}" dt="2017-11-17T08:36:03.514" v="3585" actId="164"/>
          <ac:spMkLst>
            <pc:docMk/>
            <pc:sldMk cId="2375096294" sldId="266"/>
            <ac:spMk id="68" creationId="{A1FBD319-DEB9-4910-9E00-B841AEC0A871}"/>
          </ac:spMkLst>
        </pc:spChg>
        <pc:spChg chg="add mod">
          <ac:chgData name="Mansur He" userId="2cd3e99d6a3c3959" providerId="LiveId" clId="{16CB9BD3-0FD0-435F-BA63-C692E6031789}" dt="2017-11-17T08:36:03.514" v="3585" actId="164"/>
          <ac:spMkLst>
            <pc:docMk/>
            <pc:sldMk cId="2375096294" sldId="266"/>
            <ac:spMk id="69" creationId="{8B07EDBE-68EB-4D6A-892F-D97DC093912A}"/>
          </ac:spMkLst>
        </pc:spChg>
        <pc:spChg chg="add del mod">
          <ac:chgData name="Mansur He" userId="2cd3e99d6a3c3959" providerId="LiveId" clId="{16CB9BD3-0FD0-435F-BA63-C692E6031789}" dt="2017-11-17T09:02:21.722" v="3893" actId="478"/>
          <ac:spMkLst>
            <pc:docMk/>
            <pc:sldMk cId="2375096294" sldId="266"/>
            <ac:spMk id="70" creationId="{6C05AB66-A0D6-4D58-93D2-BFFA129732BA}"/>
          </ac:spMkLst>
        </pc:spChg>
        <pc:spChg chg="add del mod ord">
          <ac:chgData name="Mansur He" userId="2cd3e99d6a3c3959" providerId="LiveId" clId="{16CB9BD3-0FD0-435F-BA63-C692E6031789}" dt="2017-11-15T18:43:04.298" v="464" actId="478"/>
          <ac:spMkLst>
            <pc:docMk/>
            <pc:sldMk cId="2375096294" sldId="266"/>
            <ac:spMk id="70" creationId="{A5B5E46B-C873-4EB3-9441-2986E6740410}"/>
          </ac:spMkLst>
        </pc:spChg>
        <pc:spChg chg="add del mod">
          <ac:chgData name="Mansur He" userId="2cd3e99d6a3c3959" providerId="LiveId" clId="{16CB9BD3-0FD0-435F-BA63-C692E6031789}" dt="2017-11-15T18:43:51.189" v="473" actId="478"/>
          <ac:spMkLst>
            <pc:docMk/>
            <pc:sldMk cId="2375096294" sldId="266"/>
            <ac:spMk id="71" creationId="{9B594E4B-7D89-4746-B593-427AFE3BCD0B}"/>
          </ac:spMkLst>
        </pc:spChg>
        <pc:spChg chg="add mod ord">
          <ac:chgData name="Mansur He" userId="2cd3e99d6a3c3959" providerId="LiveId" clId="{16CB9BD3-0FD0-435F-BA63-C692E6031789}" dt="2017-11-17T09:45:26.812" v="4023" actId="2696"/>
          <ac:spMkLst>
            <pc:docMk/>
            <pc:sldMk cId="2375096294" sldId="266"/>
            <ac:spMk id="71" creationId="{4545D4EE-449D-42A6-8A4D-8AB2E61019F3}"/>
          </ac:spMkLst>
        </pc:spChg>
        <pc:spChg chg="add del mod">
          <ac:chgData name="Mansur He" userId="2cd3e99d6a3c3959" providerId="LiveId" clId="{16CB9BD3-0FD0-435F-BA63-C692E6031789}" dt="2017-11-15T19:01:18.546" v="1011" actId="478"/>
          <ac:spMkLst>
            <pc:docMk/>
            <pc:sldMk cId="2375096294" sldId="266"/>
            <ac:spMk id="78" creationId="{7752F111-FD86-480B-AA64-49F99C5A24E7}"/>
          </ac:spMkLst>
        </pc:spChg>
        <pc:spChg chg="add del mod">
          <ac:chgData name="Mansur He" userId="2cd3e99d6a3c3959" providerId="LiveId" clId="{16CB9BD3-0FD0-435F-BA63-C692E6031789}" dt="2017-11-15T19:02:01.739" v="1023" actId="20577"/>
          <ac:spMkLst>
            <pc:docMk/>
            <pc:sldMk cId="2375096294" sldId="266"/>
            <ac:spMk id="79" creationId="{4226EDAB-210C-40A8-981D-6FE70976E6C1}"/>
          </ac:spMkLst>
        </pc:spChg>
        <pc:spChg chg="add del mod">
          <ac:chgData name="Mansur He" userId="2cd3e99d6a3c3959" providerId="LiveId" clId="{16CB9BD3-0FD0-435F-BA63-C692E6031789}" dt="2017-11-15T19:02:01.739" v="1023" actId="20577"/>
          <ac:spMkLst>
            <pc:docMk/>
            <pc:sldMk cId="2375096294" sldId="266"/>
            <ac:spMk id="80" creationId="{90DA854E-2DAF-44AB-894F-4895D34BE85C}"/>
          </ac:spMkLst>
        </pc:spChg>
        <pc:spChg chg="add del mod">
          <ac:chgData name="Mansur He" userId="2cd3e99d6a3c3959" providerId="LiveId" clId="{16CB9BD3-0FD0-435F-BA63-C692E6031789}" dt="2017-11-15T19:02:16.053" v="1027" actId="478"/>
          <ac:spMkLst>
            <pc:docMk/>
            <pc:sldMk cId="2375096294" sldId="266"/>
            <ac:spMk id="81" creationId="{1708ED6A-CBA9-4C52-AC4D-26B85E9462BE}"/>
          </ac:spMkLst>
        </pc:spChg>
        <pc:spChg chg="add del mod ord">
          <ac:chgData name="Mansur He" userId="2cd3e99d6a3c3959" providerId="LiveId" clId="{16CB9BD3-0FD0-435F-BA63-C692E6031789}" dt="2017-11-15T19:01:22.703" v="1012" actId="478"/>
          <ac:spMkLst>
            <pc:docMk/>
            <pc:sldMk cId="2375096294" sldId="266"/>
            <ac:spMk id="82" creationId="{F7EE2175-B330-4BDF-B5AD-77DF13636DCB}"/>
          </ac:spMkLst>
        </pc:spChg>
        <pc:spChg chg="add del mod ord">
          <ac:chgData name="Mansur He" userId="2cd3e99d6a3c3959" providerId="LiveId" clId="{16CB9BD3-0FD0-435F-BA63-C692E6031789}" dt="2017-11-15T19:02:01.739" v="1023" actId="20577"/>
          <ac:spMkLst>
            <pc:docMk/>
            <pc:sldMk cId="2375096294" sldId="266"/>
            <ac:spMk id="83" creationId="{474BAC89-4BB8-4F77-8E50-334CBDCB6367}"/>
          </ac:spMkLst>
        </pc:spChg>
        <pc:spChg chg="add mod topLvl">
          <ac:chgData name="Mansur He" userId="2cd3e99d6a3c3959" providerId="LiveId" clId="{16CB9BD3-0FD0-435F-BA63-C692E6031789}" dt="2017-11-17T08:35:11.785" v="3580" actId="14100"/>
          <ac:spMkLst>
            <pc:docMk/>
            <pc:sldMk cId="2375096294" sldId="266"/>
            <ac:spMk id="84" creationId="{4A2F3C25-8EAC-4BA2-BA76-154C3509626E}"/>
          </ac:spMkLst>
        </pc:spChg>
        <pc:spChg chg="add mod topLvl">
          <ac:chgData name="Mansur He" userId="2cd3e99d6a3c3959" providerId="LiveId" clId="{16CB9BD3-0FD0-435F-BA63-C692E6031789}" dt="2017-11-17T08:35:11.785" v="3580" actId="14100"/>
          <ac:spMkLst>
            <pc:docMk/>
            <pc:sldMk cId="2375096294" sldId="266"/>
            <ac:spMk id="85" creationId="{1BEBFC12-DEFA-4B39-A08C-7CC8393C4088}"/>
          </ac:spMkLst>
        </pc:spChg>
        <pc:spChg chg="add mod topLvl">
          <ac:chgData name="Mansur He" userId="2cd3e99d6a3c3959" providerId="LiveId" clId="{16CB9BD3-0FD0-435F-BA63-C692E6031789}" dt="2017-11-17T08:35:11.785" v="3580" actId="14100"/>
          <ac:spMkLst>
            <pc:docMk/>
            <pc:sldMk cId="2375096294" sldId="266"/>
            <ac:spMk id="86" creationId="{C97E694B-19C0-4C27-9F16-DE3B0D02AEFF}"/>
          </ac:spMkLst>
        </pc:spChg>
        <pc:spChg chg="add del mod">
          <ac:chgData name="Mansur He" userId="2cd3e99d6a3c3959" providerId="LiveId" clId="{16CB9BD3-0FD0-435F-BA63-C692E6031789}" dt="2017-11-15T19:02:40.790" v="1029" actId="478"/>
          <ac:spMkLst>
            <pc:docMk/>
            <pc:sldMk cId="2375096294" sldId="266"/>
            <ac:spMk id="88" creationId="{1E83A090-C581-473C-B90E-5364076FF977}"/>
          </ac:spMkLst>
        </pc:spChg>
        <pc:spChg chg="add del mod">
          <ac:chgData name="Mansur He" userId="2cd3e99d6a3c3959" providerId="LiveId" clId="{16CB9BD3-0FD0-435F-BA63-C692E6031789}" dt="2017-11-15T19:02:51.822" v="1031" actId="478"/>
          <ac:spMkLst>
            <pc:docMk/>
            <pc:sldMk cId="2375096294" sldId="266"/>
            <ac:spMk id="89" creationId="{8BEFC593-FC72-41F2-823A-34E4D04A20B9}"/>
          </ac:spMkLst>
        </pc:spChg>
        <pc:spChg chg="add mod topLvl">
          <ac:chgData name="Mansur He" userId="2cd3e99d6a3c3959" providerId="LiveId" clId="{16CB9BD3-0FD0-435F-BA63-C692E6031789}" dt="2017-11-17T08:36:03.514" v="3585" actId="164"/>
          <ac:spMkLst>
            <pc:docMk/>
            <pc:sldMk cId="2375096294" sldId="266"/>
            <ac:spMk id="93" creationId="{0CD6B321-C7DD-4C32-BE6C-E37D59000C1D}"/>
          </ac:spMkLst>
        </pc:spChg>
        <pc:spChg chg="add mod">
          <ac:chgData name="Mansur He" userId="2cd3e99d6a3c3959" providerId="LiveId" clId="{16CB9BD3-0FD0-435F-BA63-C692E6031789}" dt="2017-11-17T08:36:03.514" v="3585" actId="164"/>
          <ac:spMkLst>
            <pc:docMk/>
            <pc:sldMk cId="2375096294" sldId="266"/>
            <ac:spMk id="100" creationId="{9B0787BA-C669-4186-B70A-2EF552858DF8}"/>
          </ac:spMkLst>
        </pc:spChg>
        <pc:spChg chg="add mod ord">
          <ac:chgData name="Mansur He" userId="2cd3e99d6a3c3959" providerId="LiveId" clId="{16CB9BD3-0FD0-435F-BA63-C692E6031789}" dt="2017-11-17T08:39:41.778" v="3674" actId="1038"/>
          <ac:spMkLst>
            <pc:docMk/>
            <pc:sldMk cId="2375096294" sldId="266"/>
            <ac:spMk id="114" creationId="{62036381-A91D-4761-913D-072445647454}"/>
          </ac:spMkLst>
        </pc:spChg>
        <pc:grpChg chg="add mod">
          <ac:chgData name="Mansur He" userId="2cd3e99d6a3c3959" providerId="LiveId" clId="{16CB9BD3-0FD0-435F-BA63-C692E6031789}" dt="2017-11-17T08:59:30.558" v="3795" actId="1076"/>
          <ac:grpSpMkLst>
            <pc:docMk/>
            <pc:sldMk cId="2375096294" sldId="266"/>
            <ac:grpSpMk id="4" creationId="{46964D8F-6ACD-4EE3-B6A1-4A223634C917}"/>
          </ac:grpSpMkLst>
        </pc:grpChg>
        <pc:grpChg chg="add mod">
          <ac:chgData name="Mansur He" userId="2cd3e99d6a3c3959" providerId="LiveId" clId="{16CB9BD3-0FD0-435F-BA63-C692E6031789}" dt="2017-11-17T09:05:03.003" v="3993" actId="1037"/>
          <ac:grpSpMkLst>
            <pc:docMk/>
            <pc:sldMk cId="2375096294" sldId="266"/>
            <ac:grpSpMk id="27" creationId="{260A322D-4C92-46D2-BAEE-F79CA423A4E5}"/>
          </ac:grpSpMkLst>
        </pc:grpChg>
        <pc:grpChg chg="add del mod">
          <ac:chgData name="Mansur He" userId="2cd3e99d6a3c3959" providerId="LiveId" clId="{16CB9BD3-0FD0-435F-BA63-C692E6031789}" dt="2017-11-15T19:05:45.769" v="1058" actId="165"/>
          <ac:grpSpMkLst>
            <pc:docMk/>
            <pc:sldMk cId="2375096294" sldId="266"/>
            <ac:grpSpMk id="87" creationId="{417BA4E6-138B-44DC-9543-D464CCA8105B}"/>
          </ac:grpSpMkLst>
        </pc:grpChg>
        <pc:grpChg chg="add mod">
          <ac:chgData name="Mansur He" userId="2cd3e99d6a3c3959" providerId="LiveId" clId="{16CB9BD3-0FD0-435F-BA63-C692E6031789}" dt="2017-11-15T19:05:03.502" v="1052" actId="571"/>
          <ac:grpSpMkLst>
            <pc:docMk/>
            <pc:sldMk cId="2375096294" sldId="266"/>
            <ac:grpSpMk id="94" creationId="{6A6F81C8-BA4E-41AC-96B3-FB54BA086917}"/>
          </ac:grpSpMkLst>
        </pc:grpChg>
        <pc:grpChg chg="add mod topLvl">
          <ac:chgData name="Mansur He" userId="2cd3e99d6a3c3959" providerId="LiveId" clId="{16CB9BD3-0FD0-435F-BA63-C692E6031789}" dt="2017-11-17T08:36:03.514" v="3585" actId="164"/>
          <ac:grpSpMkLst>
            <pc:docMk/>
            <pc:sldMk cId="2375096294" sldId="266"/>
            <ac:grpSpMk id="98" creationId="{D015474D-2B94-4755-B0CD-8BE12BA4D8A0}"/>
          </ac:grpSpMkLst>
        </pc:grpChg>
        <pc:grpChg chg="add del mod">
          <ac:chgData name="Mansur He" userId="2cd3e99d6a3c3959" providerId="LiveId" clId="{16CB9BD3-0FD0-435F-BA63-C692E6031789}" dt="2017-11-17T08:35:18.148" v="3583" actId="165"/>
          <ac:grpSpMkLst>
            <pc:docMk/>
            <pc:sldMk cId="2375096294" sldId="266"/>
            <ac:grpSpMk id="99" creationId="{743CA4BB-EF82-45E5-BF6B-C7C94C6B7E5E}"/>
          </ac:grpSpMkLst>
        </pc:grpChg>
        <pc:grpChg chg="add mod">
          <ac:chgData name="Mansur He" userId="2cd3e99d6a3c3959" providerId="LiveId" clId="{16CB9BD3-0FD0-435F-BA63-C692E6031789}" dt="2017-11-17T08:36:03.514" v="3585" actId="164"/>
          <ac:grpSpMkLst>
            <pc:docMk/>
            <pc:sldMk cId="2375096294" sldId="266"/>
            <ac:grpSpMk id="101" creationId="{FAF5F5CD-BDB1-4786-83B8-D3BEEC90FCC1}"/>
          </ac:grpSpMkLst>
        </pc:grpChg>
        <pc:graphicFrameChg chg="add del mod">
          <ac:chgData name="Mansur He" userId="2cd3e99d6a3c3959" providerId="LiveId" clId="{16CB9BD3-0FD0-435F-BA63-C692E6031789}" dt="2017-11-15T21:03:27.360" v="1743" actId="478"/>
          <ac:graphicFrameMkLst>
            <pc:docMk/>
            <pc:sldMk cId="2375096294" sldId="266"/>
            <ac:graphicFrameMk id="2" creationId="{E3370AA0-D2C0-4124-8C27-65C1759221C7}"/>
          </ac:graphicFrameMkLst>
        </pc:graphicFrameChg>
        <pc:graphicFrameChg chg="add del mod">
          <ac:chgData name="Mansur He" userId="2cd3e99d6a3c3959" providerId="LiveId" clId="{16CB9BD3-0FD0-435F-BA63-C692E6031789}" dt="2017-11-15T21:04:45.907" v="1752" actId="478"/>
          <ac:graphicFrameMkLst>
            <pc:docMk/>
            <pc:sldMk cId="2375096294" sldId="266"/>
            <ac:graphicFrameMk id="3" creationId="{DD01958F-8A5B-4226-A177-D05F19D70371}"/>
          </ac:graphicFrameMkLst>
        </pc:graphicFrameChg>
        <pc:graphicFrameChg chg="add del mod">
          <ac:chgData name="Mansur He" userId="2cd3e99d6a3c3959" providerId="LiveId" clId="{16CB9BD3-0FD0-435F-BA63-C692E6031789}" dt="2017-11-15T21:04:40.973" v="1750" actId="478"/>
          <ac:graphicFrameMkLst>
            <pc:docMk/>
            <pc:sldMk cId="2375096294" sldId="266"/>
            <ac:graphicFrameMk id="4" creationId="{B51D2ED6-C6B0-4139-B19F-726CBA08D24B}"/>
          </ac:graphicFrameMkLst>
        </pc:graphicFrameChg>
        <pc:graphicFrameChg chg="add del mod">
          <ac:chgData name="Mansur He" userId="2cd3e99d6a3c3959" providerId="LiveId" clId="{16CB9BD3-0FD0-435F-BA63-C692E6031789}" dt="2017-11-15T21:04:38.956" v="1749" actId="478"/>
          <ac:graphicFrameMkLst>
            <pc:docMk/>
            <pc:sldMk cId="2375096294" sldId="266"/>
            <ac:graphicFrameMk id="6" creationId="{4AC4637C-E2BB-439A-B0A1-A216497E203B}"/>
          </ac:graphicFrameMkLst>
        </pc:graphicFrameChg>
        <pc:graphicFrameChg chg="add del mod">
          <ac:chgData name="Mansur He" userId="2cd3e99d6a3c3959" providerId="LiveId" clId="{16CB9BD3-0FD0-435F-BA63-C692E6031789}" dt="2017-11-15T21:05:46.298" v="1758" actId="478"/>
          <ac:graphicFrameMkLst>
            <pc:docMk/>
            <pc:sldMk cId="2375096294" sldId="266"/>
            <ac:graphicFrameMk id="8" creationId="{87EAB5DE-8A87-4E48-AE5D-1C80217F2E3A}"/>
          </ac:graphicFrameMkLst>
        </pc:graphicFrameChg>
        <pc:graphicFrameChg chg="add del mod">
          <ac:chgData name="Mansur He" userId="2cd3e99d6a3c3959" providerId="LiveId" clId="{16CB9BD3-0FD0-435F-BA63-C692E6031789}" dt="2017-11-17T08:49:05.937" v="3694" actId="478"/>
          <ac:graphicFrameMkLst>
            <pc:docMk/>
            <pc:sldMk cId="2375096294" sldId="266"/>
            <ac:graphicFrameMk id="14" creationId="{74FA9FBA-D0F0-4129-88A1-6AC90C4BCEC2}"/>
          </ac:graphicFrameMkLst>
        </pc:graphicFrameChg>
        <pc:graphicFrameChg chg="add del mod">
          <ac:chgData name="Mansur He" userId="2cd3e99d6a3c3959" providerId="LiveId" clId="{16CB9BD3-0FD0-435F-BA63-C692E6031789}" dt="2017-11-15T18:28:14.294" v="272" actId="478"/>
          <ac:graphicFrameMkLst>
            <pc:docMk/>
            <pc:sldMk cId="2375096294" sldId="266"/>
            <ac:graphicFrameMk id="31" creationId="{84484C03-4899-4D14-84A1-C2FCF485E267}"/>
          </ac:graphicFrameMkLst>
        </pc:graphicFrameChg>
        <pc:picChg chg="add del mod">
          <ac:chgData name="Mansur He" userId="2cd3e99d6a3c3959" providerId="LiveId" clId="{16CB9BD3-0FD0-435F-BA63-C692E6031789}" dt="2017-11-17T08:53:45.788" v="3702" actId="478"/>
          <ac:picMkLst>
            <pc:docMk/>
            <pc:sldMk cId="2375096294" sldId="266"/>
            <ac:picMk id="15" creationId="{A5F5DEA6-52CA-4B55-9444-D728E9E3D446}"/>
          </ac:picMkLst>
        </pc:picChg>
        <pc:picChg chg="add mod">
          <ac:chgData name="Mansur He" userId="2cd3e99d6a3c3959" providerId="LiveId" clId="{16CB9BD3-0FD0-435F-BA63-C692E6031789}" dt="2017-11-17T09:00:07.798" v="3859" actId="1076"/>
          <ac:picMkLst>
            <pc:docMk/>
            <pc:sldMk cId="2375096294" sldId="266"/>
            <ac:picMk id="16" creationId="{600EEAE1-AE91-49E4-B036-562491BC19E9}"/>
          </ac:picMkLst>
        </pc:picChg>
        <pc:cxnChg chg="add mod ord">
          <ac:chgData name="Mansur He" userId="2cd3e99d6a3c3959" providerId="LiveId" clId="{16CB9BD3-0FD0-435F-BA63-C692E6031789}" dt="2017-11-17T08:40:19.106" v="3677" actId="1076"/>
          <ac:cxnSpMkLst>
            <pc:docMk/>
            <pc:sldMk cId="2375096294" sldId="266"/>
            <ac:cxnSpMk id="5" creationId="{99C3F584-E649-4513-929E-74F4A225DC15}"/>
          </ac:cxnSpMkLst>
        </pc:cxnChg>
        <pc:cxnChg chg="add mod">
          <ac:chgData name="Mansur He" userId="2cd3e99d6a3c3959" providerId="LiveId" clId="{16CB9BD3-0FD0-435F-BA63-C692E6031789}" dt="2017-11-17T08:41:04.341" v="3683" actId="14100"/>
          <ac:cxnSpMkLst>
            <pc:docMk/>
            <pc:sldMk cId="2375096294" sldId="266"/>
            <ac:cxnSpMk id="7" creationId="{B32C66B6-6FD9-4E80-8A90-D58C3A546E79}"/>
          </ac:cxnSpMkLst>
        </pc:cxnChg>
        <pc:cxnChg chg="add mod">
          <ac:chgData name="Mansur He" userId="2cd3e99d6a3c3959" providerId="LiveId" clId="{16CB9BD3-0FD0-435F-BA63-C692E6031789}" dt="2017-11-17T08:40:31.377" v="3679" actId="14100"/>
          <ac:cxnSpMkLst>
            <pc:docMk/>
            <pc:sldMk cId="2375096294" sldId="266"/>
            <ac:cxnSpMk id="9" creationId="{5252342C-70B8-44A8-949E-2999012ED314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19" creationId="{7B86B4B9-2874-4767-8FE2-BA1F2B83AF4A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20" creationId="{CCBE8010-FCAB-40DC-BEE4-F4F8C051B366}"/>
          </ac:cxnSpMkLst>
        </pc:cxnChg>
        <pc:cxnChg chg="add del mod">
          <ac:chgData name="Mansur He" userId="2cd3e99d6a3c3959" providerId="LiveId" clId="{16CB9BD3-0FD0-435F-BA63-C692E6031789}" dt="2017-11-15T18:28:29.052" v="276" actId="478"/>
          <ac:cxnSpMkLst>
            <pc:docMk/>
            <pc:sldMk cId="2375096294" sldId="266"/>
            <ac:cxnSpMk id="32" creationId="{E6B03D3E-5C96-4D3C-A85C-DF55B913FC26}"/>
          </ac:cxnSpMkLst>
        </pc:cxnChg>
        <pc:cxnChg chg="add mod or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36" creationId="{8845E012-D782-44B6-A77B-188C4388C6A2}"/>
          </ac:cxnSpMkLst>
        </pc:cxnChg>
        <pc:cxnChg chg="add del mod">
          <ac:chgData name="Mansur He" userId="2cd3e99d6a3c3959" providerId="LiveId" clId="{16CB9BD3-0FD0-435F-BA63-C692E6031789}" dt="2017-11-15T18:31:09.610" v="295" actId="478"/>
          <ac:cxnSpMkLst>
            <pc:docMk/>
            <pc:sldMk cId="2375096294" sldId="266"/>
            <ac:cxnSpMk id="37" creationId="{C77B2AC3-8696-426A-A72A-B372AE8A61A0}"/>
          </ac:cxnSpMkLst>
        </pc:cxnChg>
        <pc:cxnChg chg="add mod">
          <ac:chgData name="Mansur He" userId="2cd3e99d6a3c3959" providerId="LiveId" clId="{16CB9BD3-0FD0-435F-BA63-C692E6031789}" dt="2017-11-17T08:40:27.780" v="3678" actId="1076"/>
          <ac:cxnSpMkLst>
            <pc:docMk/>
            <pc:sldMk cId="2375096294" sldId="266"/>
            <ac:cxnSpMk id="40" creationId="{85AD5BDA-E869-480F-954C-2D506F50ECE2}"/>
          </ac:cxnSpMkLst>
        </pc:cxnChg>
        <pc:cxnChg chg="add mod">
          <ac:chgData name="Mansur He" userId="2cd3e99d6a3c3959" providerId="LiveId" clId="{16CB9BD3-0FD0-435F-BA63-C692E6031789}" dt="2017-11-17T08:40:44.136" v="3682" actId="14100"/>
          <ac:cxnSpMkLst>
            <pc:docMk/>
            <pc:sldMk cId="2375096294" sldId="266"/>
            <ac:cxnSpMk id="43" creationId="{9D642629-9E7B-4BC1-ACEB-B10434430B04}"/>
          </ac:cxnSpMkLst>
        </pc:cxnChg>
        <pc:cxnChg chg="add mod">
          <ac:chgData name="Mansur He" userId="2cd3e99d6a3c3959" providerId="LiveId" clId="{16CB9BD3-0FD0-435F-BA63-C692E6031789}" dt="2017-11-17T08:40:27.780" v="3678" actId="1076"/>
          <ac:cxnSpMkLst>
            <pc:docMk/>
            <pc:sldMk cId="2375096294" sldId="266"/>
            <ac:cxnSpMk id="44" creationId="{E3DB727C-D37D-46E8-AA86-B86D842C5EE9}"/>
          </ac:cxnSpMkLst>
        </pc:cxnChg>
        <pc:cxnChg chg="add del mod">
          <ac:chgData name="Mansur He" userId="2cd3e99d6a3c3959" providerId="LiveId" clId="{16CB9BD3-0FD0-435F-BA63-C692E6031789}" dt="2017-11-15T18:34:56.380" v="342" actId="478"/>
          <ac:cxnSpMkLst>
            <pc:docMk/>
            <pc:sldMk cId="2375096294" sldId="266"/>
            <ac:cxnSpMk id="46" creationId="{3B6F9F3B-FD88-4735-9878-6CF49C4AB326}"/>
          </ac:cxnSpMkLst>
        </pc:cxnChg>
        <pc:cxnChg chg="add del mod">
          <ac:chgData name="Mansur He" userId="2cd3e99d6a3c3959" providerId="LiveId" clId="{16CB9BD3-0FD0-435F-BA63-C692E6031789}" dt="2017-11-15T18:34:46.614" v="338" actId="478"/>
          <ac:cxnSpMkLst>
            <pc:docMk/>
            <pc:sldMk cId="2375096294" sldId="266"/>
            <ac:cxnSpMk id="47" creationId="{FB312275-61A6-4D98-AFDE-6393FCA7A8A3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54" creationId="{5ABB14E1-E33B-4383-AE53-A0A2AC1EF9EA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55" creationId="{630CAF28-0E69-425A-84C0-441A54671605}"/>
          </ac:cxnSpMkLst>
        </pc:cxnChg>
        <pc:cxnChg chg="add mod">
          <ac:chgData name="Mansur He" userId="2cd3e99d6a3c3959" providerId="LiveId" clId="{16CB9BD3-0FD0-435F-BA63-C692E6031789}" dt="2017-11-17T08:40:38.421" v="3681" actId="14100"/>
          <ac:cxnSpMkLst>
            <pc:docMk/>
            <pc:sldMk cId="2375096294" sldId="266"/>
            <ac:cxnSpMk id="57" creationId="{185F844D-B313-46A7-996F-80C2C8C2D081}"/>
          </ac:cxnSpMkLst>
        </pc:cxnChg>
        <pc:cxnChg chg="add mod">
          <ac:chgData name="Mansur He" userId="2cd3e99d6a3c3959" providerId="LiveId" clId="{16CB9BD3-0FD0-435F-BA63-C692E6031789}" dt="2017-11-17T08:40:35.597" v="3680" actId="14100"/>
          <ac:cxnSpMkLst>
            <pc:docMk/>
            <pc:sldMk cId="2375096294" sldId="266"/>
            <ac:cxnSpMk id="58" creationId="{F521CC3A-F482-4E5C-8808-4B10ED9EDB51}"/>
          </ac:cxnSpMkLst>
        </pc:cxnChg>
        <pc:cxnChg chg="add mod or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59" creationId="{013789D5-30F0-4158-8E5A-FE910F9F7FC3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60" creationId="{04AFE6FD-B184-4D09-B984-3DFBB08B7A22}"/>
          </ac:cxnSpMkLst>
        </pc:cxnChg>
        <pc:cxnChg chg="add mod or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62" creationId="{55B91062-325B-4902-9D28-25D713F2F0A8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64" creationId="{3AB125F3-8802-47B9-9CCB-6278F1F7678A}"/>
          </ac:cxnSpMkLst>
        </pc:cxnChg>
        <pc:cxnChg chg="add del mod">
          <ac:chgData name="Mansur He" userId="2cd3e99d6a3c3959" providerId="LiveId" clId="{16CB9BD3-0FD0-435F-BA63-C692E6031789}" dt="2017-11-15T18:45:13.237" v="485" actId="478"/>
          <ac:cxnSpMkLst>
            <pc:docMk/>
            <pc:sldMk cId="2375096294" sldId="266"/>
            <ac:cxnSpMk id="73" creationId="{0F1D1BF1-5960-4F68-861E-7784A50CAFB1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76" creationId="{9227404B-EC2F-455A-9EE3-055A4E634FCF}"/>
          </ac:cxnSpMkLst>
        </pc:cxnChg>
        <pc:cxnChg chg="add del mod ord">
          <ac:chgData name="Mansur He" userId="2cd3e99d6a3c3959" providerId="LiveId" clId="{16CB9BD3-0FD0-435F-BA63-C692E6031789}" dt="2017-11-15T19:03:58.992" v="1040" actId="478"/>
          <ac:cxnSpMkLst>
            <pc:docMk/>
            <pc:sldMk cId="2375096294" sldId="266"/>
            <ac:cxnSpMk id="91" creationId="{1228A09E-BECA-40F2-A13E-73E2329E01D2}"/>
          </ac:cxnSpMkLst>
        </pc:cxnChg>
        <pc:cxnChg chg="add mod">
          <ac:chgData name="Mansur He" userId="2cd3e99d6a3c3959" providerId="LiveId" clId="{16CB9BD3-0FD0-435F-BA63-C692E6031789}" dt="2017-11-17T08:36:03.514" v="3585" actId="164"/>
          <ac:cxnSpMkLst>
            <pc:docMk/>
            <pc:sldMk cId="2375096294" sldId="266"/>
            <ac:cxnSpMk id="103" creationId="{B6AA4BE9-9979-4F55-831D-07A7135C3EE0}"/>
          </ac:cxnSpMkLst>
        </pc:cxnChg>
        <pc:cxnChg chg="add mod">
          <ac:chgData name="Mansur He" userId="2cd3e99d6a3c3959" providerId="LiveId" clId="{16CB9BD3-0FD0-435F-BA63-C692E6031789}" dt="2017-11-17T08:36:03.514" v="3585" actId="164"/>
          <ac:cxnSpMkLst>
            <pc:docMk/>
            <pc:sldMk cId="2375096294" sldId="266"/>
            <ac:cxnSpMk id="104" creationId="{3B373880-2EC9-4B31-93CA-1115E38F8F50}"/>
          </ac:cxnSpMkLst>
        </pc:cxnChg>
        <pc:cxnChg chg="add mod">
          <ac:chgData name="Mansur He" userId="2cd3e99d6a3c3959" providerId="LiveId" clId="{16CB9BD3-0FD0-435F-BA63-C692E6031789}" dt="2017-11-17T08:36:03.514" v="3585" actId="164"/>
          <ac:cxnSpMkLst>
            <pc:docMk/>
            <pc:sldMk cId="2375096294" sldId="266"/>
            <ac:cxnSpMk id="106" creationId="{316DE81C-DCDC-46C6-91B2-D1F19B91504D}"/>
          </ac:cxnSpMkLst>
        </pc:cxnChg>
      </pc:sldChg>
      <pc:sldChg chg="addSp delSp modSp add">
        <pc:chgData name="Mansur He" userId="2cd3e99d6a3c3959" providerId="LiveId" clId="{16CB9BD3-0FD0-435F-BA63-C692E6031789}" dt="2017-11-17T08:56:45.034" v="3708" actId="208"/>
        <pc:sldMkLst>
          <pc:docMk/>
          <pc:sldMk cId="1495167305" sldId="267"/>
        </pc:sldMkLst>
        <pc:spChg chg="del">
          <ac:chgData name="Mansur He" userId="2cd3e99d6a3c3959" providerId="LiveId" clId="{16CB9BD3-0FD0-435F-BA63-C692E6031789}" dt="2017-11-15T19:18:20.571" v="1384" actId="478"/>
          <ac:spMkLst>
            <pc:docMk/>
            <pc:sldMk cId="1495167305" sldId="267"/>
            <ac:spMk id="2" creationId="{467FBE66-5456-452D-8833-886E791A0CE6}"/>
          </ac:spMkLst>
        </pc:spChg>
        <pc:spChg chg="add mod">
          <ac:chgData name="Mansur He" userId="2cd3e99d6a3c3959" providerId="LiveId" clId="{16CB9BD3-0FD0-435F-BA63-C692E6031789}" dt="2017-11-17T08:06:52.757" v="2423" actId="2085"/>
          <ac:spMkLst>
            <pc:docMk/>
            <pc:sldMk cId="1495167305" sldId="267"/>
            <ac:spMk id="3" creationId="{C25F7B17-B1C8-4E24-A2BB-20A6330C601E}"/>
          </ac:spMkLst>
        </pc:spChg>
        <pc:spChg chg="del">
          <ac:chgData name="Mansur He" userId="2cd3e99d6a3c3959" providerId="LiveId" clId="{16CB9BD3-0FD0-435F-BA63-C692E6031789}" dt="2017-11-15T19:18:20.571" v="1384" actId="478"/>
          <ac:spMkLst>
            <pc:docMk/>
            <pc:sldMk cId="1495167305" sldId="267"/>
            <ac:spMk id="3" creationId="{608E8751-6351-463D-897E-69264E01D14E}"/>
          </ac:spMkLst>
        </pc:spChg>
        <pc:spChg chg="add mod ord">
          <ac:chgData name="Mansur He" userId="2cd3e99d6a3c3959" providerId="LiveId" clId="{16CB9BD3-0FD0-435F-BA63-C692E6031789}" dt="2017-11-17T08:13:05.569" v="2508" actId="1076"/>
          <ac:spMkLst>
            <pc:docMk/>
            <pc:sldMk cId="1495167305" sldId="267"/>
            <ac:spMk id="4" creationId="{25007B00-97D3-4EA5-8578-6C8DD490F41C}"/>
          </ac:spMkLst>
        </pc:spChg>
        <pc:spChg chg="add del mod">
          <ac:chgData name="Mansur He" userId="2cd3e99d6a3c3959" providerId="LiveId" clId="{16CB9BD3-0FD0-435F-BA63-C692E6031789}" dt="2017-11-17T07:29:11.850" v="1931" actId="478"/>
          <ac:spMkLst>
            <pc:docMk/>
            <pc:sldMk cId="1495167305" sldId="267"/>
            <ac:spMk id="5" creationId="{BC166809-89EF-4FA6-A804-5F8E0C5614BA}"/>
          </ac:spMkLst>
        </pc:spChg>
        <pc:spChg chg="add del mod">
          <ac:chgData name="Mansur He" userId="2cd3e99d6a3c3959" providerId="LiveId" clId="{16CB9BD3-0FD0-435F-BA63-C692E6031789}" dt="2017-11-17T07:29:12.184" v="1932" actId="478"/>
          <ac:spMkLst>
            <pc:docMk/>
            <pc:sldMk cId="1495167305" sldId="267"/>
            <ac:spMk id="6" creationId="{5EE5616B-73E5-4D5C-84F0-D6A268A2DDD9}"/>
          </ac:spMkLst>
        </pc:spChg>
        <pc:spChg chg="add del mod">
          <ac:chgData name="Mansur He" userId="2cd3e99d6a3c3959" providerId="LiveId" clId="{16CB9BD3-0FD0-435F-BA63-C692E6031789}" dt="2017-11-17T07:29:12.684" v="1933" actId="478"/>
          <ac:spMkLst>
            <pc:docMk/>
            <pc:sldMk cId="1495167305" sldId="267"/>
            <ac:spMk id="7" creationId="{52B79740-11BB-4A4A-9D45-A29A2B5C8695}"/>
          </ac:spMkLst>
        </pc:spChg>
        <pc:spChg chg="add mod">
          <ac:chgData name="Mansur He" userId="2cd3e99d6a3c3959" providerId="LiveId" clId="{16CB9BD3-0FD0-435F-BA63-C692E6031789}" dt="2017-11-17T08:06:52.757" v="2423" actId="2085"/>
          <ac:spMkLst>
            <pc:docMk/>
            <pc:sldMk cId="1495167305" sldId="267"/>
            <ac:spMk id="8" creationId="{671F8CFA-C6F4-4FA9-A4CE-E93B51267E8A}"/>
          </ac:spMkLst>
        </pc:spChg>
        <pc:spChg chg="add del mod">
          <ac:chgData name="Mansur He" userId="2cd3e99d6a3c3959" providerId="LiveId" clId="{16CB9BD3-0FD0-435F-BA63-C692E6031789}" dt="2017-11-17T07:32:36.959" v="2147" actId="478"/>
          <ac:spMkLst>
            <pc:docMk/>
            <pc:sldMk cId="1495167305" sldId="267"/>
            <ac:spMk id="9" creationId="{81A78A8F-7984-430E-BE60-9177F22AE676}"/>
          </ac:spMkLst>
        </pc:spChg>
        <pc:spChg chg="add mod">
          <ac:chgData name="Mansur He" userId="2cd3e99d6a3c3959" providerId="LiveId" clId="{16CB9BD3-0FD0-435F-BA63-C692E6031789}" dt="2017-11-17T08:06:52.757" v="2423" actId="2085"/>
          <ac:spMkLst>
            <pc:docMk/>
            <pc:sldMk cId="1495167305" sldId="267"/>
            <ac:spMk id="10" creationId="{247DD05D-8083-4D34-90A0-FBC77AD485A1}"/>
          </ac:spMkLst>
        </pc:spChg>
        <pc:spChg chg="add del mod">
          <ac:chgData name="Mansur He" userId="2cd3e99d6a3c3959" providerId="LiveId" clId="{16CB9BD3-0FD0-435F-BA63-C692E6031789}" dt="2017-11-17T08:26:00.105" v="3231" actId="20577"/>
          <ac:spMkLst>
            <pc:docMk/>
            <pc:sldMk cId="1495167305" sldId="267"/>
            <ac:spMk id="11" creationId="{BD318DC4-942D-4A74-98F5-CD53D6023FDE}"/>
          </ac:spMkLst>
        </pc:spChg>
        <pc:spChg chg="add mod">
          <ac:chgData name="Mansur He" userId="2cd3e99d6a3c3959" providerId="LiveId" clId="{16CB9BD3-0FD0-435F-BA63-C692E6031789}" dt="2017-11-17T08:06:52.757" v="2423" actId="2085"/>
          <ac:spMkLst>
            <pc:docMk/>
            <pc:sldMk cId="1495167305" sldId="267"/>
            <ac:spMk id="13" creationId="{CFD8822C-2595-492C-BBC3-65EE3480B9A8}"/>
          </ac:spMkLst>
        </pc:spChg>
        <pc:spChg chg="add del mod">
          <ac:chgData name="Mansur He" userId="2cd3e99d6a3c3959" providerId="LiveId" clId="{16CB9BD3-0FD0-435F-BA63-C692E6031789}" dt="2017-11-17T07:56:17.518" v="2318" actId="478"/>
          <ac:spMkLst>
            <pc:docMk/>
            <pc:sldMk cId="1495167305" sldId="267"/>
            <ac:spMk id="14" creationId="{9DFAA7D1-BCCB-40B4-812E-1FCE441039FC}"/>
          </ac:spMkLst>
        </pc:spChg>
        <pc:spChg chg="add del mod">
          <ac:chgData name="Mansur He" userId="2cd3e99d6a3c3959" providerId="LiveId" clId="{16CB9BD3-0FD0-435F-BA63-C692E6031789}" dt="2017-11-17T07:59:01.377" v="2338" actId="478"/>
          <ac:spMkLst>
            <pc:docMk/>
            <pc:sldMk cId="1495167305" sldId="267"/>
            <ac:spMk id="15" creationId="{9B82C584-A65F-4B7D-A1AC-604DDB5C840E}"/>
          </ac:spMkLst>
        </pc:spChg>
        <pc:spChg chg="add mod">
          <ac:chgData name="Mansur He" userId="2cd3e99d6a3c3959" providerId="LiveId" clId="{16CB9BD3-0FD0-435F-BA63-C692E6031789}" dt="2017-11-17T08:25:57.839" v="3228" actId="20577"/>
          <ac:spMkLst>
            <pc:docMk/>
            <pc:sldMk cId="1495167305" sldId="267"/>
            <ac:spMk id="16" creationId="{BC7D677A-DAD8-4E92-B92D-0AD07B095E0F}"/>
          </ac:spMkLst>
        </pc:spChg>
        <pc:spChg chg="add del mod">
          <ac:chgData name="Mansur He" userId="2cd3e99d6a3c3959" providerId="LiveId" clId="{16CB9BD3-0FD0-435F-BA63-C692E6031789}" dt="2017-11-17T08:02:31.382" v="2382" actId="11529"/>
          <ac:spMkLst>
            <pc:docMk/>
            <pc:sldMk cId="1495167305" sldId="267"/>
            <ac:spMk id="17" creationId="{F3A880AB-9943-4A0F-B47A-E5F1C89E3F04}"/>
          </ac:spMkLst>
        </pc:spChg>
        <pc:spChg chg="add del mod">
          <ac:chgData name="Mansur He" userId="2cd3e99d6a3c3959" providerId="LiveId" clId="{16CB9BD3-0FD0-435F-BA63-C692E6031789}" dt="2017-11-17T08:02:29.711" v="2378" actId="208"/>
          <ac:spMkLst>
            <pc:docMk/>
            <pc:sldMk cId="1495167305" sldId="267"/>
            <ac:spMk id="18" creationId="{F148106E-E77F-47B7-A01C-4164462349F9}"/>
          </ac:spMkLst>
        </pc:spChg>
        <pc:spChg chg="add del mod">
          <ac:chgData name="Mansur He" userId="2cd3e99d6a3c3959" providerId="LiveId" clId="{16CB9BD3-0FD0-435F-BA63-C692E6031789}" dt="2017-11-17T08:02:29.196" v="2376" actId="208"/>
          <ac:spMkLst>
            <pc:docMk/>
            <pc:sldMk cId="1495167305" sldId="267"/>
            <ac:spMk id="19" creationId="{1DAC9B71-18F8-4E52-9048-00C89A0922DF}"/>
          </ac:spMkLst>
        </pc:spChg>
        <pc:spChg chg="add del mod">
          <ac:chgData name="Mansur He" userId="2cd3e99d6a3c3959" providerId="LiveId" clId="{16CB9BD3-0FD0-435F-BA63-C692E6031789}" dt="2017-11-17T08:13:03.504" v="2507" actId="1076"/>
          <ac:spMkLst>
            <pc:docMk/>
            <pc:sldMk cId="1495167305" sldId="267"/>
            <ac:spMk id="38" creationId="{8E5451CE-79D5-4AEF-A594-EFA0C26F09DA}"/>
          </ac:spMkLst>
        </pc:spChg>
        <pc:spChg chg="add del mod">
          <ac:chgData name="Mansur He" userId="2cd3e99d6a3c3959" providerId="LiveId" clId="{16CB9BD3-0FD0-435F-BA63-C692E6031789}" dt="2017-11-17T08:09:01.035" v="2459" actId="208"/>
          <ac:spMkLst>
            <pc:docMk/>
            <pc:sldMk cId="1495167305" sldId="267"/>
            <ac:spMk id="39" creationId="{DF09C238-411B-4980-80FD-0B7991EF3FB0}"/>
          </ac:spMkLst>
        </pc:spChg>
        <pc:spChg chg="add del mod">
          <ac:chgData name="Mansur He" userId="2cd3e99d6a3c3959" providerId="LiveId" clId="{16CB9BD3-0FD0-435F-BA63-C692E6031789}" dt="2017-11-17T08:11:34.421" v="2476" actId="208"/>
          <ac:spMkLst>
            <pc:docMk/>
            <pc:sldMk cId="1495167305" sldId="267"/>
            <ac:spMk id="40" creationId="{4DAC3A1E-4043-428E-817D-FE7BF9C7F133}"/>
          </ac:spMkLst>
        </pc:spChg>
        <pc:spChg chg="add del mod">
          <ac:chgData name="Mansur He" userId="2cd3e99d6a3c3959" providerId="LiveId" clId="{16CB9BD3-0FD0-435F-BA63-C692E6031789}" dt="2017-11-17T08:11:34.421" v="2476" actId="208"/>
          <ac:spMkLst>
            <pc:docMk/>
            <pc:sldMk cId="1495167305" sldId="267"/>
            <ac:spMk id="41" creationId="{A3A4B35D-CB15-42AA-A427-17919512B25A}"/>
          </ac:spMkLst>
        </pc:spChg>
        <pc:spChg chg="add del mod">
          <ac:chgData name="Mansur He" userId="2cd3e99d6a3c3959" providerId="LiveId" clId="{16CB9BD3-0FD0-435F-BA63-C692E6031789}" dt="2017-11-17T08:11:34.421" v="2476" actId="208"/>
          <ac:spMkLst>
            <pc:docMk/>
            <pc:sldMk cId="1495167305" sldId="267"/>
            <ac:spMk id="75" creationId="{99D33426-C3D0-4461-9FE3-926168A09862}"/>
          </ac:spMkLst>
        </pc:spChg>
        <pc:spChg chg="add mod">
          <ac:chgData name="Mansur He" userId="2cd3e99d6a3c3959" providerId="LiveId" clId="{16CB9BD3-0FD0-435F-BA63-C692E6031789}" dt="2017-11-17T08:28:35.659" v="3513" actId="1038"/>
          <ac:spMkLst>
            <pc:docMk/>
            <pc:sldMk cId="1495167305" sldId="267"/>
            <ac:spMk id="80" creationId="{3CDB3DF6-B1E4-449F-B9CE-3F090A7F15EE}"/>
          </ac:spMkLst>
        </pc:spChg>
        <pc:spChg chg="add mod">
          <ac:chgData name="Mansur He" userId="2cd3e99d6a3c3959" providerId="LiveId" clId="{16CB9BD3-0FD0-435F-BA63-C692E6031789}" dt="2017-11-17T08:28:28.668" v="3506" actId="1037"/>
          <ac:spMkLst>
            <pc:docMk/>
            <pc:sldMk cId="1495167305" sldId="267"/>
            <ac:spMk id="81" creationId="{3FB136C8-AED0-4D23-9D4B-19428E72BAD1}"/>
          </ac:spMkLst>
        </pc:spChg>
        <pc:spChg chg="add mod">
          <ac:chgData name="Mansur He" userId="2cd3e99d6a3c3959" providerId="LiveId" clId="{16CB9BD3-0FD0-435F-BA63-C692E6031789}" dt="2017-11-17T08:28:23.582" v="3497" actId="1037"/>
          <ac:spMkLst>
            <pc:docMk/>
            <pc:sldMk cId="1495167305" sldId="267"/>
            <ac:spMk id="82" creationId="{D202F78E-9A05-423F-8064-2BEB8F86768A}"/>
          </ac:spMkLst>
        </pc:spChg>
        <pc:spChg chg="add mod">
          <ac:chgData name="Mansur He" userId="2cd3e99d6a3c3959" providerId="LiveId" clId="{16CB9BD3-0FD0-435F-BA63-C692E6031789}" dt="2017-11-17T08:28:32.926" v="3512" actId="1038"/>
          <ac:spMkLst>
            <pc:docMk/>
            <pc:sldMk cId="1495167305" sldId="267"/>
            <ac:spMk id="83" creationId="{4A6FF94D-62DA-4921-9B64-D9BEB41487E5}"/>
          </ac:spMkLst>
        </pc:spChg>
        <pc:spChg chg="add mod">
          <ac:chgData name="Mansur He" userId="2cd3e99d6a3c3959" providerId="LiveId" clId="{16CB9BD3-0FD0-435F-BA63-C692E6031789}" dt="2017-11-17T08:27:51.720" v="3440" actId="1076"/>
          <ac:spMkLst>
            <pc:docMk/>
            <pc:sldMk cId="1495167305" sldId="267"/>
            <ac:spMk id="84" creationId="{6B5F2C4E-5591-480E-A3A0-5B65F0640B2C}"/>
          </ac:spMkLst>
        </pc:spChg>
        <pc:spChg chg="add mod">
          <ac:chgData name="Mansur He" userId="2cd3e99d6a3c3959" providerId="LiveId" clId="{16CB9BD3-0FD0-435F-BA63-C692E6031789}" dt="2017-11-17T08:27:58.124" v="3441" actId="1076"/>
          <ac:spMkLst>
            <pc:docMk/>
            <pc:sldMk cId="1495167305" sldId="267"/>
            <ac:spMk id="85" creationId="{A4BD2E5D-3997-4EE8-BC5A-3534CDE8F75A}"/>
          </ac:spMkLst>
        </pc:spChg>
        <pc:grpChg chg="add mod">
          <ac:chgData name="Mansur He" userId="2cd3e99d6a3c3959" providerId="LiveId" clId="{16CB9BD3-0FD0-435F-BA63-C692E6031789}" dt="2017-11-17T08:13:01.983" v="2506" actId="1076"/>
          <ac:grpSpMkLst>
            <pc:docMk/>
            <pc:sldMk cId="1495167305" sldId="267"/>
            <ac:grpSpMk id="34" creationId="{84C8EB7A-DA35-4737-885A-BF0DF4A71E00}"/>
          </ac:grpSpMkLst>
        </pc:grpChg>
        <pc:grpChg chg="add del mod">
          <ac:chgData name="Mansur He" userId="2cd3e99d6a3c3959" providerId="LiveId" clId="{16CB9BD3-0FD0-435F-BA63-C692E6031789}" dt="2017-11-17T08:11:34.421" v="2476" actId="208"/>
          <ac:grpSpMkLst>
            <pc:docMk/>
            <pc:sldMk cId="1495167305" sldId="267"/>
            <ac:grpSpMk id="42" creationId="{3C6987B3-A667-4B83-8272-00F319D91DAB}"/>
          </ac:grpSpMkLst>
        </pc:grpChg>
        <pc:grpChg chg="add del mod">
          <ac:chgData name="Mansur He" userId="2cd3e99d6a3c3959" providerId="LiveId" clId="{16CB9BD3-0FD0-435F-BA63-C692E6031789}" dt="2017-11-17T08:11:34.421" v="2476" actId="208"/>
          <ac:grpSpMkLst>
            <pc:docMk/>
            <pc:sldMk cId="1495167305" sldId="267"/>
            <ac:grpSpMk id="69" creationId="{C5F5AF61-9727-46F1-8C53-661E0F51E70B}"/>
          </ac:grpSpMkLst>
        </pc:grpChg>
        <pc:grpChg chg="add del mod">
          <ac:chgData name="Mansur He" userId="2cd3e99d6a3c3959" providerId="LiveId" clId="{16CB9BD3-0FD0-435F-BA63-C692E6031789}" dt="2017-11-17T08:11:34.256" v="2475" actId="164"/>
          <ac:grpSpMkLst>
            <pc:docMk/>
            <pc:sldMk cId="1495167305" sldId="267"/>
            <ac:grpSpMk id="79" creationId="{9D1375F1-5FF0-4AE3-BBCD-855917A33B49}"/>
          </ac:grpSpMkLst>
        </pc:grpChg>
        <pc:graphicFrameChg chg="add del mod">
          <ac:chgData name="Mansur He" userId="2cd3e99d6a3c3959" providerId="LiveId" clId="{16CB9BD3-0FD0-435F-BA63-C692E6031789}" dt="2017-11-17T08:06:13.325" v="2419" actId="478"/>
          <ac:graphicFrameMkLst>
            <pc:docMk/>
            <pc:sldMk cId="1495167305" sldId="267"/>
            <ac:graphicFrameMk id="2" creationId="{7B19CE8D-B34B-4D2B-9372-6078D18282EB}"/>
          </ac:graphicFrameMkLst>
        </pc:graphicFrameChg>
        <pc:graphicFrameChg chg="add del mod">
          <ac:chgData name="Mansur He" userId="2cd3e99d6a3c3959" providerId="LiveId" clId="{16CB9BD3-0FD0-435F-BA63-C692E6031789}" dt="2017-11-17T07:44:31.701" v="2259" actId="478"/>
          <ac:graphicFrameMkLst>
            <pc:docMk/>
            <pc:sldMk cId="1495167305" sldId="267"/>
            <ac:graphicFrameMk id="12" creationId="{490B2154-F11A-47AD-A9D7-26422E0A39DF}"/>
          </ac:graphicFrameMkLst>
        </pc:graphicFrameChg>
        <pc:graphicFrameChg chg="add mod">
          <ac:chgData name="Mansur He" userId="2cd3e99d6a3c3959" providerId="LiveId" clId="{16CB9BD3-0FD0-435F-BA63-C692E6031789}" dt="2017-11-17T08:20:59.767" v="3186" actId="339"/>
          <ac:graphicFrameMkLst>
            <pc:docMk/>
            <pc:sldMk cId="1495167305" sldId="267"/>
            <ac:graphicFrameMk id="37" creationId="{FF610DAB-14F9-41A5-A7FE-D734E35ACA94}"/>
          </ac:graphicFrameMkLst>
        </pc:graphicFrameChg>
        <pc:picChg chg="add del mod modCrop">
          <ac:chgData name="Mansur He" userId="2cd3e99d6a3c3959" providerId="LiveId" clId="{16CB9BD3-0FD0-435F-BA63-C692E6031789}" dt="2017-11-16T22:31:42.463" v="1873" actId="478"/>
          <ac:picMkLst>
            <pc:docMk/>
            <pc:sldMk cId="1495167305" sldId="267"/>
            <ac:picMk id="2" creationId="{20836FED-62A4-476D-8AC0-DA3076F7A1B8}"/>
          </ac:picMkLst>
        </pc:picChg>
        <pc:cxnChg chg="add mod ord">
          <ac:chgData name="Mansur He" userId="2cd3e99d6a3c3959" providerId="LiveId" clId="{16CB9BD3-0FD0-435F-BA63-C692E6031789}" dt="2017-11-17T08:56:45.034" v="3708" actId="208"/>
          <ac:cxnSpMkLst>
            <pc:docMk/>
            <pc:sldMk cId="1495167305" sldId="267"/>
            <ac:cxnSpMk id="21" creationId="{D3EC3EAA-4BDA-4CD3-AA7C-9A8E7F66106D}"/>
          </ac:cxnSpMkLst>
        </pc:cxnChg>
        <pc:cxnChg chg="add mod ord">
          <ac:chgData name="Mansur He" userId="2cd3e99d6a3c3959" providerId="LiveId" clId="{16CB9BD3-0FD0-435F-BA63-C692E6031789}" dt="2017-11-17T08:56:45.034" v="3708" actId="208"/>
          <ac:cxnSpMkLst>
            <pc:docMk/>
            <pc:sldMk cId="1495167305" sldId="267"/>
            <ac:cxnSpMk id="23" creationId="{154A862D-E192-494C-93A9-3FD394020360}"/>
          </ac:cxnSpMkLst>
        </pc:cxnChg>
        <pc:cxnChg chg="add mod ord">
          <ac:chgData name="Mansur He" userId="2cd3e99d6a3c3959" providerId="LiveId" clId="{16CB9BD3-0FD0-435F-BA63-C692E6031789}" dt="2017-11-17T08:56:45.034" v="3708" actId="208"/>
          <ac:cxnSpMkLst>
            <pc:docMk/>
            <pc:sldMk cId="1495167305" sldId="267"/>
            <ac:cxnSpMk id="25" creationId="{21448B75-4E02-4FC9-AEEF-8B9B91FF021A}"/>
          </ac:cxnSpMkLst>
        </pc:cxnChg>
        <pc:cxnChg chg="add mod ord">
          <ac:chgData name="Mansur He" userId="2cd3e99d6a3c3959" providerId="LiveId" clId="{16CB9BD3-0FD0-435F-BA63-C692E6031789}" dt="2017-11-17T08:56:45.034" v="3708" actId="208"/>
          <ac:cxnSpMkLst>
            <pc:docMk/>
            <pc:sldMk cId="1495167305" sldId="267"/>
            <ac:cxnSpMk id="27" creationId="{09F1EA72-9035-47DA-A712-05C79BA42183}"/>
          </ac:cxnSpMkLst>
        </pc:cxnChg>
        <pc:cxnChg chg="add del mod">
          <ac:chgData name="Mansur He" userId="2cd3e99d6a3c3959" providerId="LiveId" clId="{16CB9BD3-0FD0-435F-BA63-C692E6031789}" dt="2017-11-17T08:02:53.059" v="2388" actId="478"/>
          <ac:cxnSpMkLst>
            <pc:docMk/>
            <pc:sldMk cId="1495167305" sldId="267"/>
            <ac:cxnSpMk id="29" creationId="{4F3B4D9D-AEDD-4A57-B653-8D5325DF56B7}"/>
          </ac:cxnSpMkLst>
        </pc:cxnChg>
        <pc:cxnChg chg="add del mod ord">
          <ac:chgData name="Mansur He" userId="2cd3e99d6a3c3959" providerId="LiveId" clId="{16CB9BD3-0FD0-435F-BA63-C692E6031789}" dt="2017-11-17T08:56:45.034" v="3708" actId="208"/>
          <ac:cxnSpMkLst>
            <pc:docMk/>
            <pc:sldMk cId="1495167305" sldId="267"/>
            <ac:cxnSpMk id="31" creationId="{7956BF42-F52F-42DD-8FBF-07C204899AE7}"/>
          </ac:cxnSpMkLst>
        </pc:cxnChg>
        <pc:cxnChg chg="add del mod">
          <ac:chgData name="Mansur He" userId="2cd3e99d6a3c3959" providerId="LiveId" clId="{16CB9BD3-0FD0-435F-BA63-C692E6031789}" dt="2017-11-17T08:03:18.389" v="2391" actId="478"/>
          <ac:cxnSpMkLst>
            <pc:docMk/>
            <pc:sldMk cId="1495167305" sldId="267"/>
            <ac:cxnSpMk id="33" creationId="{7E520099-AEF3-4DC0-AAB0-94EAA03BBF4E}"/>
          </ac:cxnSpMkLst>
        </pc:cxnChg>
        <pc:cxnChg chg="mod">
          <ac:chgData name="Mansur He" userId="2cd3e99d6a3c3959" providerId="LiveId" clId="{16CB9BD3-0FD0-435F-BA63-C692E6031789}" dt="2017-11-17T08:11:33.771" v="2472" actId="478"/>
          <ac:cxnSpMkLst>
            <pc:docMk/>
            <pc:sldMk cId="1495167305" sldId="267"/>
            <ac:cxnSpMk id="57" creationId="{5405DCC6-216F-46B4-9999-B4F079E1B82A}"/>
          </ac:cxnSpMkLst>
        </pc:cxnChg>
        <pc:cxnChg chg="mod">
          <ac:chgData name="Mansur He" userId="2cd3e99d6a3c3959" providerId="LiveId" clId="{16CB9BD3-0FD0-435F-BA63-C692E6031789}" dt="2017-11-17T08:11:33.771" v="2472" actId="478"/>
          <ac:cxnSpMkLst>
            <pc:docMk/>
            <pc:sldMk cId="1495167305" sldId="267"/>
            <ac:cxnSpMk id="65" creationId="{4A207FD8-EFD7-4DFE-BA28-018046F1B72B}"/>
          </ac:cxnSpMkLst>
        </pc:cxnChg>
        <pc:cxnChg chg="add del mod">
          <ac:chgData name="Mansur He" userId="2cd3e99d6a3c3959" providerId="LiveId" clId="{16CB9BD3-0FD0-435F-BA63-C692E6031789}" dt="2017-11-17T08:11:34.421" v="2476" actId="208"/>
          <ac:cxnSpMkLst>
            <pc:docMk/>
            <pc:sldMk cId="1495167305" sldId="267"/>
            <ac:cxnSpMk id="76" creationId="{7A6EC806-1531-451C-A2C0-CEEF23B1BABA}"/>
          </ac:cxnSpMkLst>
        </pc:cxnChg>
        <pc:cxnChg chg="add del mod">
          <ac:chgData name="Mansur He" userId="2cd3e99d6a3c3959" providerId="LiveId" clId="{16CB9BD3-0FD0-435F-BA63-C692E6031789}" dt="2017-11-17T08:11:34.421" v="2476" actId="208"/>
          <ac:cxnSpMkLst>
            <pc:docMk/>
            <pc:sldMk cId="1495167305" sldId="267"/>
            <ac:cxnSpMk id="77" creationId="{784BA2C5-A10E-4DA5-B5B8-FEC0205119BA}"/>
          </ac:cxnSpMkLst>
        </pc:cxnChg>
        <pc:cxnChg chg="add del mod">
          <ac:chgData name="Mansur He" userId="2cd3e99d6a3c3959" providerId="LiveId" clId="{16CB9BD3-0FD0-435F-BA63-C692E6031789}" dt="2017-11-17T08:11:34.421" v="2476" actId="208"/>
          <ac:cxnSpMkLst>
            <pc:docMk/>
            <pc:sldMk cId="1495167305" sldId="267"/>
            <ac:cxnSpMk id="78" creationId="{2796DB26-036A-42E1-9B30-AEC6E986003A}"/>
          </ac:cxnSpMkLst>
        </pc:cxnChg>
      </pc:sldChg>
      <pc:sldChg chg="addSp delSp modSp">
        <pc:chgData name="Mansur He" userId="2cd3e99d6a3c3959" providerId="LiveId" clId="{16CB9BD3-0FD0-435F-BA63-C692E6031789}" dt="2017-11-17T18:00:27.815" v="4864" actId="20577"/>
        <pc:sldMkLst>
          <pc:docMk/>
          <pc:sldMk cId="1087011548" sldId="269"/>
        </pc:sldMkLst>
        <pc:spChg chg="add del mod ord">
          <ac:chgData name="Mansur He" userId="2cd3e99d6a3c3959" providerId="LiveId" clId="{16CB9BD3-0FD0-435F-BA63-C692E6031789}" dt="2017-11-17T11:33:35.584" v="4123" actId="478"/>
          <ac:spMkLst>
            <pc:docMk/>
            <pc:sldMk cId="1087011548" sldId="269"/>
            <ac:spMk id="2" creationId="{BEF22725-7006-498C-83E7-4E0971D44F72}"/>
          </ac:spMkLst>
        </pc:spChg>
        <pc:spChg chg="del mod">
          <ac:chgData name="Mansur He" userId="2cd3e99d6a3c3959" providerId="LiveId" clId="{16CB9BD3-0FD0-435F-BA63-C692E6031789}" dt="2017-11-17T11:50:01.310" v="4607" actId="478"/>
          <ac:spMkLst>
            <pc:docMk/>
            <pc:sldMk cId="1087011548" sldId="269"/>
            <ac:spMk id="5" creationId="{EABE288E-B19A-4D0E-8015-C7CAB87F8A9D}"/>
          </ac:spMkLst>
        </pc:spChg>
        <pc:spChg chg="add del mod">
          <ac:chgData name="Mansur He" userId="2cd3e99d6a3c3959" providerId="LiveId" clId="{16CB9BD3-0FD0-435F-BA63-C692E6031789}" dt="2017-11-17T11:34:22.973" v="4131" actId="478"/>
          <ac:spMkLst>
            <pc:docMk/>
            <pc:sldMk cId="1087011548" sldId="269"/>
            <ac:spMk id="6" creationId="{CA7DE768-D1D8-4959-A66E-DB8F2A5D758F}"/>
          </ac:spMkLst>
        </pc:spChg>
        <pc:spChg chg="mod">
          <ac:chgData name="Mansur He" userId="2cd3e99d6a3c3959" providerId="LiveId" clId="{16CB9BD3-0FD0-435F-BA63-C692E6031789}" dt="2017-11-17T11:53:48.353" v="4676" actId="255"/>
          <ac:spMkLst>
            <pc:docMk/>
            <pc:sldMk cId="1087011548" sldId="269"/>
            <ac:spMk id="11" creationId="{B16D8FD8-34AD-4BFD-A7A4-DEC3964B1980}"/>
          </ac:spMkLst>
        </pc:spChg>
        <pc:spChg chg="mod">
          <ac:chgData name="Mansur He" userId="2cd3e99d6a3c3959" providerId="LiveId" clId="{16CB9BD3-0FD0-435F-BA63-C692E6031789}" dt="2017-11-17T11:53:43.135" v="4675" actId="255"/>
          <ac:spMkLst>
            <pc:docMk/>
            <pc:sldMk cId="1087011548" sldId="269"/>
            <ac:spMk id="12" creationId="{8703D0EE-20EB-44A9-AC5C-E52A35055FAA}"/>
          </ac:spMkLst>
        </pc:spChg>
        <pc:spChg chg="mod">
          <ac:chgData name="Mansur He" userId="2cd3e99d6a3c3959" providerId="LiveId" clId="{16CB9BD3-0FD0-435F-BA63-C692E6031789}" dt="2017-11-17T11:40:05.494" v="4185"/>
          <ac:spMkLst>
            <pc:docMk/>
            <pc:sldMk cId="1087011548" sldId="269"/>
            <ac:spMk id="14" creationId="{C83B212C-1C07-4015-9C4C-A42A0AE246DE}"/>
          </ac:spMkLst>
        </pc:spChg>
        <pc:spChg chg="add del mod ord">
          <ac:chgData name="Mansur He" userId="2cd3e99d6a3c3959" providerId="LiveId" clId="{16CB9BD3-0FD0-435F-BA63-C692E6031789}" dt="2017-11-17T11:40:32.686" v="4191" actId="478"/>
          <ac:spMkLst>
            <pc:docMk/>
            <pc:sldMk cId="1087011548" sldId="269"/>
            <ac:spMk id="23" creationId="{7FE172A5-F633-4A9D-ACB9-E1DE69CA0E3D}"/>
          </ac:spMkLst>
        </pc:spChg>
        <pc:spChg chg="add mod ord">
          <ac:chgData name="Mansur He" userId="2cd3e99d6a3c3959" providerId="LiveId" clId="{16CB9BD3-0FD0-435F-BA63-C692E6031789}" dt="2017-11-17T11:46:08.785" v="4532" actId="14100"/>
          <ac:spMkLst>
            <pc:docMk/>
            <pc:sldMk cId="1087011548" sldId="269"/>
            <ac:spMk id="24" creationId="{3653EACC-0493-4D96-A370-93A3194D1304}"/>
          </ac:spMkLst>
        </pc:spChg>
        <pc:spChg chg="add del mod">
          <ac:chgData name="Mansur He" userId="2cd3e99d6a3c3959" providerId="LiveId" clId="{16CB9BD3-0FD0-435F-BA63-C692E6031789}" dt="2017-11-17T11:41:55.737" v="4206"/>
          <ac:spMkLst>
            <pc:docMk/>
            <pc:sldMk cId="1087011548" sldId="269"/>
            <ac:spMk id="25" creationId="{5DB5C592-3D3E-482C-B7CC-7D9C893296C4}"/>
          </ac:spMkLst>
        </pc:spChg>
        <pc:spChg chg="add mod">
          <ac:chgData name="Mansur He" userId="2cd3e99d6a3c3959" providerId="LiveId" clId="{16CB9BD3-0FD0-435F-BA63-C692E6031789}" dt="2017-11-17T11:47:55.688" v="4556" actId="20577"/>
          <ac:spMkLst>
            <pc:docMk/>
            <pc:sldMk cId="1087011548" sldId="269"/>
            <ac:spMk id="26" creationId="{D4487C74-0E46-416B-9EB5-48E7F0AD1313}"/>
          </ac:spMkLst>
        </pc:spChg>
        <pc:spChg chg="add mod">
          <ac:chgData name="Mansur He" userId="2cd3e99d6a3c3959" providerId="LiveId" clId="{16CB9BD3-0FD0-435F-BA63-C692E6031789}" dt="2017-11-17T11:47:53.388" v="4555" actId="20577"/>
          <ac:spMkLst>
            <pc:docMk/>
            <pc:sldMk cId="1087011548" sldId="269"/>
            <ac:spMk id="27" creationId="{48CD033D-0DF6-4F23-AA0D-59F8F5AC1D73}"/>
          </ac:spMkLst>
        </pc:spChg>
        <pc:spChg chg="add mod">
          <ac:chgData name="Mansur He" userId="2cd3e99d6a3c3959" providerId="LiveId" clId="{16CB9BD3-0FD0-435F-BA63-C692E6031789}" dt="2017-11-17T11:48:21.034" v="4565" actId="1076"/>
          <ac:spMkLst>
            <pc:docMk/>
            <pc:sldMk cId="1087011548" sldId="269"/>
            <ac:spMk id="29" creationId="{626F0CB9-DEF8-4B21-B7B5-045DFAB9AAF8}"/>
          </ac:spMkLst>
        </pc:spChg>
        <pc:spChg chg="add mod">
          <ac:chgData name="Mansur He" userId="2cd3e99d6a3c3959" providerId="LiveId" clId="{16CB9BD3-0FD0-435F-BA63-C692E6031789}" dt="2017-11-17T11:48:34.698" v="4568" actId="1076"/>
          <ac:spMkLst>
            <pc:docMk/>
            <pc:sldMk cId="1087011548" sldId="269"/>
            <ac:spMk id="30" creationId="{EA0E016F-513A-4357-808F-F0F4E176CE06}"/>
          </ac:spMkLst>
        </pc:spChg>
        <pc:spChg chg="add mod">
          <ac:chgData name="Mansur He" userId="2cd3e99d6a3c3959" providerId="LiveId" clId="{16CB9BD3-0FD0-435F-BA63-C692E6031789}" dt="2017-11-17T18:00:27.815" v="4864" actId="20577"/>
          <ac:spMkLst>
            <pc:docMk/>
            <pc:sldMk cId="1087011548" sldId="269"/>
            <ac:spMk id="31" creationId="{F52D2751-AB83-4132-9E95-D4CD1A6583C4}"/>
          </ac:spMkLst>
        </pc:spChg>
        <pc:spChg chg="add mod">
          <ac:chgData name="Mansur He" userId="2cd3e99d6a3c3959" providerId="LiveId" clId="{16CB9BD3-0FD0-435F-BA63-C692E6031789}" dt="2017-11-17T11:52:45.812" v="4668"/>
          <ac:spMkLst>
            <pc:docMk/>
            <pc:sldMk cId="1087011548" sldId="269"/>
            <ac:spMk id="32" creationId="{96DE4BF6-8066-461F-9A0B-6C40F9E57CCA}"/>
          </ac:spMkLst>
        </pc:spChg>
        <pc:spChg chg="add mod ord">
          <ac:chgData name="Mansur He" userId="2cd3e99d6a3c3959" providerId="LiveId" clId="{16CB9BD3-0FD0-435F-BA63-C692E6031789}" dt="2017-11-17T11:52:58.521" v="4670" actId="14100"/>
          <ac:spMkLst>
            <pc:docMk/>
            <pc:sldMk cId="1087011548" sldId="269"/>
            <ac:spMk id="33" creationId="{84A14B5A-9519-4A71-B2CA-5FBE73C44C5C}"/>
          </ac:spMkLst>
        </pc:spChg>
        <pc:spChg chg="add mod">
          <ac:chgData name="Mansur He" userId="2cd3e99d6a3c3959" providerId="LiveId" clId="{16CB9BD3-0FD0-435F-BA63-C692E6031789}" dt="2017-11-17T12:00:12.362" v="4800" actId="1076"/>
          <ac:spMkLst>
            <pc:docMk/>
            <pc:sldMk cId="1087011548" sldId="269"/>
            <ac:spMk id="34" creationId="{D01EDE30-D8F1-4A91-8873-6AE33EB1352C}"/>
          </ac:spMkLst>
        </pc:spChg>
        <pc:spChg chg="add mod">
          <ac:chgData name="Mansur He" userId="2cd3e99d6a3c3959" providerId="LiveId" clId="{16CB9BD3-0FD0-435F-BA63-C692E6031789}" dt="2017-11-17T12:00:07.725" v="4799" actId="1076"/>
          <ac:spMkLst>
            <pc:docMk/>
            <pc:sldMk cId="1087011548" sldId="269"/>
            <ac:spMk id="35" creationId="{2481C50C-20F7-463F-8B7B-A25C30FC7270}"/>
          </ac:spMkLst>
        </pc:spChg>
        <pc:grpChg chg="add mod ord">
          <ac:chgData name="Mansur He" userId="2cd3e99d6a3c3959" providerId="LiveId" clId="{16CB9BD3-0FD0-435F-BA63-C692E6031789}" dt="2017-11-17T11:54:26.164" v="4682" actId="14100"/>
          <ac:grpSpMkLst>
            <pc:docMk/>
            <pc:sldMk cId="1087011548" sldId="269"/>
            <ac:grpSpMk id="22" creationId="{27B61220-7D70-4C8A-B68E-8EC83AB3EFD3}"/>
          </ac:grpSpMkLst>
        </pc:grpChg>
        <pc:picChg chg="del mod ord modCrop">
          <ac:chgData name="Mansur He" userId="2cd3e99d6a3c3959" providerId="LiveId" clId="{16CB9BD3-0FD0-435F-BA63-C692E6031789}" dt="2017-11-17T11:34:20.135" v="4129" actId="478"/>
          <ac:picMkLst>
            <pc:docMk/>
            <pc:sldMk cId="1087011548" sldId="269"/>
            <ac:picMk id="4" creationId="{C600A99C-DDE5-4061-8884-F2BFC1F2F614}"/>
          </ac:picMkLst>
        </pc:picChg>
        <pc:picChg chg="add del mod">
          <ac:chgData name="Mansur He" userId="2cd3e99d6a3c3959" providerId="LiveId" clId="{16CB9BD3-0FD0-435F-BA63-C692E6031789}" dt="2017-11-17T11:34:30.473" v="4135" actId="478"/>
          <ac:picMkLst>
            <pc:docMk/>
            <pc:sldMk cId="1087011548" sldId="269"/>
            <ac:picMk id="8" creationId="{046B310E-89A2-42CA-AF5C-B1673C594D41}"/>
          </ac:picMkLst>
        </pc:picChg>
        <pc:picChg chg="add mod ord">
          <ac:chgData name="Mansur He" userId="2cd3e99d6a3c3959" providerId="LiveId" clId="{16CB9BD3-0FD0-435F-BA63-C692E6031789}" dt="2017-11-17T11:39:10.572" v="4176" actId="164"/>
          <ac:picMkLst>
            <pc:docMk/>
            <pc:sldMk cId="1087011548" sldId="269"/>
            <ac:picMk id="9" creationId="{024EF711-CA29-424A-9472-3A1B0C8F9D78}"/>
          </ac:picMkLst>
        </pc:picChg>
        <pc:picChg chg="add mod">
          <ac:chgData name="Mansur He" userId="2cd3e99d6a3c3959" providerId="LiveId" clId="{16CB9BD3-0FD0-435F-BA63-C692E6031789}" dt="2017-11-17T12:01:00.384" v="4803" actId="1076"/>
          <ac:picMkLst>
            <pc:docMk/>
            <pc:sldMk cId="1087011548" sldId="269"/>
            <ac:picMk id="28" creationId="{1510521D-A1E7-41A5-AE69-CA511AEF3DF9}"/>
          </ac:picMkLst>
        </pc:picChg>
        <pc:picChg chg="add del mod">
          <ac:chgData name="Mansur He" userId="2cd3e99d6a3c3959" providerId="LiveId" clId="{16CB9BD3-0FD0-435F-BA63-C692E6031789}" dt="2017-11-17T11:57:21.662" v="4783" actId="478"/>
          <ac:picMkLst>
            <pc:docMk/>
            <pc:sldMk cId="1087011548" sldId="269"/>
            <ac:picMk id="37" creationId="{FED0CEA0-8E55-41AC-A0FD-E37465FAF9EE}"/>
          </ac:picMkLst>
        </pc:picChg>
        <pc:picChg chg="add mod">
          <ac:chgData name="Mansur He" userId="2cd3e99d6a3c3959" providerId="LiveId" clId="{16CB9BD3-0FD0-435F-BA63-C692E6031789}" dt="2017-11-17T11:59:44.617" v="4792" actId="1076"/>
          <ac:picMkLst>
            <pc:docMk/>
            <pc:sldMk cId="1087011548" sldId="269"/>
            <ac:picMk id="39" creationId="{90DEA9B1-79F2-474C-AEC7-B2D49385A03A}"/>
          </ac:picMkLst>
        </pc:picChg>
        <pc:picChg chg="add mod">
          <ac:chgData name="Mansur He" userId="2cd3e99d6a3c3959" providerId="LiveId" clId="{16CB9BD3-0FD0-435F-BA63-C692E6031789}" dt="2017-11-17T11:59:51.552" v="4795" actId="1076"/>
          <ac:picMkLst>
            <pc:docMk/>
            <pc:sldMk cId="1087011548" sldId="269"/>
            <ac:picMk id="41" creationId="{509CB0A3-0148-450D-B690-C33D1316A7AF}"/>
          </ac:picMkLst>
        </pc:picChg>
        <pc:cxnChg chg="del">
          <ac:chgData name="Mansur He" userId="2cd3e99d6a3c3959" providerId="LiveId" clId="{16CB9BD3-0FD0-435F-BA63-C692E6031789}" dt="2017-11-17T11:36:21.409" v="4154" actId="478"/>
          <ac:cxnSpMkLst>
            <pc:docMk/>
            <pc:sldMk cId="1087011548" sldId="269"/>
            <ac:cxnSpMk id="7" creationId="{ABDBE72E-3499-4172-A81A-C3F6BC53E0DB}"/>
          </ac:cxnSpMkLst>
        </pc:cxnChg>
        <pc:cxnChg chg="del">
          <ac:chgData name="Mansur He" userId="2cd3e99d6a3c3959" providerId="LiveId" clId="{16CB9BD3-0FD0-435F-BA63-C692E6031789}" dt="2017-11-17T11:36:20.393" v="4153" actId="478"/>
          <ac:cxnSpMkLst>
            <pc:docMk/>
            <pc:sldMk cId="1087011548" sldId="269"/>
            <ac:cxnSpMk id="13" creationId="{1379E97D-0FE8-438E-BBAA-6401135A6E03}"/>
          </ac:cxnSpMkLst>
        </pc:cxnChg>
        <pc:cxnChg chg="add mod">
          <ac:chgData name="Mansur He" userId="2cd3e99d6a3c3959" providerId="LiveId" clId="{16CB9BD3-0FD0-435F-BA63-C692E6031789}" dt="2017-11-17T11:53:48.353" v="4676" actId="255"/>
          <ac:cxnSpMkLst>
            <pc:docMk/>
            <pc:sldMk cId="1087011548" sldId="269"/>
            <ac:cxnSpMk id="15" creationId="{9BE016F1-6A91-4E27-B25B-89C71D777116}"/>
          </ac:cxnSpMkLst>
        </pc:cxnChg>
        <pc:cxnChg chg="add mod">
          <ac:chgData name="Mansur He" userId="2cd3e99d6a3c3959" providerId="LiveId" clId="{16CB9BD3-0FD0-435F-BA63-C692E6031789}" dt="2017-11-17T11:53:43.135" v="4675" actId="255"/>
          <ac:cxnSpMkLst>
            <pc:docMk/>
            <pc:sldMk cId="1087011548" sldId="269"/>
            <ac:cxnSpMk id="17" creationId="{F483F2F3-B02C-4299-AC06-C085EC5A65EA}"/>
          </ac:cxnSpMkLst>
        </pc:cxnChg>
        <pc:cxnChg chg="add del mod">
          <ac:chgData name="Mansur He" userId="2cd3e99d6a3c3959" providerId="LiveId" clId="{16CB9BD3-0FD0-435F-BA63-C692E6031789}" dt="2017-11-17T11:38:14.707" v="4168" actId="478"/>
          <ac:cxnSpMkLst>
            <pc:docMk/>
            <pc:sldMk cId="1087011548" sldId="269"/>
            <ac:cxnSpMk id="19" creationId="{EED75D39-78CA-44AB-81D2-72A792997CE2}"/>
          </ac:cxnSpMkLst>
        </pc:cxnChg>
      </pc:sldChg>
      <pc:sldChg chg="addSp delSp modSp">
        <pc:chgData name="Mansur He" userId="2cd3e99d6a3c3959" providerId="LiveId" clId="{16CB9BD3-0FD0-435F-BA63-C692E6031789}" dt="2017-11-17T12:06:59.933" v="4862" actId="1076"/>
        <pc:sldMkLst>
          <pc:docMk/>
          <pc:sldMk cId="335473643" sldId="270"/>
        </pc:sldMkLst>
        <pc:grpChg chg="add mod">
          <ac:chgData name="Mansur He" userId="2cd3e99d6a3c3959" providerId="LiveId" clId="{16CB9BD3-0FD0-435F-BA63-C692E6031789}" dt="2017-11-17T12:06:59.933" v="4862" actId="1076"/>
          <ac:grpSpMkLst>
            <pc:docMk/>
            <pc:sldMk cId="335473643" sldId="270"/>
            <ac:grpSpMk id="54" creationId="{26B3269E-59C9-49B5-9F75-EA3CAD296B6E}"/>
          </ac:grpSpMkLst>
        </pc:grpChg>
        <pc:picChg chg="mod">
          <ac:chgData name="Mansur He" userId="2cd3e99d6a3c3959" providerId="LiveId" clId="{16CB9BD3-0FD0-435F-BA63-C692E6031789}" dt="2017-11-17T12:06:58.933" v="4861" actId="164"/>
          <ac:picMkLst>
            <pc:docMk/>
            <pc:sldMk cId="335473643" sldId="270"/>
            <ac:picMk id="13" creationId="{3B47D951-3645-4300-9526-181827BF5023}"/>
          </ac:picMkLst>
        </pc:picChg>
        <pc:inkChg chg="add del">
          <ac:chgData name="Mansur He" userId="2cd3e99d6a3c3959" providerId="LiveId" clId="{16CB9BD3-0FD0-435F-BA63-C692E6031789}" dt="2017-11-17T12:04:13.693" v="4805"/>
          <ac:inkMkLst>
            <pc:docMk/>
            <pc:sldMk cId="335473643" sldId="270"/>
            <ac:inkMk id="2" creationId="{9AC4539B-05D9-42A6-A334-3D92071CFA43}"/>
          </ac:inkMkLst>
        </pc:inkChg>
        <pc:inkChg chg="add del">
          <ac:chgData name="Mansur He" userId="2cd3e99d6a3c3959" providerId="LiveId" clId="{16CB9BD3-0FD0-435F-BA63-C692E6031789}" dt="2017-11-17T12:04:33.043" v="4810"/>
          <ac:inkMkLst>
            <pc:docMk/>
            <pc:sldMk cId="335473643" sldId="270"/>
            <ac:inkMk id="3" creationId="{41394DE6-2E6F-47A2-AFBD-C7F64AE7B47E}"/>
          </ac:inkMkLst>
        </pc:inkChg>
        <pc:inkChg chg="add del">
          <ac:chgData name="Mansur He" userId="2cd3e99d6a3c3959" providerId="LiveId" clId="{16CB9BD3-0FD0-435F-BA63-C692E6031789}" dt="2017-11-17T12:04:33.028" v="4809"/>
          <ac:inkMkLst>
            <pc:docMk/>
            <pc:sldMk cId="335473643" sldId="270"/>
            <ac:inkMk id="6" creationId="{83C07E61-F5AE-4D95-A500-910B7289CFF3}"/>
          </ac:inkMkLst>
        </pc:inkChg>
        <pc:inkChg chg="add del">
          <ac:chgData name="Mansur He" userId="2cd3e99d6a3c3959" providerId="LiveId" clId="{16CB9BD3-0FD0-435F-BA63-C692E6031789}" dt="2017-11-17T12:04:33.059" v="4811"/>
          <ac:inkMkLst>
            <pc:docMk/>
            <pc:sldMk cId="335473643" sldId="270"/>
            <ac:inkMk id="7" creationId="{160BBCE0-9885-491A-A67C-97E3DC7C7B16}"/>
          </ac:inkMkLst>
        </pc:inkChg>
        <pc:inkChg chg="add del">
          <ac:chgData name="Mansur He" userId="2cd3e99d6a3c3959" providerId="LiveId" clId="{16CB9BD3-0FD0-435F-BA63-C692E6031789}" dt="2017-11-17T12:04:36.360" v="4813"/>
          <ac:inkMkLst>
            <pc:docMk/>
            <pc:sldMk cId="335473643" sldId="270"/>
            <ac:inkMk id="8" creationId="{815D2AC7-1ABC-4711-9FDC-E3FE60097F1D}"/>
          </ac:inkMkLst>
        </pc:inkChg>
        <pc:inkChg chg="add del">
          <ac:chgData name="Mansur He" userId="2cd3e99d6a3c3959" providerId="LiveId" clId="{16CB9BD3-0FD0-435F-BA63-C692E6031789}" dt="2017-11-17T12:04:41.580" v="4816"/>
          <ac:inkMkLst>
            <pc:docMk/>
            <pc:sldMk cId="335473643" sldId="270"/>
            <ac:inkMk id="9" creationId="{5958B32F-04BF-4D89-96A2-5AB33D842213}"/>
          </ac:inkMkLst>
        </pc:inkChg>
        <pc:inkChg chg="add del">
          <ac:chgData name="Mansur He" userId="2cd3e99d6a3c3959" providerId="LiveId" clId="{16CB9BD3-0FD0-435F-BA63-C692E6031789}" dt="2017-11-17T12:04:41.580" v="4816"/>
          <ac:inkMkLst>
            <pc:docMk/>
            <pc:sldMk cId="335473643" sldId="270"/>
            <ac:inkMk id="10" creationId="{D07E55DD-EB98-4636-B5EB-18CA11E48B7A}"/>
          </ac:inkMkLst>
        </pc:inkChg>
        <pc:inkChg chg="add del">
          <ac:chgData name="Mansur He" userId="2cd3e99d6a3c3959" providerId="LiveId" clId="{16CB9BD3-0FD0-435F-BA63-C692E6031789}" dt="2017-11-17T12:04:42.998" v="4818"/>
          <ac:inkMkLst>
            <pc:docMk/>
            <pc:sldMk cId="335473643" sldId="270"/>
            <ac:inkMk id="11" creationId="{8DC87FCD-221C-44C6-AD52-8EE3ADDFF681}"/>
          </ac:inkMkLst>
        </pc:inkChg>
        <pc:inkChg chg="add del">
          <ac:chgData name="Mansur He" userId="2cd3e99d6a3c3959" providerId="LiveId" clId="{16CB9BD3-0FD0-435F-BA63-C692E6031789}" dt="2017-11-17T12:04:42.998" v="4818"/>
          <ac:inkMkLst>
            <pc:docMk/>
            <pc:sldMk cId="335473643" sldId="270"/>
            <ac:inkMk id="12" creationId="{69A7DC0B-400A-4FBC-8546-5F65ED21D81A}"/>
          </ac:inkMkLst>
        </pc:inkChg>
        <pc:inkChg chg="add del">
          <ac:chgData name="Mansur He" userId="2cd3e99d6a3c3959" providerId="LiveId" clId="{16CB9BD3-0FD0-435F-BA63-C692E6031789}" dt="2017-11-17T12:04:44.315" v="4820"/>
          <ac:inkMkLst>
            <pc:docMk/>
            <pc:sldMk cId="335473643" sldId="270"/>
            <ac:inkMk id="14" creationId="{72DA3776-B2A6-4274-99FF-34DE8C106BC3}"/>
          </ac:inkMkLst>
        </pc:inkChg>
        <pc:inkChg chg="add del">
          <ac:chgData name="Mansur He" userId="2cd3e99d6a3c3959" providerId="LiveId" clId="{16CB9BD3-0FD0-435F-BA63-C692E6031789}" dt="2017-11-17T12:04:44.315" v="4820"/>
          <ac:inkMkLst>
            <pc:docMk/>
            <pc:sldMk cId="335473643" sldId="270"/>
            <ac:inkMk id="15" creationId="{7129619F-80D8-4DB6-BFD6-425FF09F9E9C}"/>
          </ac:inkMkLst>
        </pc:inkChg>
        <pc:inkChg chg="add del">
          <ac:chgData name="Mansur He" userId="2cd3e99d6a3c3959" providerId="LiveId" clId="{16CB9BD3-0FD0-435F-BA63-C692E6031789}" dt="2017-11-17T12:04:46.769" v="4823"/>
          <ac:inkMkLst>
            <pc:docMk/>
            <pc:sldMk cId="335473643" sldId="270"/>
            <ac:inkMk id="16" creationId="{070A3312-A8FA-4DDB-896E-8CCED85BAEEB}"/>
          </ac:inkMkLst>
        </pc:inkChg>
        <pc:inkChg chg="add del">
          <ac:chgData name="Mansur He" userId="2cd3e99d6a3c3959" providerId="LiveId" clId="{16CB9BD3-0FD0-435F-BA63-C692E6031789}" dt="2017-11-17T12:04:46.769" v="4823"/>
          <ac:inkMkLst>
            <pc:docMk/>
            <pc:sldMk cId="335473643" sldId="270"/>
            <ac:inkMk id="18" creationId="{D51CFD54-0D6A-48B5-BE05-716B4B8C8E36}"/>
          </ac:inkMkLst>
        </pc:inkChg>
        <pc:inkChg chg="add del">
          <ac:chgData name="Mansur He" userId="2cd3e99d6a3c3959" providerId="LiveId" clId="{16CB9BD3-0FD0-435F-BA63-C692E6031789}" dt="2017-11-17T12:04:46.769" v="4823"/>
          <ac:inkMkLst>
            <pc:docMk/>
            <pc:sldMk cId="335473643" sldId="270"/>
            <ac:inkMk id="19" creationId="{7CBF5152-429E-4E56-A136-BA2F2BE9D2FA}"/>
          </ac:inkMkLst>
        </pc:inkChg>
        <pc:inkChg chg="add del">
          <ac:chgData name="Mansur He" userId="2cd3e99d6a3c3959" providerId="LiveId" clId="{16CB9BD3-0FD0-435F-BA63-C692E6031789}" dt="2017-11-17T12:04:50.871" v="4825"/>
          <ac:inkMkLst>
            <pc:docMk/>
            <pc:sldMk cId="335473643" sldId="270"/>
            <ac:inkMk id="20" creationId="{585DAF90-1B1E-4D11-98A0-576EADDB3DFB}"/>
          </ac:inkMkLst>
        </pc:inkChg>
        <pc:inkChg chg="add del">
          <ac:chgData name="Mansur He" userId="2cd3e99d6a3c3959" providerId="LiveId" clId="{16CB9BD3-0FD0-435F-BA63-C692E6031789}" dt="2017-11-17T12:04:50.871" v="4825"/>
          <ac:inkMkLst>
            <pc:docMk/>
            <pc:sldMk cId="335473643" sldId="270"/>
            <ac:inkMk id="21" creationId="{7EB2AC55-D689-427C-8952-EADF68D36E89}"/>
          </ac:inkMkLst>
        </pc:inkChg>
        <pc:inkChg chg="add del">
          <ac:chgData name="Mansur He" userId="2cd3e99d6a3c3959" providerId="LiveId" clId="{16CB9BD3-0FD0-435F-BA63-C692E6031789}" dt="2017-11-17T12:04:52.987" v="4827"/>
          <ac:inkMkLst>
            <pc:docMk/>
            <pc:sldMk cId="335473643" sldId="270"/>
            <ac:inkMk id="22" creationId="{7C519250-9264-44BE-A808-871C77EA65F4}"/>
          </ac:inkMkLst>
        </pc:inkChg>
        <pc:inkChg chg="add del">
          <ac:chgData name="Mansur He" userId="2cd3e99d6a3c3959" providerId="LiveId" clId="{16CB9BD3-0FD0-435F-BA63-C692E6031789}" dt="2017-11-17T12:04:52.987" v="4827"/>
          <ac:inkMkLst>
            <pc:docMk/>
            <pc:sldMk cId="335473643" sldId="270"/>
            <ac:inkMk id="23" creationId="{74262DE5-2BA7-4AD8-95D5-6B7F13784BFD}"/>
          </ac:inkMkLst>
        </pc:inkChg>
        <pc:inkChg chg="add del">
          <ac:chgData name="Mansur He" userId="2cd3e99d6a3c3959" providerId="LiveId" clId="{16CB9BD3-0FD0-435F-BA63-C692E6031789}" dt="2017-11-17T12:04:54.288" v="4830"/>
          <ac:inkMkLst>
            <pc:docMk/>
            <pc:sldMk cId="335473643" sldId="270"/>
            <ac:inkMk id="24" creationId="{12BF27AF-3E30-431A-AA25-8F5E777892D9}"/>
          </ac:inkMkLst>
        </pc:inkChg>
        <pc:inkChg chg="add del">
          <ac:chgData name="Mansur He" userId="2cd3e99d6a3c3959" providerId="LiveId" clId="{16CB9BD3-0FD0-435F-BA63-C692E6031789}" dt="2017-11-17T12:04:54.288" v="4830"/>
          <ac:inkMkLst>
            <pc:docMk/>
            <pc:sldMk cId="335473643" sldId="270"/>
            <ac:inkMk id="25" creationId="{FECABE90-ED36-4FBD-93DD-E038396BCB98}"/>
          </ac:inkMkLst>
        </pc:inkChg>
        <pc:inkChg chg="add del">
          <ac:chgData name="Mansur He" userId="2cd3e99d6a3c3959" providerId="LiveId" clId="{16CB9BD3-0FD0-435F-BA63-C692E6031789}" dt="2017-11-17T12:04:54.288" v="4830"/>
          <ac:inkMkLst>
            <pc:docMk/>
            <pc:sldMk cId="335473643" sldId="270"/>
            <ac:inkMk id="26" creationId="{22DDD275-C35D-4171-A98E-85021921B689}"/>
          </ac:inkMkLst>
        </pc:inkChg>
        <pc:inkChg chg="add del">
          <ac:chgData name="Mansur He" userId="2cd3e99d6a3c3959" providerId="LiveId" clId="{16CB9BD3-0FD0-435F-BA63-C692E6031789}" dt="2017-11-17T12:05:03.826" v="4832"/>
          <ac:inkMkLst>
            <pc:docMk/>
            <pc:sldMk cId="335473643" sldId="270"/>
            <ac:inkMk id="27" creationId="{71329028-0A14-4995-AD81-69CCAABC9E5F}"/>
          </ac:inkMkLst>
        </pc:inkChg>
        <pc:inkChg chg="add del">
          <ac:chgData name="Mansur He" userId="2cd3e99d6a3c3959" providerId="LiveId" clId="{16CB9BD3-0FD0-435F-BA63-C692E6031789}" dt="2017-11-17T12:05:03.826" v="4832"/>
          <ac:inkMkLst>
            <pc:docMk/>
            <pc:sldMk cId="335473643" sldId="270"/>
            <ac:inkMk id="28" creationId="{D28C1139-2F47-40E2-A0FA-664E2A74B5C5}"/>
          </ac:inkMkLst>
        </pc:inkChg>
        <pc:inkChg chg="add del">
          <ac:chgData name="Mansur He" userId="2cd3e99d6a3c3959" providerId="LiveId" clId="{16CB9BD3-0FD0-435F-BA63-C692E6031789}" dt="2017-11-17T12:05:04.610" v="4834"/>
          <ac:inkMkLst>
            <pc:docMk/>
            <pc:sldMk cId="335473643" sldId="270"/>
            <ac:inkMk id="29" creationId="{1A87FAB2-BA81-46FD-9696-41B81C84F729}"/>
          </ac:inkMkLst>
        </pc:inkChg>
        <pc:inkChg chg="add del">
          <ac:chgData name="Mansur He" userId="2cd3e99d6a3c3959" providerId="LiveId" clId="{16CB9BD3-0FD0-435F-BA63-C692E6031789}" dt="2017-11-17T12:05:04.610" v="4834"/>
          <ac:inkMkLst>
            <pc:docMk/>
            <pc:sldMk cId="335473643" sldId="270"/>
            <ac:inkMk id="30" creationId="{2AC539D4-73C0-4921-A55D-38027370CFD9}"/>
          </ac:inkMkLst>
        </pc:inkChg>
        <pc:inkChg chg="add del">
          <ac:chgData name="Mansur He" userId="2cd3e99d6a3c3959" providerId="LiveId" clId="{16CB9BD3-0FD0-435F-BA63-C692E6031789}" dt="2017-11-17T12:05:12.003" v="4836"/>
          <ac:inkMkLst>
            <pc:docMk/>
            <pc:sldMk cId="335473643" sldId="270"/>
            <ac:inkMk id="31" creationId="{30AC9724-15EA-4009-9D6D-21F20FF93488}"/>
          </ac:inkMkLst>
        </pc:inkChg>
        <pc:inkChg chg="add del">
          <ac:chgData name="Mansur He" userId="2cd3e99d6a3c3959" providerId="LiveId" clId="{16CB9BD3-0FD0-435F-BA63-C692E6031789}" dt="2017-11-17T12:05:12.003" v="4836"/>
          <ac:inkMkLst>
            <pc:docMk/>
            <pc:sldMk cId="335473643" sldId="270"/>
            <ac:inkMk id="32" creationId="{27708161-91E9-4D9F-BAE9-3E2C004BDA15}"/>
          </ac:inkMkLst>
        </pc:inkChg>
        <pc:inkChg chg="add del">
          <ac:chgData name="Mansur He" userId="2cd3e99d6a3c3959" providerId="LiveId" clId="{16CB9BD3-0FD0-435F-BA63-C692E6031789}" dt="2017-11-17T12:05:12.636" v="4838"/>
          <ac:inkMkLst>
            <pc:docMk/>
            <pc:sldMk cId="335473643" sldId="270"/>
            <ac:inkMk id="33" creationId="{7A6FA483-D7DF-4AE3-B508-CD872BE07E38}"/>
          </ac:inkMkLst>
        </pc:inkChg>
        <pc:inkChg chg="add del">
          <ac:chgData name="Mansur He" userId="2cd3e99d6a3c3959" providerId="LiveId" clId="{16CB9BD3-0FD0-435F-BA63-C692E6031789}" dt="2017-11-17T12:05:12.636" v="4838"/>
          <ac:inkMkLst>
            <pc:docMk/>
            <pc:sldMk cId="335473643" sldId="270"/>
            <ac:inkMk id="34" creationId="{0762683E-B161-4481-88F2-1859B768C392}"/>
          </ac:inkMkLst>
        </pc:inkChg>
        <pc:inkChg chg="add del">
          <ac:chgData name="Mansur He" userId="2cd3e99d6a3c3959" providerId="LiveId" clId="{16CB9BD3-0FD0-435F-BA63-C692E6031789}" dt="2017-11-17T12:05:14.173" v="4840"/>
          <ac:inkMkLst>
            <pc:docMk/>
            <pc:sldMk cId="335473643" sldId="270"/>
            <ac:inkMk id="35" creationId="{3A3E7B37-6B3E-4705-8D15-B4F743F9AD22}"/>
          </ac:inkMkLst>
        </pc:inkChg>
        <pc:inkChg chg="add del">
          <ac:chgData name="Mansur He" userId="2cd3e99d6a3c3959" providerId="LiveId" clId="{16CB9BD3-0FD0-435F-BA63-C692E6031789}" dt="2017-11-17T12:05:14.173" v="4840"/>
          <ac:inkMkLst>
            <pc:docMk/>
            <pc:sldMk cId="335473643" sldId="270"/>
            <ac:inkMk id="36" creationId="{4F822E28-DA4D-498C-90C1-B45C08953BA2}"/>
          </ac:inkMkLst>
        </pc:inkChg>
        <pc:inkChg chg="add del">
          <ac:chgData name="Mansur He" userId="2cd3e99d6a3c3959" providerId="LiveId" clId="{16CB9BD3-0FD0-435F-BA63-C692E6031789}" dt="2017-11-17T12:05:17.540" v="4842"/>
          <ac:inkMkLst>
            <pc:docMk/>
            <pc:sldMk cId="335473643" sldId="270"/>
            <ac:inkMk id="37" creationId="{A25866ED-86A1-4CC6-ACFB-BF1AE22C465C}"/>
          </ac:inkMkLst>
        </pc:inkChg>
        <pc:inkChg chg="add del">
          <ac:chgData name="Mansur He" userId="2cd3e99d6a3c3959" providerId="LiveId" clId="{16CB9BD3-0FD0-435F-BA63-C692E6031789}" dt="2017-11-17T12:05:17.540" v="4842"/>
          <ac:inkMkLst>
            <pc:docMk/>
            <pc:sldMk cId="335473643" sldId="270"/>
            <ac:inkMk id="38" creationId="{66AF0394-B9BF-4665-B9D5-7A3F6249461B}"/>
          </ac:inkMkLst>
        </pc:inkChg>
        <pc:inkChg chg="add del">
          <ac:chgData name="Mansur He" userId="2cd3e99d6a3c3959" providerId="LiveId" clId="{16CB9BD3-0FD0-435F-BA63-C692E6031789}" dt="2017-11-17T12:05:19.596" v="4844"/>
          <ac:inkMkLst>
            <pc:docMk/>
            <pc:sldMk cId="335473643" sldId="270"/>
            <ac:inkMk id="39" creationId="{0A338C52-B9B1-4119-AD5D-A0A49481ABD7}"/>
          </ac:inkMkLst>
        </pc:inkChg>
        <pc:inkChg chg="add del">
          <ac:chgData name="Mansur He" userId="2cd3e99d6a3c3959" providerId="LiveId" clId="{16CB9BD3-0FD0-435F-BA63-C692E6031789}" dt="2017-11-17T12:05:19.596" v="4844"/>
          <ac:inkMkLst>
            <pc:docMk/>
            <pc:sldMk cId="335473643" sldId="270"/>
            <ac:inkMk id="40" creationId="{B5AD0C9F-3B7A-4CCA-B036-0CFB3530D78D}"/>
          </ac:inkMkLst>
        </pc:inkChg>
        <pc:inkChg chg="add del">
          <ac:chgData name="Mansur He" userId="2cd3e99d6a3c3959" providerId="LiveId" clId="{16CB9BD3-0FD0-435F-BA63-C692E6031789}" dt="2017-11-17T12:05:20.196" v="4846"/>
          <ac:inkMkLst>
            <pc:docMk/>
            <pc:sldMk cId="335473643" sldId="270"/>
            <ac:inkMk id="41" creationId="{944CF6CB-BF3A-48E3-8FF1-C8019FEDBDBF}"/>
          </ac:inkMkLst>
        </pc:inkChg>
        <pc:inkChg chg="add del">
          <ac:chgData name="Mansur He" userId="2cd3e99d6a3c3959" providerId="LiveId" clId="{16CB9BD3-0FD0-435F-BA63-C692E6031789}" dt="2017-11-17T12:05:20.196" v="4846"/>
          <ac:inkMkLst>
            <pc:docMk/>
            <pc:sldMk cId="335473643" sldId="270"/>
            <ac:inkMk id="42" creationId="{00018232-37A8-4C7D-B2A8-9A53F39977B9}"/>
          </ac:inkMkLst>
        </pc:inkChg>
        <pc:inkChg chg="add del">
          <ac:chgData name="Mansur He" userId="2cd3e99d6a3c3959" providerId="LiveId" clId="{16CB9BD3-0FD0-435F-BA63-C692E6031789}" dt="2017-11-17T12:05:26.546" v="4848"/>
          <ac:inkMkLst>
            <pc:docMk/>
            <pc:sldMk cId="335473643" sldId="270"/>
            <ac:inkMk id="43" creationId="{7BC36E71-F992-49E3-9FDE-E40BE949AF61}"/>
          </ac:inkMkLst>
        </pc:inkChg>
        <pc:inkChg chg="add del">
          <ac:chgData name="Mansur He" userId="2cd3e99d6a3c3959" providerId="LiveId" clId="{16CB9BD3-0FD0-435F-BA63-C692E6031789}" dt="2017-11-17T12:05:26.546" v="4848"/>
          <ac:inkMkLst>
            <pc:docMk/>
            <pc:sldMk cId="335473643" sldId="270"/>
            <ac:inkMk id="44" creationId="{9EDAADED-6040-45CD-A1E5-B431EB94A54D}"/>
          </ac:inkMkLst>
        </pc:inkChg>
        <pc:inkChg chg="add del">
          <ac:chgData name="Mansur He" userId="2cd3e99d6a3c3959" providerId="LiveId" clId="{16CB9BD3-0FD0-435F-BA63-C692E6031789}" dt="2017-11-17T12:05:27.648" v="4850"/>
          <ac:inkMkLst>
            <pc:docMk/>
            <pc:sldMk cId="335473643" sldId="270"/>
            <ac:inkMk id="45" creationId="{EB2BFF5C-D49B-46CA-BCE6-BED880A489BD}"/>
          </ac:inkMkLst>
        </pc:inkChg>
        <pc:inkChg chg="add del">
          <ac:chgData name="Mansur He" userId="2cd3e99d6a3c3959" providerId="LiveId" clId="{16CB9BD3-0FD0-435F-BA63-C692E6031789}" dt="2017-11-17T12:05:27.648" v="4850"/>
          <ac:inkMkLst>
            <pc:docMk/>
            <pc:sldMk cId="335473643" sldId="270"/>
            <ac:inkMk id="46" creationId="{F50839AC-288D-4D19-9C87-81B8655BE1FA}"/>
          </ac:inkMkLst>
        </pc:inkChg>
        <pc:inkChg chg="add del">
          <ac:chgData name="Mansur He" userId="2cd3e99d6a3c3959" providerId="LiveId" clId="{16CB9BD3-0FD0-435F-BA63-C692E6031789}" dt="2017-11-17T12:05:28.569" v="4852"/>
          <ac:inkMkLst>
            <pc:docMk/>
            <pc:sldMk cId="335473643" sldId="270"/>
            <ac:inkMk id="47" creationId="{E9CA5ABC-3740-43E1-BCD5-5ACC77A3F5C9}"/>
          </ac:inkMkLst>
        </pc:inkChg>
        <pc:inkChg chg="add del">
          <ac:chgData name="Mansur He" userId="2cd3e99d6a3c3959" providerId="LiveId" clId="{16CB9BD3-0FD0-435F-BA63-C692E6031789}" dt="2017-11-17T12:05:28.569" v="4852"/>
          <ac:inkMkLst>
            <pc:docMk/>
            <pc:sldMk cId="335473643" sldId="270"/>
            <ac:inkMk id="48" creationId="{5F43C9D6-A2C5-44E1-B543-DC2AD3B6428A}"/>
          </ac:inkMkLst>
        </pc:inkChg>
        <pc:inkChg chg="add del">
          <ac:chgData name="Mansur He" userId="2cd3e99d6a3c3959" providerId="LiveId" clId="{16CB9BD3-0FD0-435F-BA63-C692E6031789}" dt="2017-11-17T12:05:30.686" v="4854"/>
          <ac:inkMkLst>
            <pc:docMk/>
            <pc:sldMk cId="335473643" sldId="270"/>
            <ac:inkMk id="49" creationId="{62D683E2-A5C6-4EAF-9E06-959C6BEF25D1}"/>
          </ac:inkMkLst>
        </pc:inkChg>
        <pc:inkChg chg="add del">
          <ac:chgData name="Mansur He" userId="2cd3e99d6a3c3959" providerId="LiveId" clId="{16CB9BD3-0FD0-435F-BA63-C692E6031789}" dt="2017-11-17T12:05:30.686" v="4854"/>
          <ac:inkMkLst>
            <pc:docMk/>
            <pc:sldMk cId="335473643" sldId="270"/>
            <ac:inkMk id="50" creationId="{36ECEF81-CDE9-4CEC-81F2-B1ED4CCB2C0B}"/>
          </ac:inkMkLst>
        </pc:inkChg>
        <pc:inkChg chg="add del">
          <ac:chgData name="Mansur He" userId="2cd3e99d6a3c3959" providerId="LiveId" clId="{16CB9BD3-0FD0-435F-BA63-C692E6031789}" dt="2017-11-17T12:05:31.171" v="4856"/>
          <ac:inkMkLst>
            <pc:docMk/>
            <pc:sldMk cId="335473643" sldId="270"/>
            <ac:inkMk id="51" creationId="{7B7D6125-4C95-4D57-B298-8D52816F106A}"/>
          </ac:inkMkLst>
        </pc:inkChg>
        <pc:inkChg chg="add del">
          <ac:chgData name="Mansur He" userId="2cd3e99d6a3c3959" providerId="LiveId" clId="{16CB9BD3-0FD0-435F-BA63-C692E6031789}" dt="2017-11-17T12:05:31.171" v="4856"/>
          <ac:inkMkLst>
            <pc:docMk/>
            <pc:sldMk cId="335473643" sldId="270"/>
            <ac:inkMk id="52" creationId="{6C6DAFB3-8833-4AF0-80AD-757804A788FD}"/>
          </ac:inkMkLst>
        </pc:inkChg>
        <pc:inkChg chg="add mod">
          <ac:chgData name="Mansur He" userId="2cd3e99d6a3c3959" providerId="LiveId" clId="{16CB9BD3-0FD0-435F-BA63-C692E6031789}" dt="2017-11-17T12:06:58.933" v="4861" actId="164"/>
          <ac:inkMkLst>
            <pc:docMk/>
            <pc:sldMk cId="335473643" sldId="270"/>
            <ac:inkMk id="53" creationId="{006F94FA-B405-4FE0-9368-659899B01FF8}"/>
          </ac:inkMkLst>
        </pc:inkChg>
      </pc:sldChg>
      <pc:sldMasterChg chg="setBg modSldLayout">
        <pc:chgData name="Mansur He" userId="2cd3e99d6a3c3959" providerId="LiveId" clId="{16CB9BD3-0FD0-435F-BA63-C692E6031789}" dt="2017-11-15T19:22:35.187" v="1582" actId="20577"/>
        <pc:sldMasterMkLst>
          <pc:docMk/>
          <pc:sldMasterMk cId="1150089533" sldId="2147483923"/>
        </pc:sldMasterMkLst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1470253142" sldId="2147483924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3666017602" sldId="2147483925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1761760546" sldId="2147483926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511291665" sldId="2147483927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2214827262" sldId="2147483928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3878126061" sldId="2147483929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788093854" sldId="2147483930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1666322605" sldId="2147483931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620821994" sldId="2147483932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30563872" sldId="2147483933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770030270" sldId="2147483934"/>
          </pc:sldLayoutMkLst>
        </pc:sldLayoutChg>
      </pc:sldMasterChg>
      <pc:sldMasterChg chg="setBg">
        <pc:chgData name="Mansur He" userId="2cd3e99d6a3c3959" providerId="LiveId" clId="{16CB9BD3-0FD0-435F-BA63-C692E6031789}" dt="2017-11-17T08:56:26.822" v="3707" actId="2696"/>
        <pc:sldMasterMkLst>
          <pc:docMk/>
          <pc:sldMasterMk cId="1153121809" sldId="2147484007"/>
        </pc:sldMasterMkLst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7T12:04:40.264"/>
    </inkml:context>
    <inkml:brush xml:id="br0">
      <inkml:brushProperty name="width" value="0.28" units="cm"/>
      <inkml:brushProperty name="height" value="0.28" units="cm"/>
      <inkml:brushProperty name="color" value="#E71224"/>
    </inkml:brush>
    <inkml:brush xml:id="br1">
      <inkml:brushProperty name="width" value="0.28" units="cm"/>
      <inkml:brushProperty name="height" value="0.28" units="cm"/>
      <inkml:brushProperty name="color" value="#66CC00"/>
    </inkml:brush>
    <inkml:brush xml:id="br2">
      <inkml:brushProperty name="width" value="0.28" units="cm"/>
      <inkml:brushProperty name="height" value="0.28" units="cm"/>
      <inkml:brushProperty name="color" value="#004F8B"/>
    </inkml:brush>
  </inkml:definitions>
  <inkml:trace contextRef="#ctx0" brushRef="#br0">2589 0 2688,'0'0'0,"0"0"640,0 0 0,0 0-384,0 0 128,-25 0 128,1 0 0,-25 0 1280,0 0 128,0 25-1792,-24-25 128,0 24 384,24 0 0,-24 1-512,-1 24 128,1 0 128,0-1 128,-25 1-128,0 25 128,1-1-384,-1 25 0,0-25-128,1 25 128,23 24 128,-23 0 0,23 0-128,-23 0 0,23 25 0,1-25 128,24 24-256,0-24 0,1 25 768,-1-25 0,24 25-896,-24-25 0,25 0 384,0 24-1,-1-48-382,25 24 127,0-24 0,0-25 0,0 1-128,0-1 128,25 0 128,-25-48 127,0-1-510,0 0 127,0-24 0,0 0 128,0 25 128,0-25 0,0 0-256,0 0 0,24 24 511,-24-24 1,0 0-512,0 0 128,0 0 128,0 0 128,0 0-384,0 0 0,0 0-128,0 0 128,0 0 128,0 0 0,0 0 0,0 0 0,0 0-1535,0 0-1,0 0-1920,0-24 0,0 24-128</inkml:trace>
  <inkml:trace contextRef="#ctx0" brushRef="#br0" timeOffset="868.9457">171 2614 4864,'0'0'0,"0"0"256,0 0 0,0 0 768,0 0 128,0 0-768,0 0 128,-24 0-256,24 24 128,0 25-256,24 24 128,1 25 256,-1-25 128,1 49-512,-1 1 128,25 23 0,0-24 0,0 0-128,0-48 0,-25-1 0,1-24 0,-25-25-128,24 1 0,-24-1 256,0-24 0,0 0-256,0 0 0,0 0 0,0 0 128,0 0-128,0 0 128,0-24-128,0 24 0,0-25 0,-24 1 0,24-1-256,0 1 0,-25 0 0,25-1 0,0 25-640,0-24 0,0-1-1536,0 25 128,0-24-640</inkml:trace>
  <inkml:trace contextRef="#ctx0" brushRef="#br0" timeOffset="2286.8149">0 2638 4992,'25'0'0,"24"25"128,-49-25 0,0 0 640,0 0 128,0 0 0,0 24 128,24-24-640,1 0 128,-1 25-128,0-25 0,25 0-256,0 0 128,0 0-256,0 0 0,24 0 0,-24 0 0,0 0 0,0-25 0,0 25 0,-25 0 0,25-24 128,-25 24 128,1 0-384,-1-25 128,1 25 0,-1 0 0,-24 0 128,0 0 0,24 0-128,-24 0 0,0 0 0,0 0 0,0 0 0,0 0 128,0 0-128,0 0 0,0 0-128,0 0 128,25 0 0,-25 0 128,0 0-128,0 0 0,0 0 0,0 0 128,0 0-128,0 0 0,0 0 0,0 0 0,0 0-128,0 0 128,24 0 0,-24 0 0,0 0 0,0 0 128,25 0-128,-25 0 0,0 0 0,0 0 0,0 0 0,0 0 128,0 0-128,0 0 0,0 0 0,0 0 128,0 0-128,0 0 0,0 0-128,0 25 128,-25-25 0,1 24 128,-1 25-128,1 0 0,0 0 128,-1 24 0,1 0 0,-1 25 128,1 24-256,-1 0 128,1 49-128,0-49 0,-1 0 0,25-24 0,0-25 128,0-24 0,0-49-128,0 25 128,0-25-128,0 0 0,25-25 0,-25-24 128,0 25-512,24-1 0,-24-23-3328,0-1 0,0 0 1280</inkml:trace>
  <inkml:trace contextRef="#ctx0" brushRef="#br0" timeOffset="3603.6092">490 2907 1792,'-25'0'0,"-24"0"128,25 0 128,-1 0 128,1-24 0,-1 24 256,25 0 0,25-25-128,-25 25 0,24-24 128,1 24 0,-1-25-384,1 1 128,-1-1-256,1 1 0,24 0 0,-25 24 0,1-25 0,-1 25 0,1-24 0,-25 24 128,24 0-128,-24 0 0,25 0 0,-25 0 128,0 0-128,0 0 0,0 0 0,0 0 128,-25 24-128,25-24 0,0 25 0,0-25 128,-24 24-128,24-24 0,0 24-128,-25 1 128,25-1-128,-24 1 128,-1-25 256,25 49 0,-24-25-384,24 0 0,-25 25 0,1-24 0,24 24 128,0-25 0,0-24 0,0 24 0,0-24-128,0 0 128,24 0 0,1-24 128,-25-25-256,24 25 0,1-1 0,-1-24 0,-24 25 0,25 0 0,-25-1 0,0 1 0,0 24 0,0-25 0,0 25 0,0 0 0,0 25 0,0-1 128,-25 25-128,25 0 0,-24 24 0,24 0 0,-25 1 0,1-1 0,24 0 0,-25 1 0,25-1 0,0 0 0,0-24 0,-24 0 0,24 0 0,0-25 0,0 0 0,0-24 0,0 0 0,0 0 0,24 0 0,-24-24 0,25 24 0,-25-24 128,0 24-128,0 0 0,0-25 0,0 25 128,0 0-128,0 0 0,0-24 0,0-1 0,0 25 0,0-24 0,0-1 0,0 1 0,0 0 0,0 24 0,0-25-256,0 1 128,0 24-128,0-25 128,0 1 128,0 0 0,0-1 0,0 1 0,0-1-128,0 25 128,0 0 0,0 0 0,0 0 0,0 25 0,0-1 0,0 25 0,24 0-128,-24 24 128,0-24 0,25 24 0,-25-24-256,0-25 0,0 25-1664,0-49 128,0 25-3072</inkml:trace>
  <inkml:trace contextRef="#ctx0" brushRef="#br0" timeOffset="23114.1965">452 4531 1024,'0'0'0,"92"0"1536,-92 0 0,-61 0-896,30 0 128,1 0 512,-1 31 0,31-31-1024,0 0 128,0 30 256,31-30 128,-1 0-512,31-30 128,31 30-384,-31-31 0,30 0 0,1 1 0,0-1 0,30 1 128,-31-1 0,1 31 128,-31-30-128,0-1 0,0 31-256,0-30 128,-30 30 0,-31-31 0,30 31-128,-30 0 128,0-30-1280,0 30 128,0 30 128,-30-30 0,30 0-3328</inkml:trace>
  <inkml:trace contextRef="#ctx0" brushRef="#br0" timeOffset="23899.0335">972 4427 128,'0'0'0,"30"-31"0,-30 31 0,0 0 896,0 0-640,0 0-128,0 0 128,0 0 128,0 0 0,0 31 128,0-31 0,0 0 512,0 0 0,0 0-1024,0 0 128,0 30 128,0-30 128,0 31-256,0 0 128,0 30 128,0 0 0,31 0-256,-31 0 0,30 30 0,1-30 128,-1 0 128,-30 1 0,31-1-384,-31-31 128,0 31 0,0-30 128,0 30-128,0-31 128,-31-30 256,1 31 128,-1-1-384,-30-30 128,31 31 0,-1-31 0,1 0-384,-31 0 128,30 0 0,1 0 0,30 0-128,-31 0 0,31-31-128,0 31 0,0-30-1792,0-1 128,31 1-3840</inkml:trace>
  <inkml:trace contextRef="#ctx0" brushRef="#br1" timeOffset="31291.5942">3639 147 3712,'-24'25'0,"24"-25"0,0 0 128,-25 0 128,25 0 0,0-25 1280,-24 25 0,24-24-1536,-24 24 128,-1 0 256,-24 0 128,25 0-128,-25 0 0,25 0-128,-25 0 0,0 24 128,0 1 0,-24-25-256,0 24 0,-1 0 384,-23 1 0,23 24-384,1 0 0,-25-1 128,1 26 0,-26-1 0,26 0 0,-1 0-256,25 1 128,0-1-128,-1 0 128,25 25-128,1-25 128,-1 1-128,0-1 128,24 0-128,-23-24 128,23 0-128,1 24 128,-1 0-128,1-24 128,-25 0 128,49 0 0,-24 0-256,-1-25 0,25 25 0,-24-25 0,24 1 128,0-1 128,0 1-256,0-25 0,0 24 0,0-24 0,0 0 0,0 0 128,0 25-128,0-25 128,0 0-128,0 0 128,0 0-256,0 0 0,0 0-1792,0 0 0,0 0-5504</inkml:trace>
  <inkml:trace contextRef="#ctx0" brushRef="#br1" timeOffset="31907.3334">1380 1637 896,'31'0'0,"-1"30"384,-30-30 0,0 0 512,0 0 128,0-30-512,0 30 0,0 0 384,0 0 0,0 0-256,0 0 128,0 0-640,0 30 0,-30 1 640,30-1 0,0 31-768,0 0 128,-31 31 0,31 0 0,0-1 128,-30-30 128,-1 31-384,31-1 0,0-30 128,31 0 0,-31 1-128,0-32 128,30 1-128,-30-31 128,0 30-512,0-30 0,0 0-2688,0-30 128,0-1 896</inkml:trace>
  <inkml:trace contextRef="#ctx0" brushRef="#br1" timeOffset="36812.1525">1350 1588 2560,'0'30'0,"30"1"128,-30-31 128,0 0 768,0 0 0,0 30-640,0 1 0,0-1 0,-30 31 128,30 0 128,0 31 0,0-31 0,0 31 0,-31-1-640,62-30 0,-31 31 128,0-1 0,30 1-128,-30-31 0,0 0 0,31 0 128,-31-30-128,0 30 128,0-31-128,0-30 128,0 31 128,0-31 0,0 0-256,0 0 0,0 0 0,0 0 0,0 0 128,0 0 128,0 0-128,0-31 0,0 1 0,0 30 0,-31-31-128,31 1 0,0-1 0,0 31 0,0-30 0,0-1 0,0 1 128,0-1 0,-30 1-256,30-1 128,0 0 0,0-30 0,0 31-128,0-31 128,0 0 0,0 30 0,30-30 0,-30 31 0,0-1 0,0 1 128,0-1-128,31-30 0,-31 30 0,0 1 0,0 30 0,0-31 0,0 1 0,0 30 0,0-31-128,0 1 128,0 30 0,0-31 0,30 31 0,-30 0 0,0 0 0,0 0 128,0 0-128,0 0 0,0 0 0,0 0 128,0 0-128,0 0 0,0 0-128,0 0 128,0 0 0,0 0 0,0 0 0,0 0 0,0 0 0,0 0 0,0 0-128,0 0 128,31 0-128,-1 0 128,1 0 0,-1 0 0,1 0 0,-1 0 128,1 0-256,30 31 128,-30-31 0,-1 0 0,31 0 0,-30 0 0,-31 0 0,30 0 0,1 0 0,-31 0 0,0 0 0,0 0 128,0 0-128,0 0 0,0 0 0,0 0 0,0 0 0,0 0 0,0 0 0,0 0 128,-31 0-128,31 0 0,0 0 0,-30 30 128,-1-30-256,1 31 128,30-1-128,-31-30 128,31 31 0,-30-1 0,30 1 0,-31 0 0,-30-1 0,30 31 0,1 0 128,30 0 0,-31 0-128,1-30 0,-1 30 0,31 0 0,-30-31 128,30 1 0,-31 0-128,31-31 0,0 30 0,0 1 128,-30-31-128,30 0 0,0 30 128,0-30 0,0 0-128,0 0 0,0 0 0,0 0 128,0 0-256,0 0 0,0 0 128,0 0 0,0 0 0,0 0 0,0 0 0,0 0 0,0 0 0,0 0 128,0 0-128,0 0 0,0 0 0,0 0 0,0 0-128,0 0 128,0 0 0,0 0 0,0 0 0,0 0 128,0 0-128,0 0 0,0 31 0,0-31 0,0 0-2688,0 0 0,0 0-1280</inkml:trace>
  <inkml:trace contextRef="#ctx0" brushRef="#br1" timeOffset="38876.9896">2199 2351 2688,'0'0'0,"61"61"128,-61-61 128,0-30 128,0 30 128,-31 0-512,31 0 128,0-31 0,0 31 128,-30 0-128,30 0 128,0 0 128,0 0 0,0 0-128,0 0 0,0 0-256,0 0 0,0 0 0,0 0 128,0 0 256,0 0 0,0 0-256,0 0 128,0 0-128,0 0 128,0 0-256,0 0 0,0 0 384,0 0 0,0-31-384,0 31 0,-31 0 128,31 0 0,0 0 0,0 0 0,0 31 128,0 0 0,0 30-256,0 0 128,-30 30 256,30 1 128,0-1-512,-31 1 0,31 0 0,0-1 128,0-60-128,0 30 128,0-31 0,0-30 128,0 31-384,0-31 128,0 0-128,0 0 128,0-31-768,0 1 0,0-1-1152,0-30 0,0 31 896,0-31 0,-30 0 640,30-1 0,0 32-1152</inkml:trace>
  <inkml:trace contextRef="#ctx0" brushRef="#br1" timeOffset="39478.2887">2027 2504 1152,'0'31'0,"31"-1"0,-31-30 0,0 0 128,0 0 128,0-30 768,0-1 0,31 1-384,-31 30 0,0-31-512,0 1 0,30 30 0,-30-31 0,31 0 128,30 31 0,-31-30-128,31-1 128,0 1-128,0 30 128,0-31-256,-30 31 0,30 0 256,-30-30 0,-1 60-256,1-30 0,-1 31 0,1-31 0,-1 30 0,-30 1 0,0-1 128,-30 1 128,30 30-256,-31-30 0,-30-1 0,0 31 0,0-61 0,-31 31 128,31-1-128,0-30 0,31 31-128,-1-31 128,1 0-128,30 0 0,0 0 128,30 0 0,31 0 0,0 0 0,0 0 0,0 0 0,0 0-128,1 0 0,-32 30 256,31-30 128,-30 31-256,-1-1 0,-30 1 0,0-1 128,0 31-128,-30-30 0,-31 30 256,30-30 0,-30-1 384,0 1 128,0-1-128,0 1 0,0-1-640,0 1 0,30-1 128,1-30 128,30 0-384,-31 31 128,31-31-3584,31-31 0,-1 31 2048</inkml:trace>
  <inkml:trace contextRef="#ctx0" brushRef="#br2" timeOffset="45834.8187">5032 514 3584,'0'0'0,"-25"-25"384,25 25 128,0 0-128,0 0 128,-24-24 384,24 24 0,0 0-384,0 0 0,0-25-128,0 25 128,-25-24-128,1 24 0,0-25 512,-1 25 128,1 0-896,-25-24 128,24 24 0,-48 0 0,24 0-128,0 0 128,1-25 384,-26 50 128,-23-25-768,23 0 128,1 24-128,-25 1 0,1-1 768,-25 1 0,-25 24-257,25-1 1,-25 1-512,50 0 0,-1 0 0,0 24 128,25 1-384,-25-26 128,25 1 256,24 0 0,0 24-128,25-24 0,0-24 384,-1 24 128,25-25-512,-24 1 0,24-25 0,-25 24 128,25-24-512,0 0 0,0 24 768,0-24 128,0 0-384,0 0 128,0 0-256,0 0 0,25 0 0,-25 0 0,0-24-128,24 0 0,-24 24-1536,0-25 129,25 25-1921,-25-24 0,0 24 128,24-25 128,-24 25 3072</inkml:trace>
  <inkml:trace contextRef="#ctx0" brushRef="#br2" timeOffset="46935.439">2718 1014 3712,'0'0'0,"30"0"384,-30 0 0,0 0 384,0 0 0,0 0 0,0-31 128,0 31-512,0 0 0,0-30-128,-30 60 0,30 1 384,0 30 128,0-31-768,-31 32 128,31 29 0,-30-30 128,-1 0-128,31-30 0,-30 30 128,-1 0 0,31-31 0,0 31 0,0-30-128,0 0 128,0-31-256,0 0 128,0 0-128,0 0 128,0 0-128,0 0 128,0-31-128,31 0 128,-1 1-128,-30-1 128,31 1-128,30-1 128,0-30-128,0 31 0,0-1 0,31-30 128,-1 31-128,-30-1 0,31 1 0,-31-1 128,30 1-128,-60-1 0,30 0 0,-30 31 0,-1-30 0,-30 30 0,31 0 0,-31 0 0,0 0 0,0 0 128,0 0-128,0 0 128,0 0-128,0 0 0,0 0 0,-31 0 0,31 0 0,-30 0 0,30 0 0,-31 0 0,31 0 0,-31-31 128,1 31-128,-1-30 128,1 30 0,-1 0 0,-30 0-128,31-31 0,-1 31 0,-30 0 0,31-30 0,-31 30 128,30 0 0,1 0 128,-32 0-128,32 0 0,30 0-128,-31 0 0,31 0 0,0 0 128,-30 0-128,30 0 128,0 0-256,0 0 128,0 0 0,0 0 0,0 0 0,0 0 0,0 0 0,0 0 0,0 0 0,0 0 0,0 0 0,0 0 0,0 0 0,0 0 0,0 0 0,0 0 128,0 0-128,0 0 0,0 0 0,0 0 128,0 0-128,0 0 0,0 0-512,0 0 128,0 0-5632,0 0 0,0 0 6016</inkml:trace>
  <inkml:trace contextRef="#ctx0" brushRef="#br2" timeOffset="47851.6558">2834 1277 2048,'30'-31'0,"1"31"256,-31-30 128,0 30 0,31 0 128,-1-31 0,31 1 128,0 30 0,0-31 0,-30 0-256,30 1 128,0 30-512,-31-31 0,1 1-384,-1 30 128,1 0-3968</inkml:trace>
  <inkml:trace contextRef="#ctx0" brushRef="#br2" timeOffset="49968.4493">4421 807 2176,'0'30'0,"31"1"640,-31-31 0,0 0 384,0 0 128,-31 0-1024,31 30 128,0 31 1408,0 0 128,0 0-1280,0 31 0,31 0-384,-31-1 0,0 1 256,30-31 0,-30 30-128,0-30 0,0 1-128,0-32 128,0 1-256,0-31 0,31 0-2304,-62-31 0,31 31-2560</inkml:trace>
  <inkml:trace contextRef="#ctx0" brushRef="#br2" timeOffset="50453.0664">4970 861 3968,'0'0'0,"0"30"640,0-30 0,0-30-256,31 30 0,-31-31 0,0 31 0,0 31 1024,-31-1 0,-30 1-1280,31 30 0,-1-31 384,-30 1 128,0 30-256,0-31 128,31 1-384,-1 0 0,0-1 0,1-30 0,30 31-128,0-31 128,30 0-128,1 0 0,0 0 0,-1 0 128,1 0-128,-1 0 0,1 30 0,-1 1 128,1-1 0,-1 31 0,-30-30-128,0-1 128,31 1-128,-1-1 128,1 1-128,-1-1 0,31-30 0,-30 0 128,-1-30-256,1 30 0,0 0-2432,-1-31 128,-30 1-2688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56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709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8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754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51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529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430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590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60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819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B3096-FC29-47A4-99F1-5746391635D3}" type="datetimeFigureOut">
              <a:rPr lang="en-CA" smtClean="0"/>
              <a:t>2017-11-17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12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30.png"/><Relationship Id="rId7" Type="http://schemas.openxmlformats.org/officeDocument/2006/relationships/image" Target="../media/image3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microsoft.com/office/2017/06/relationships/model3d" Target="../media/model3d2.glb"/><Relationship Id="rId5" Type="http://schemas.openxmlformats.org/officeDocument/2006/relationships/image" Target="../media/image250.png"/><Relationship Id="rId10" Type="http://schemas.openxmlformats.org/officeDocument/2006/relationships/image" Target="../media/image33.svg"/><Relationship Id="rId4" Type="http://schemas.openxmlformats.org/officeDocument/2006/relationships/image" Target="../media/image240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36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56.png"/><Relationship Id="rId3" Type="http://schemas.openxmlformats.org/officeDocument/2006/relationships/image" Target="../media/image360.png"/><Relationship Id="rId21" Type="http://schemas.openxmlformats.org/officeDocument/2006/relationships/image" Target="../media/image53.png"/><Relationship Id="rId7" Type="http://schemas.microsoft.com/office/2017/06/relationships/model3d" Target="../media/model3d3.glb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55.png"/><Relationship Id="rId2" Type="http://schemas.openxmlformats.org/officeDocument/2006/relationships/image" Target="../media/image350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24" Type="http://schemas.openxmlformats.org/officeDocument/2006/relationships/image" Target="../media/image54.png"/><Relationship Id="rId5" Type="http://schemas.openxmlformats.org/officeDocument/2006/relationships/image" Target="../media/image38.png"/><Relationship Id="rId15" Type="http://schemas.openxmlformats.org/officeDocument/2006/relationships/image" Target="../media/image47.png"/><Relationship Id="rId23" Type="http://schemas.openxmlformats.org/officeDocument/2006/relationships/image" Target="../media/image54.png"/><Relationship Id="rId28" Type="http://schemas.openxmlformats.org/officeDocument/2006/relationships/image" Target="../media/image58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Relationship Id="rId14" Type="http://schemas.openxmlformats.org/officeDocument/2006/relationships/image" Target="../media/image46.png"/><Relationship Id="rId22" Type="http://schemas.microsoft.com/office/2017/06/relationships/model3d" Target="../media/model3d4.glb"/><Relationship Id="rId27" Type="http://schemas.openxmlformats.org/officeDocument/2006/relationships/image" Target="../media/image57.png"/><Relationship Id="rId30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C1EB-4564-4853-93E8-C47F51473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59878"/>
            <a:ext cx="12192000" cy="601885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CA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Selective Laser Sintering 3D Printer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2D8DB4A-696B-4A0F-ACCF-B597377B7131}"/>
              </a:ext>
            </a:extLst>
          </p:cNvPr>
          <p:cNvGrpSpPr/>
          <p:nvPr/>
        </p:nvGrpSpPr>
        <p:grpSpPr>
          <a:xfrm>
            <a:off x="0" y="60621"/>
            <a:ext cx="12192000" cy="4565065"/>
            <a:chOff x="0" y="60621"/>
            <a:chExt cx="12192000" cy="45650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C794D6-1DAF-4A32-94FA-9B645C9E1A6F}"/>
                </a:ext>
              </a:extLst>
            </p:cNvPr>
            <p:cNvSpPr txBox="1"/>
            <p:nvPr/>
          </p:nvSpPr>
          <p:spPr>
            <a:xfrm>
              <a:off x="0" y="1624865"/>
              <a:ext cx="121920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6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Part 1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9A9E5FF-DE6D-4304-A6C4-FCE5B7AF1953}"/>
                </a:ext>
              </a:extLst>
            </p:cNvPr>
            <p:cNvSpPr txBox="1"/>
            <p:nvPr/>
          </p:nvSpPr>
          <p:spPr>
            <a:xfrm>
              <a:off x="0" y="60621"/>
              <a:ext cx="12192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8000" dirty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ELEC 341 </a:t>
              </a:r>
              <a:r>
                <a:rPr lang="en-CA" sz="8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Design Project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E63FD8-3EF9-47A0-A92A-585FF2C792DE}"/>
                </a:ext>
              </a:extLst>
            </p:cNvPr>
            <p:cNvSpPr txBox="1"/>
            <p:nvPr/>
          </p:nvSpPr>
          <p:spPr>
            <a:xfrm>
              <a:off x="7338351" y="3917800"/>
              <a:ext cx="25955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Muchen He	44638154</a:t>
              </a:r>
            </a:p>
            <a:p>
              <a:r>
                <a:rPr lang="en-CA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Leo Liu		18800152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688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6500-B8EA-45C6-98EE-E1A92B99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Friction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A59EF-FDB1-4634-909C-A06CF0429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04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84C8EB7A-DA35-4737-885A-BF0DF4A71E00}"/>
              </a:ext>
            </a:extLst>
          </p:cNvPr>
          <p:cNvGrpSpPr/>
          <p:nvPr/>
        </p:nvGrpSpPr>
        <p:grpSpPr>
          <a:xfrm>
            <a:off x="997198" y="1130241"/>
            <a:ext cx="5180848" cy="4597518"/>
            <a:chOff x="918404" y="1523346"/>
            <a:chExt cx="5180848" cy="459751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3EC3EAA-4BDA-4CD3-AA7C-9A8E7F66106D}"/>
                </a:ext>
              </a:extLst>
            </p:cNvPr>
            <p:cNvCxnSpPr>
              <a:stCxn id="3" idx="2"/>
              <a:endCxn id="8" idx="0"/>
            </p:cNvCxnSpPr>
            <p:nvPr/>
          </p:nvCxnSpPr>
          <p:spPr>
            <a:xfrm>
              <a:off x="2157199" y="2062044"/>
              <a:ext cx="0" cy="524251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54A862D-E192-494C-93A9-3FD394020360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>
              <a:off x="2157199" y="3124993"/>
              <a:ext cx="0" cy="524251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1448B75-4E02-4FC9-AEEF-8B9B91FF021A}"/>
                </a:ext>
              </a:extLst>
            </p:cNvPr>
            <p:cNvCxnSpPr>
              <a:stCxn id="10" idx="2"/>
              <a:endCxn id="13" idx="0"/>
            </p:cNvCxnSpPr>
            <p:nvPr/>
          </p:nvCxnSpPr>
          <p:spPr>
            <a:xfrm>
              <a:off x="2157199" y="4187942"/>
              <a:ext cx="0" cy="427763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9F1EA72-9035-47DA-A712-05C79BA42183}"/>
                </a:ext>
              </a:extLst>
            </p:cNvPr>
            <p:cNvCxnSpPr>
              <a:stCxn id="13" idx="2"/>
              <a:endCxn id="16" idx="0"/>
            </p:cNvCxnSpPr>
            <p:nvPr/>
          </p:nvCxnSpPr>
          <p:spPr>
            <a:xfrm>
              <a:off x="2157199" y="5154403"/>
              <a:ext cx="0" cy="427763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7956BF42-F52F-42DD-8FBF-07C204899AE7}"/>
                </a:ext>
              </a:extLst>
            </p:cNvPr>
            <p:cNvCxnSpPr>
              <a:cxnSpLocks/>
              <a:stCxn id="11" idx="0"/>
              <a:endCxn id="10" idx="2"/>
            </p:cNvCxnSpPr>
            <p:nvPr/>
          </p:nvCxnSpPr>
          <p:spPr>
            <a:xfrm rot="16200000" flipV="1">
              <a:off x="2811716" y="3533425"/>
              <a:ext cx="1394224" cy="2703258"/>
            </a:xfrm>
            <a:prstGeom prst="bentConnector3">
              <a:avLst>
                <a:gd name="adj1" fmla="val 84250"/>
              </a:avLst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Flowchart: Process 2">
              <a:extLst>
                <a:ext uri="{FF2B5EF4-FFF2-40B4-BE49-F238E27FC236}">
                  <a16:creationId xmlns:a16="http://schemas.microsoft.com/office/drawing/2014/main" id="{C25F7B17-B1C8-4E24-A2BB-20A6330C601E}"/>
                </a:ext>
              </a:extLst>
            </p:cNvPr>
            <p:cNvSpPr/>
            <p:nvPr/>
          </p:nvSpPr>
          <p:spPr>
            <a:xfrm>
              <a:off x="918404" y="1523346"/>
              <a:ext cx="2477590" cy="538698"/>
            </a:xfrm>
            <a:prstGeom prst="flowChartProcess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latin typeface="Segoe UI" panose="020B0502040204020203" pitchFamily="34" charset="0"/>
                  <a:cs typeface="Segoe UI" panose="020B0502040204020203" pitchFamily="34" charset="0"/>
                </a:rPr>
                <a:t>Coordinates (X, Y, Z)</a:t>
              </a:r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671F8CFA-C6F4-4FA9-A4CE-E93B51267E8A}"/>
                </a:ext>
              </a:extLst>
            </p:cNvPr>
            <p:cNvSpPr/>
            <p:nvPr/>
          </p:nvSpPr>
          <p:spPr>
            <a:xfrm>
              <a:off x="918404" y="2586295"/>
              <a:ext cx="2477590" cy="538698"/>
            </a:xfrm>
            <a:prstGeom prst="flowChartProcess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latin typeface="Segoe UI" panose="020B0502040204020203" pitchFamily="34" charset="0"/>
                  <a:cs typeface="Segoe UI" panose="020B0502040204020203" pitchFamily="34" charset="0"/>
                </a:rPr>
                <a:t>Inverse Kinematic</a:t>
              </a:r>
              <a:endParaRPr lang="en-CA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247DD05D-8083-4D34-90A0-FBC77AD485A1}"/>
                </a:ext>
              </a:extLst>
            </p:cNvPr>
            <p:cNvSpPr/>
            <p:nvPr/>
          </p:nvSpPr>
          <p:spPr>
            <a:xfrm>
              <a:off x="918404" y="3649244"/>
              <a:ext cx="2477590" cy="538698"/>
            </a:xfrm>
            <a:prstGeom prst="flowChartProcess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latin typeface="Segoe UI" panose="020B0502040204020203" pitchFamily="34" charset="0"/>
                  <a:cs typeface="Segoe UI" panose="020B0502040204020203" pitchFamily="34" charset="0"/>
                </a:rPr>
                <a:t>Joint Controller</a:t>
              </a:r>
              <a:endParaRPr lang="en-CA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BD318DC4-942D-4A74-98F5-CD53D6023FDE}"/>
                </a:ext>
              </a:extLst>
            </p:cNvPr>
            <p:cNvSpPr/>
            <p:nvPr/>
          </p:nvSpPr>
          <p:spPr>
            <a:xfrm>
              <a:off x="3621662" y="5582166"/>
              <a:ext cx="2477590" cy="538698"/>
            </a:xfrm>
            <a:prstGeom prst="flowChartProcess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latin typeface="Segoe UI" panose="020B0502040204020203" pitchFamily="34" charset="0"/>
                  <a:cs typeface="Segoe UI" panose="020B0502040204020203" pitchFamily="34" charset="0"/>
                </a:rPr>
                <a:t>Motors</a:t>
              </a:r>
              <a:endParaRPr lang="en-CA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CFD8822C-2595-492C-BBC3-65EE3480B9A8}"/>
                </a:ext>
              </a:extLst>
            </p:cNvPr>
            <p:cNvSpPr/>
            <p:nvPr/>
          </p:nvSpPr>
          <p:spPr>
            <a:xfrm>
              <a:off x="918404" y="4615705"/>
              <a:ext cx="2477590" cy="538698"/>
            </a:xfrm>
            <a:prstGeom prst="flowChartProcess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0" dirty="0">
                  <a:latin typeface="Segoe UI" panose="020B0502040204020203" pitchFamily="34" charset="0"/>
                  <a:cs typeface="Segoe UI" panose="020B0502040204020203" pitchFamily="34" charset="0"/>
                </a:rPr>
                <a:t>Direct Kinematic</a:t>
              </a:r>
            </a:p>
          </p:txBody>
        </p:sp>
        <p:sp>
          <p:nvSpPr>
            <p:cNvPr id="16" name="Flowchart: Process 15">
              <a:extLst>
                <a:ext uri="{FF2B5EF4-FFF2-40B4-BE49-F238E27FC236}">
                  <a16:creationId xmlns:a16="http://schemas.microsoft.com/office/drawing/2014/main" id="{BC7D677A-DAD8-4E92-B92D-0AD07B095E0F}"/>
                </a:ext>
              </a:extLst>
            </p:cNvPr>
            <p:cNvSpPr/>
            <p:nvPr/>
          </p:nvSpPr>
          <p:spPr>
            <a:xfrm>
              <a:off x="918404" y="5582166"/>
              <a:ext cx="2477590" cy="538698"/>
            </a:xfrm>
            <a:prstGeom prst="flowChartProcess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0" dirty="0">
                  <a:latin typeface="Segoe UI" panose="020B0502040204020203" pitchFamily="34" charset="0"/>
                  <a:cs typeface="Segoe UI" panose="020B0502040204020203" pitchFamily="34" charset="0"/>
                </a:rPr>
                <a:t>Laser Control</a:t>
              </a:r>
            </a:p>
          </p:txBody>
        </p:sp>
      </p:grp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7" name="3D Model 36">
                <a:extLst>
                  <a:ext uri="{FF2B5EF4-FFF2-40B4-BE49-F238E27FC236}">
                    <a16:creationId xmlns:a16="http://schemas.microsoft.com/office/drawing/2014/main" id="{FF610DAB-14F9-41A5-A7FE-D734E35ACA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759884"/>
                  </p:ext>
                </p:extLst>
              </p:nvPr>
            </p:nvGraphicFramePr>
            <p:xfrm>
              <a:off x="3715068" y="3441108"/>
              <a:ext cx="2462978" cy="174795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462978" cy="1747953"/>
                    </a:xfrm>
                    <a:prstGeom prst="rect">
                      <a:avLst/>
                    </a:prstGeom>
                  </am3d:spPr>
                  <am3d:camera>
                    <am3d:pos x="0" y="0" z="7442524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27622" d="1000000"/>
                    <am3d:preTrans dx="-2234349" dy="-12774472" dz="788391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19805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7" name="3D Model 36">
                <a:extLst>
                  <a:ext uri="{FF2B5EF4-FFF2-40B4-BE49-F238E27FC236}">
                    <a16:creationId xmlns:a16="http://schemas.microsoft.com/office/drawing/2014/main" id="{FF610DAB-14F9-41A5-A7FE-D734E35ACA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5068" y="3441108"/>
                <a:ext cx="2462978" cy="1747953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8E5451CE-79D5-4AEF-A594-EFA0C26F09DA}"/>
              </a:ext>
            </a:extLst>
          </p:cNvPr>
          <p:cNvSpPr/>
          <p:nvPr/>
        </p:nvSpPr>
        <p:spPr>
          <a:xfrm rot="20947668">
            <a:off x="6924779" y="-1028639"/>
            <a:ext cx="6847719" cy="85695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007B00-97D3-4EA5-8578-6C8DD490F41C}"/>
              </a:ext>
            </a:extLst>
          </p:cNvPr>
          <p:cNvSpPr txBox="1"/>
          <p:nvPr/>
        </p:nvSpPr>
        <p:spPr>
          <a:xfrm>
            <a:off x="7336272" y="223520"/>
            <a:ext cx="42426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System Overview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DB3DF6-B1E4-449F-B9CE-3F090A7F15EE}"/>
              </a:ext>
            </a:extLst>
          </p:cNvPr>
          <p:cNvSpPr txBox="1"/>
          <p:nvPr/>
        </p:nvSpPr>
        <p:spPr>
          <a:xfrm>
            <a:off x="6940032" y="1130241"/>
            <a:ext cx="4855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3D printer uses a laser to build parts. The laser is oriented using a two-axis motor assembly.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B136C8-AED0-4D23-9D4B-19428E72BAD1}"/>
              </a:ext>
            </a:extLst>
          </p:cNvPr>
          <p:cNvSpPr txBox="1"/>
          <p:nvPr/>
        </p:nvSpPr>
        <p:spPr>
          <a:xfrm>
            <a:off x="7031472" y="1758890"/>
            <a:ext cx="437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inverse kinematic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module converts the Cartesian coordinates to the desired motor angle.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202F78E-9A05-423F-8064-2BEB8F86768A}"/>
              </a:ext>
            </a:extLst>
          </p:cNvPr>
          <p:cNvSpPr txBox="1"/>
          <p:nvPr/>
        </p:nvSpPr>
        <p:spPr>
          <a:xfrm>
            <a:off x="7163552" y="2387539"/>
            <a:ext cx="437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joint controller 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handles the system response and controller.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A6FF94D-62DA-4921-9B64-D9BEB41487E5}"/>
              </a:ext>
            </a:extLst>
          </p:cNvPr>
          <p:cNvSpPr txBox="1"/>
          <p:nvPr/>
        </p:nvSpPr>
        <p:spPr>
          <a:xfrm>
            <a:off x="7295632" y="3016188"/>
            <a:ext cx="437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 kinematic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converts actual motor angles back to Cartesian coordinates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5F2C4E-5591-480E-A3A0-5B65F0640B2C}"/>
              </a:ext>
            </a:extLst>
          </p:cNvPr>
          <p:cNvSpPr txBox="1"/>
          <p:nvPr/>
        </p:nvSpPr>
        <p:spPr>
          <a:xfrm>
            <a:off x="7429187" y="3642234"/>
            <a:ext cx="437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laser control 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adjusts the intensity of the laser based on how far the target is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4BD2E5D-3997-4EE8-BC5A-3534CDE8F75A}"/>
              </a:ext>
            </a:extLst>
          </p:cNvPr>
          <p:cNvSpPr txBox="1"/>
          <p:nvPr/>
        </p:nvSpPr>
        <p:spPr>
          <a:xfrm>
            <a:off x="7574656" y="4268280"/>
            <a:ext cx="4378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motors</a:t>
            </a:r>
            <a:r>
              <a:rPr lang="en-CA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control the orientation of the laser</a:t>
            </a:r>
            <a:endParaRPr lang="en-CA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16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545D4EE-449D-42A6-8A4D-8AB2E61019F3}"/>
              </a:ext>
            </a:extLst>
          </p:cNvPr>
          <p:cNvSpPr/>
          <p:nvPr/>
        </p:nvSpPr>
        <p:spPr>
          <a:xfrm rot="21426901">
            <a:off x="-804420" y="-292229"/>
            <a:ext cx="5365359" cy="19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B9125D-2238-45B7-98BE-BCB70335E5B6}"/>
              </a:ext>
            </a:extLst>
          </p:cNvPr>
          <p:cNvSpPr/>
          <p:nvPr/>
        </p:nvSpPr>
        <p:spPr>
          <a:xfrm rot="21426901">
            <a:off x="6192149" y="5820863"/>
            <a:ext cx="6079174" cy="12588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964D8F-6ACD-4EE3-B6A1-4A223634C917}"/>
              </a:ext>
            </a:extLst>
          </p:cNvPr>
          <p:cNvGrpSpPr/>
          <p:nvPr/>
        </p:nvGrpSpPr>
        <p:grpSpPr>
          <a:xfrm>
            <a:off x="6188920" y="270154"/>
            <a:ext cx="5613399" cy="4286390"/>
            <a:chOff x="5842000" y="1189246"/>
            <a:chExt cx="5613399" cy="4286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1FBD319-DEB9-4910-9E00-B841AEC0A871}"/>
                    </a:ext>
                  </a:extLst>
                </p:cNvPr>
                <p:cNvSpPr txBox="1"/>
                <p:nvPr/>
              </p:nvSpPr>
              <p:spPr>
                <a:xfrm>
                  <a:off x="5969952" y="2467861"/>
                  <a:ext cx="1790229" cy="30777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1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1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CA" sz="1400" b="0" dirty="0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: </a:t>
                  </a:r>
                  <a:r>
                    <a:rPr lang="en-CA" sz="1400" dirty="0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angle of motor 0</a:t>
                  </a:r>
                  <a:endParaRPr lang="en-CA" sz="1400" b="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1FBD319-DEB9-4910-9E00-B841AEC0A8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9952" y="2467861"/>
                  <a:ext cx="1790229" cy="307777"/>
                </a:xfrm>
                <a:prstGeom prst="rect">
                  <a:avLst/>
                </a:prstGeom>
                <a:blipFill>
                  <a:blip r:embed="rId2"/>
                  <a:stretch>
                    <a:fillRect t="-5882" b="-1764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B07EDBE-68EB-4D6A-892F-D97DC093912A}"/>
                    </a:ext>
                  </a:extLst>
                </p:cNvPr>
                <p:cNvSpPr txBox="1"/>
                <p:nvPr/>
              </p:nvSpPr>
              <p:spPr>
                <a:xfrm>
                  <a:off x="5974080" y="2899262"/>
                  <a:ext cx="1790229" cy="307777"/>
                </a:xfrm>
                <a:prstGeom prst="rect">
                  <a:avLst/>
                </a:prstGeom>
                <a:solidFill>
                  <a:schemeClr val="accent4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CA" sz="1400" b="0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: </a:t>
                  </a:r>
                  <a:r>
                    <a:rPr lang="en-CA" sz="1400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angle of motor 1</a:t>
                  </a:r>
                  <a:endParaRPr lang="en-CA" sz="1400" b="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B07EDBE-68EB-4D6A-892F-D97DC0939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4080" y="2899262"/>
                  <a:ext cx="1790229" cy="307777"/>
                </a:xfrm>
                <a:prstGeom prst="rect">
                  <a:avLst/>
                </a:prstGeom>
                <a:blipFill>
                  <a:blip r:embed="rId3"/>
                  <a:stretch>
                    <a:fillRect t="-6000" b="-18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FAF5F5CD-BDB1-4786-83B8-D3BEEC90FCC1}"/>
                </a:ext>
              </a:extLst>
            </p:cNvPr>
            <p:cNvGrpSpPr/>
            <p:nvPr/>
          </p:nvGrpSpPr>
          <p:grpSpPr>
            <a:xfrm>
              <a:off x="6842826" y="1189246"/>
              <a:ext cx="3593899" cy="4286390"/>
              <a:chOff x="1587965" y="826477"/>
              <a:chExt cx="3593899" cy="428639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9C3F584-E649-4513-929E-74F4A225DC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4212" y="3607243"/>
                <a:ext cx="2205696" cy="113629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55B91062-325B-4902-9D28-25D713F2F0A8}"/>
                  </a:ext>
                </a:extLst>
              </p:cNvPr>
              <p:cNvCxnSpPr/>
              <p:nvPr/>
            </p:nvCxnSpPr>
            <p:spPr>
              <a:xfrm>
                <a:off x="3510547" y="1981200"/>
                <a:ext cx="323138" cy="80640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13789D5-30F0-4158-8E5A-FE910F9F7F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3685" y="2795337"/>
                <a:ext cx="1017491" cy="67468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32C66B6-6FD9-4E80-8A90-D58C3A546E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1511" y="3837927"/>
                <a:ext cx="1581152" cy="104843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252342C-70B8-44A8-949E-2999012ED3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5716" y="982980"/>
                <a:ext cx="0" cy="31974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B86B4B9-2874-4767-8FE2-BA1F2B83AF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59724" y="1200150"/>
                <a:ext cx="2057400" cy="1028700"/>
              </a:xfrm>
              <a:prstGeom prst="line">
                <a:avLst/>
              </a:prstGeom>
              <a:ln w="12700" cap="flat" cmpd="sng" algn="ctr">
                <a:solidFill>
                  <a:schemeClr val="dk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CBE8010-FCAB-40DC-BEE4-F4F8C051B3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2812" y="1169670"/>
                <a:ext cx="1573823" cy="1028700"/>
              </a:xfrm>
              <a:prstGeom prst="line">
                <a:avLst/>
              </a:prstGeom>
              <a:ln w="12700" cap="flat" cmpd="sng" algn="ctr">
                <a:solidFill>
                  <a:schemeClr val="dk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34E5A775-A8B9-41E7-9D00-562A3188AE13}"/>
                      </a:ext>
                    </a:extLst>
                  </p:cNvPr>
                  <p:cNvSpPr/>
                  <p:nvPr/>
                </p:nvSpPr>
                <p:spPr>
                  <a:xfrm>
                    <a:off x="3899395" y="1395675"/>
                    <a:ext cx="601980" cy="55626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76200">
                    <a:solidFill>
                      <a:schemeClr val="bg1"/>
                    </a:solidFill>
                  </a:ln>
                  <a:scene3d>
                    <a:camera prst="orthographicFront">
                      <a:rot lat="2280000" lon="3000000" rev="0"/>
                    </a:camera>
                    <a:lightRig rig="soft" dir="t"/>
                  </a:scene3d>
                  <a:sp3d extrusionH="635000" contourW="12700" prstMaterial="clear">
                    <a:bevelT prst="convex"/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CA" b="0" dirty="0"/>
                  </a:p>
                  <a:p>
                    <a:pPr algn="ctr"/>
                    <a:endParaRPr lang="en-CA" dirty="0"/>
                  </a:p>
                </p:txBody>
              </p:sp>
            </mc:Choice>
            <mc:Fallback xmlns=""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34E5A775-A8B9-41E7-9D00-562A3188A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9395" y="1395675"/>
                    <a:ext cx="601980" cy="55626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76200"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D46D9113-2DAD-4A53-9355-0298F9FF0594}"/>
                      </a:ext>
                    </a:extLst>
                  </p:cNvPr>
                  <p:cNvSpPr/>
                  <p:nvPr/>
                </p:nvSpPr>
                <p:spPr>
                  <a:xfrm>
                    <a:off x="2924910" y="1527844"/>
                    <a:ext cx="601980" cy="55626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76200">
                    <a:solidFill>
                      <a:schemeClr val="bg1"/>
                    </a:solidFill>
                  </a:ln>
                  <a:scene3d>
                    <a:camera prst="orthographicFront">
                      <a:rot lat="1800000" lon="19200000" rev="0"/>
                    </a:camera>
                    <a:lightRig rig="soft" dir="t"/>
                  </a:scene3d>
                  <a:sp3d extrusionH="635000" contourW="12700" prstMaterial="clear">
                    <a:bevelT prst="convex"/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b="0" dirty="0"/>
                  </a:p>
                  <a:p>
                    <a:pPr algn="ctr"/>
                    <a:endParaRPr lang="en-CA" dirty="0"/>
                  </a:p>
                </p:txBody>
              </p:sp>
            </mc:Choice>
            <mc:Fallback xmlns="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D46D9113-2DAD-4A53-9355-0298F9FF05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4910" y="1527844"/>
                    <a:ext cx="601980" cy="55626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76200"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CFC7844-04B8-4B77-AE7D-981DC376AB57}"/>
                      </a:ext>
                    </a:extLst>
                  </p:cNvPr>
                  <p:cNvSpPr txBox="1"/>
                  <p:nvPr/>
                </p:nvSpPr>
                <p:spPr>
                  <a:xfrm>
                    <a:off x="4813878" y="474353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CFC7844-04B8-4B77-AE7D-981DC376AB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3878" y="4743535"/>
                    <a:ext cx="36798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688CE68-4FA0-4066-BF62-DEF62842DA03}"/>
                      </a:ext>
                    </a:extLst>
                  </p:cNvPr>
                  <p:cNvSpPr txBox="1"/>
                  <p:nvPr/>
                </p:nvSpPr>
                <p:spPr>
                  <a:xfrm>
                    <a:off x="1587965" y="4634876"/>
                    <a:ext cx="5445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688CE68-4FA0-4066-BF62-DEF62842DA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7965" y="4634876"/>
                    <a:ext cx="54450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2AE1A7CF-1339-42CC-9A87-676EF7F7C746}"/>
                      </a:ext>
                    </a:extLst>
                  </p:cNvPr>
                  <p:cNvSpPr txBox="1"/>
                  <p:nvPr/>
                </p:nvSpPr>
                <p:spPr>
                  <a:xfrm>
                    <a:off x="3472956" y="826477"/>
                    <a:ext cx="3537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2AE1A7CF-1339-42CC-9A87-676EF7F7C7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2956" y="826477"/>
                    <a:ext cx="35375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846D2E6-2649-4380-A1CA-6FAAC8B2E7ED}"/>
                  </a:ext>
                </a:extLst>
              </p:cNvPr>
              <p:cNvSpPr/>
              <p:nvPr/>
            </p:nvSpPr>
            <p:spPr>
              <a:xfrm>
                <a:off x="4778621" y="3376979"/>
                <a:ext cx="104042" cy="10404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5AD5BDA-E869-480F-954C-2D506F50EC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14421" y="4466466"/>
                <a:ext cx="315791" cy="162684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D642629-9E7B-4BC1-ACEB-B10434430B04}"/>
                  </a:ext>
                </a:extLst>
              </p:cNvPr>
              <p:cNvCxnSpPr>
                <a:cxnSpLocks/>
                <a:endCxn id="34" idx="4"/>
              </p:cNvCxnSpPr>
              <p:nvPr/>
            </p:nvCxnSpPr>
            <p:spPr>
              <a:xfrm flipV="1">
                <a:off x="4830642" y="3481021"/>
                <a:ext cx="0" cy="985445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3DB727C-D37D-46E8-AA86-B86D842C5E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4882" y="3791786"/>
                <a:ext cx="1017491" cy="67468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ABB14E1-E33B-4383-AE53-A0A2AC1EF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0547" y="2935719"/>
                <a:ext cx="1017491" cy="67468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30CAF28-0E69-425A-84C0-441A546716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0547" y="2793167"/>
                <a:ext cx="315791" cy="162684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85F844D-B313-46A7-996F-80C2C8C2D0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4850" y="3607997"/>
                <a:ext cx="0" cy="1021153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521CC3A-F482-4E5C-8808-4B10ED9EDB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6706" y="2787602"/>
                <a:ext cx="0" cy="1050325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4AFE6FD-B184-4D09-B984-3DFBB08B7A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09718" y="3445524"/>
                <a:ext cx="315791" cy="162684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3AB125F3-8802-47B9-9CCB-6278F1F7678A}"/>
                  </a:ext>
                </a:extLst>
              </p:cNvPr>
              <p:cNvCxnSpPr/>
              <p:nvPr/>
            </p:nvCxnSpPr>
            <p:spPr>
              <a:xfrm>
                <a:off x="3525194" y="1992997"/>
                <a:ext cx="984524" cy="159865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845E012-D782-44B6-A77B-188C4388C6A2}"/>
                  </a:ext>
                </a:extLst>
              </p:cNvPr>
              <p:cNvCxnSpPr>
                <a:endCxn id="34" idx="1"/>
              </p:cNvCxnSpPr>
              <p:nvPr/>
            </p:nvCxnSpPr>
            <p:spPr>
              <a:xfrm>
                <a:off x="3525716" y="1981200"/>
                <a:ext cx="1268142" cy="141101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66" name="Arc 65">
                <a:extLst>
                  <a:ext uri="{FF2B5EF4-FFF2-40B4-BE49-F238E27FC236}">
                    <a16:creationId xmlns:a16="http://schemas.microsoft.com/office/drawing/2014/main" id="{01ADCA7F-AEEA-4480-81A1-73C7BD2BDFEC}"/>
                  </a:ext>
                </a:extLst>
              </p:cNvPr>
              <p:cNvSpPr/>
              <p:nvPr/>
            </p:nvSpPr>
            <p:spPr>
              <a:xfrm>
                <a:off x="3181353" y="1728599"/>
                <a:ext cx="643377" cy="643377"/>
              </a:xfrm>
              <a:prstGeom prst="arc">
                <a:avLst>
                  <a:gd name="adj1" fmla="val 3598766"/>
                  <a:gd name="adj2" fmla="val 5188585"/>
                </a:avLst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68D85C3B-B75F-4552-9687-67D298708E13}"/>
                  </a:ext>
                </a:extLst>
              </p:cNvPr>
              <p:cNvSpPr/>
              <p:nvPr/>
            </p:nvSpPr>
            <p:spPr>
              <a:xfrm>
                <a:off x="2884025" y="1417337"/>
                <a:ext cx="1348735" cy="1348735"/>
              </a:xfrm>
              <a:prstGeom prst="arc">
                <a:avLst>
                  <a:gd name="adj1" fmla="val 3302527"/>
                  <a:gd name="adj2" fmla="val 5541694"/>
                </a:avLst>
              </a:prstGeom>
              <a:ln w="3810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227404B-EC2F-455A-9EE3-055A4E634F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5194" y="1992997"/>
                <a:ext cx="0" cy="962854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015474D-2B94-4755-B0CD-8BE12BA4D8A0}"/>
                </a:ext>
              </a:extLst>
            </p:cNvPr>
            <p:cNvGrpSpPr/>
            <p:nvPr/>
          </p:nvGrpSpPr>
          <p:grpSpPr>
            <a:xfrm>
              <a:off x="10343508" y="3203871"/>
              <a:ext cx="990336" cy="1147289"/>
              <a:chOff x="7349938" y="4782139"/>
              <a:chExt cx="990336" cy="11472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4A2F3C25-8EAC-4BA2-BA76-154C3509626E}"/>
                      </a:ext>
                    </a:extLst>
                  </p:cNvPr>
                  <p:cNvSpPr txBox="1"/>
                  <p:nvPr/>
                </p:nvSpPr>
                <p:spPr>
                  <a:xfrm>
                    <a:off x="7350302" y="4782139"/>
                    <a:ext cx="989972" cy="307777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14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Desired </a:t>
                    </a:r>
                    <a14:m>
                      <m:oMath xmlns:m="http://schemas.openxmlformats.org/officeDocument/2006/math">
                        <m:r>
                          <a:rPr lang="en-CA" sz="14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oMath>
                    </a14:m>
                    <a:endParaRPr lang="en-CA" sz="1400" dirty="0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4A2F3C25-8EAC-4BA2-BA76-154C350962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0302" y="4782139"/>
                    <a:ext cx="989972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852" t="-6000" b="-1800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1BEBFC12-DEFA-4B39-A08C-7CC8393C4088}"/>
                      </a:ext>
                    </a:extLst>
                  </p:cNvPr>
                  <p:cNvSpPr txBox="1"/>
                  <p:nvPr/>
                </p:nvSpPr>
                <p:spPr>
                  <a:xfrm>
                    <a:off x="7350302" y="5621651"/>
                    <a:ext cx="989972" cy="307777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14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Desired </a:t>
                    </a:r>
                    <a14:m>
                      <m:oMath xmlns:m="http://schemas.openxmlformats.org/officeDocument/2006/math">
                        <m:r>
                          <a:rPr lang="en-CA" sz="1400" b="0" i="1" smtClean="0"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a14:m>
                    <a:endParaRPr lang="en-CA" sz="1400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1BEBFC12-DEFA-4B39-A08C-7CC8393C40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0302" y="5621651"/>
                    <a:ext cx="989972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852" t="-6000" b="-1800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C97E694B-19C0-4C27-9F16-DE3B0D02AEFF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938" y="5197489"/>
                    <a:ext cx="989972" cy="307777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14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Desired </a:t>
                    </a:r>
                    <a14:m>
                      <m:oMath xmlns:m="http://schemas.openxmlformats.org/officeDocument/2006/math">
                        <m:r>
                          <a:rPr lang="en-CA" sz="1400" b="0" i="1" smtClean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oMath>
                    </a14:m>
                    <a:endParaRPr lang="en-CA" sz="1400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C97E694B-19C0-4C27-9F16-DE3B0D02AE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938" y="5197489"/>
                    <a:ext cx="989972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852" t="-6000" b="-1800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3" name="Double Bracket 92">
              <a:extLst>
                <a:ext uri="{FF2B5EF4-FFF2-40B4-BE49-F238E27FC236}">
                  <a16:creationId xmlns:a16="http://schemas.microsoft.com/office/drawing/2014/main" id="{0CD6B321-C7DD-4C32-BE6C-E37D59000C1D}"/>
                </a:ext>
              </a:extLst>
            </p:cNvPr>
            <p:cNvSpPr/>
            <p:nvPr/>
          </p:nvSpPr>
          <p:spPr>
            <a:xfrm>
              <a:off x="10229639" y="3127560"/>
              <a:ext cx="1225760" cy="1361466"/>
            </a:xfrm>
            <a:prstGeom prst="bracketPair">
              <a:avLst>
                <a:gd name="adj" fmla="val 5141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9B0787BA-C669-4186-B70A-2EF552858DF8}"/>
                    </a:ext>
                  </a:extLst>
                </p:cNvPr>
                <p:cNvSpPr txBox="1"/>
                <p:nvPr/>
              </p:nvSpPr>
              <p:spPr>
                <a:xfrm>
                  <a:off x="5842000" y="3330663"/>
                  <a:ext cx="1921853" cy="523220"/>
                </a:xfrm>
                <a:prstGeom prst="rect">
                  <a:avLst/>
                </a:prstGeom>
                <a:solidFill>
                  <a:srgbClr val="7030A0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CA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𝑧</m:t>
                      </m:r>
                      <m:r>
                        <a:rPr lang="en-CA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′</m:t>
                      </m:r>
                    </m:oMath>
                  </a14:m>
                  <a:r>
                    <a:rPr lang="en-CA" sz="1400" dirty="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: Distance between laser and top of part</a:t>
                  </a:r>
                  <a:endParaRPr lang="en-CA" sz="1400" b="0" dirty="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9B0787BA-C669-4186-B70A-2EF552858D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2000" y="3330663"/>
                  <a:ext cx="1921853" cy="523220"/>
                </a:xfrm>
                <a:prstGeom prst="rect">
                  <a:avLst/>
                </a:prstGeom>
                <a:blipFill>
                  <a:blip r:embed="rId12"/>
                  <a:stretch>
                    <a:fillRect l="-949" t="-3529" b="-1058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6AA4BE9-9979-4F55-831D-07A7135C3EE0}"/>
                </a:ext>
              </a:extLst>
            </p:cNvPr>
            <p:cNvCxnSpPr>
              <a:cxnSpLocks/>
              <a:endCxn id="66" idx="0"/>
            </p:cNvCxnSpPr>
            <p:nvPr/>
          </p:nvCxnSpPr>
          <p:spPr>
            <a:xfrm>
              <a:off x="7760181" y="2652527"/>
              <a:ext cx="1158666" cy="39062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B373880-2EC9-4B31-93CA-1115E38F8F50}"/>
                </a:ext>
              </a:extLst>
            </p:cNvPr>
            <p:cNvCxnSpPr>
              <a:cxnSpLocks/>
            </p:cNvCxnSpPr>
            <p:nvPr/>
          </p:nvCxnSpPr>
          <p:spPr>
            <a:xfrm>
              <a:off x="7760180" y="3089474"/>
              <a:ext cx="1214799" cy="22753"/>
            </a:xfrm>
            <a:prstGeom prst="line">
              <a:avLst/>
            </a:prstGeom>
            <a:ln>
              <a:solidFill>
                <a:schemeClr val="accent4"/>
              </a:solidFill>
              <a:headEnd type="oval" w="med" len="med"/>
              <a:tailEnd type="oval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16DE81C-DCDC-46C6-91B2-D1F19B9150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0180" y="3298488"/>
              <a:ext cx="1019875" cy="218577"/>
            </a:xfrm>
            <a:prstGeom prst="line">
              <a:avLst/>
            </a:prstGeom>
            <a:ln>
              <a:solidFill>
                <a:srgbClr val="7030A0"/>
              </a:solidFill>
              <a:headEnd type="oval" w="med" len="med"/>
              <a:tailEnd type="oval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62036381-A91D-4761-913D-072445647454}"/>
              </a:ext>
            </a:extLst>
          </p:cNvPr>
          <p:cNvSpPr txBox="1"/>
          <p:nvPr/>
        </p:nvSpPr>
        <p:spPr>
          <a:xfrm>
            <a:off x="231479" y="172720"/>
            <a:ext cx="366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Inverse Kinematic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E5D05D-DA43-4C26-9497-19C49DA4D9E2}"/>
              </a:ext>
            </a:extLst>
          </p:cNvPr>
          <p:cNvSpPr txBox="1"/>
          <p:nvPr/>
        </p:nvSpPr>
        <p:spPr>
          <a:xfrm>
            <a:off x="228780" y="863600"/>
            <a:ext cx="437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inverse kinematic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module converts the Cartesian coordinates to the desired motor angle.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00EEAE1-AE91-49E4-B036-562491BC19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2377" y="3050920"/>
            <a:ext cx="5292940" cy="2994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A16A0B-DB63-4575-BCA7-92486B1AD24B}"/>
              </a:ext>
            </a:extLst>
          </p:cNvPr>
          <p:cNvSpPr txBox="1"/>
          <p:nvPr/>
        </p:nvSpPr>
        <p:spPr>
          <a:xfrm>
            <a:off x="2023153" y="6045820"/>
            <a:ext cx="2396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Segoe UI" panose="020B0502040204020203" pitchFamily="34" charset="0"/>
                <a:cs typeface="Segoe UI" panose="020B0502040204020203" pitchFamily="34" charset="0"/>
              </a:rPr>
              <a:t>Implementation in </a:t>
            </a:r>
            <a:r>
              <a:rPr lang="en-CA" sz="1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SimuLink</a:t>
            </a:r>
            <a:endParaRPr lang="en-CA" sz="1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60A322D-4C92-46D2-BAEE-F79CA423A4E5}"/>
              </a:ext>
            </a:extLst>
          </p:cNvPr>
          <p:cNvGrpSpPr/>
          <p:nvPr/>
        </p:nvGrpSpPr>
        <p:grpSpPr>
          <a:xfrm>
            <a:off x="6386760" y="6013749"/>
            <a:ext cx="5407927" cy="567450"/>
            <a:chOff x="6276685" y="5736230"/>
            <a:chExt cx="5407927" cy="5674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15B84BB-7999-4E76-AA91-04CA6E105179}"/>
                    </a:ext>
                  </a:extLst>
                </p:cNvPr>
                <p:cNvSpPr txBox="1"/>
                <p:nvPr/>
              </p:nvSpPr>
              <p:spPr>
                <a:xfrm>
                  <a:off x="8106051" y="5736230"/>
                  <a:ext cx="1540486" cy="5648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CA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f>
                              <m:fPr>
                                <m:ctrlP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CA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CA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den>
                            </m:f>
                          </m:e>
                        </m:func>
                      </m:oMath>
                    </m:oMathPara>
                  </a14:m>
                  <a:endParaRPr lang="en-CA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15B84BB-7999-4E76-AA91-04CA6E105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6051" y="5736230"/>
                  <a:ext cx="1540486" cy="56483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84CA72E-B45C-4EB5-9193-E5F52B74C228}"/>
                    </a:ext>
                  </a:extLst>
                </p:cNvPr>
                <p:cNvSpPr txBox="1"/>
                <p:nvPr/>
              </p:nvSpPr>
              <p:spPr>
                <a:xfrm>
                  <a:off x="6276685" y="5738782"/>
                  <a:ext cx="1545808" cy="5648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CA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f>
                              <m:fPr>
                                <m:ctrlP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CA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CA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den>
                            </m:f>
                          </m:e>
                        </m:func>
                      </m:oMath>
                    </m:oMathPara>
                  </a14:m>
                  <a:endParaRPr lang="en-CA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84CA72E-B45C-4EB5-9193-E5F52B74C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685" y="5738782"/>
                  <a:ext cx="1545808" cy="5648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D36FA41-79E7-4947-B2C4-13A768016EF3}"/>
                    </a:ext>
                  </a:extLst>
                </p:cNvPr>
                <p:cNvSpPr txBox="1"/>
                <p:nvPr/>
              </p:nvSpPr>
              <p:spPr>
                <a:xfrm>
                  <a:off x="9939454" y="5813381"/>
                  <a:ext cx="17451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CA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he</m:t>
                        </m:r>
                        <m:r>
                          <m:rPr>
                            <m:nor/>
                          </m:rPr>
                          <a:rPr lang="en-CA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ight</m:t>
                        </m:r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CA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D36FA41-79E7-4947-B2C4-13A768016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9454" y="5813381"/>
                  <a:ext cx="1745158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7509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5F16FD-BBBD-4B1D-B5BE-741984F54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550" y="1443843"/>
            <a:ext cx="6638176" cy="44281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F03E51-B89B-40AA-B4E1-C5EDF392FFAC}"/>
              </a:ext>
            </a:extLst>
          </p:cNvPr>
          <p:cNvSpPr/>
          <p:nvPr/>
        </p:nvSpPr>
        <p:spPr>
          <a:xfrm rot="21426901">
            <a:off x="-804420" y="-441695"/>
            <a:ext cx="5365359" cy="19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0AFAB4-A11B-4749-850F-5C8E9F88909A}"/>
              </a:ext>
            </a:extLst>
          </p:cNvPr>
          <p:cNvSpPr/>
          <p:nvPr/>
        </p:nvSpPr>
        <p:spPr>
          <a:xfrm rot="21426901">
            <a:off x="6708051" y="5603504"/>
            <a:ext cx="6231542" cy="14721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7DE5C9-E85E-4B70-90E7-99E3A9A57D1D}"/>
              </a:ext>
            </a:extLst>
          </p:cNvPr>
          <p:cNvSpPr txBox="1"/>
          <p:nvPr/>
        </p:nvSpPr>
        <p:spPr>
          <a:xfrm>
            <a:off x="68461" y="113390"/>
            <a:ext cx="3477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 Kinematics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972B2C-325B-4E54-A6CF-FBDDCD3659C3}"/>
                  </a:ext>
                </a:extLst>
              </p:cNvPr>
              <p:cNvSpPr txBox="1"/>
              <p:nvPr/>
            </p:nvSpPr>
            <p:spPr>
              <a:xfrm>
                <a:off x="7320651" y="5814652"/>
                <a:ext cx="1867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972B2C-325B-4E54-A6CF-FBDDCD365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651" y="5814652"/>
                <a:ext cx="1867884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9E7BFB-8801-42B7-9EB8-968357935E36}"/>
                  </a:ext>
                </a:extLst>
              </p:cNvPr>
              <p:cNvSpPr txBox="1"/>
              <p:nvPr/>
            </p:nvSpPr>
            <p:spPr>
              <a:xfrm>
                <a:off x="9340576" y="5814652"/>
                <a:ext cx="1865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9E7BFB-8801-42B7-9EB8-968357935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0576" y="5814652"/>
                <a:ext cx="1865959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14A7D5-0E13-475D-B57E-E2AADC6E9F44}"/>
                  </a:ext>
                </a:extLst>
              </p:cNvPr>
              <p:cNvSpPr txBox="1"/>
              <p:nvPr/>
            </p:nvSpPr>
            <p:spPr>
              <a:xfrm>
                <a:off x="7021713" y="6232723"/>
                <a:ext cx="4910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distance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between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laser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tip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top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part</m:t>
                      </m:r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14A7D5-0E13-475D-B57E-E2AADC6E9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713" y="6232723"/>
                <a:ext cx="4910986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BD1918E-327A-4017-9879-29D87778223B}"/>
              </a:ext>
            </a:extLst>
          </p:cNvPr>
          <p:cNvSpPr txBox="1"/>
          <p:nvPr/>
        </p:nvSpPr>
        <p:spPr>
          <a:xfrm>
            <a:off x="68461" y="810601"/>
            <a:ext cx="437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 kinematic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converts actual motor angles back to Cartesian coordinates</a:t>
            </a:r>
          </a:p>
        </p:txBody>
      </p:sp>
    </p:spTree>
    <p:extLst>
      <p:ext uri="{BB962C8B-B14F-4D97-AF65-F5344CB8AC3E}">
        <p14:creationId xmlns:p14="http://schemas.microsoft.com/office/powerpoint/2010/main" val="218373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4A14B5A-9519-4A71-B2CA-5FBE73C44C5C}"/>
              </a:ext>
            </a:extLst>
          </p:cNvPr>
          <p:cNvSpPr/>
          <p:nvPr/>
        </p:nvSpPr>
        <p:spPr>
          <a:xfrm rot="21094343">
            <a:off x="-325116" y="3173604"/>
            <a:ext cx="4495021" cy="406481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B61220-7D70-4C8A-B68E-8EC83AB3EFD3}"/>
              </a:ext>
            </a:extLst>
          </p:cNvPr>
          <p:cNvGrpSpPr/>
          <p:nvPr/>
        </p:nvGrpSpPr>
        <p:grpSpPr>
          <a:xfrm>
            <a:off x="4206676" y="68838"/>
            <a:ext cx="5631916" cy="3067420"/>
            <a:chOff x="2389116" y="1119671"/>
            <a:chExt cx="7227277" cy="375419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24EF711-CA29-424A-9472-3A1B0C8F9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9116" y="1260231"/>
              <a:ext cx="7227277" cy="361363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16D8FD8-34AD-4BFD-A7A4-DEC3964B1980}"/>
                    </a:ext>
                  </a:extLst>
                </p:cNvPr>
                <p:cNvSpPr/>
                <p:nvPr/>
              </p:nvSpPr>
              <p:spPr>
                <a:xfrm>
                  <a:off x="6566813" y="4430601"/>
                  <a:ext cx="395966" cy="333033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4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sz="14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sz="1400" b="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16D8FD8-34AD-4BFD-A7A4-DEC3964B19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6813" y="4430601"/>
                  <a:ext cx="395966" cy="333033"/>
                </a:xfrm>
                <a:prstGeom prst="rect">
                  <a:avLst/>
                </a:prstGeom>
                <a:blipFill>
                  <a:blip r:embed="rId3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703D0EE-20EB-44A9-AC5C-E52A35055FAA}"/>
                    </a:ext>
                  </a:extLst>
                </p:cNvPr>
                <p:cNvSpPr/>
                <p:nvPr/>
              </p:nvSpPr>
              <p:spPr>
                <a:xfrm>
                  <a:off x="5860246" y="1119671"/>
                  <a:ext cx="471507" cy="315983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4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sz="14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CA" sz="1400" b="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703D0EE-20EB-44A9-AC5C-E52A35055F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246" y="1119671"/>
                  <a:ext cx="471507" cy="315983"/>
                </a:xfrm>
                <a:prstGeom prst="rect">
                  <a:avLst/>
                </a:prstGeom>
                <a:blipFill>
                  <a:blip r:embed="rId4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E016F1-6A91-4E27-B25B-89C71D777116}"/>
                </a:ext>
              </a:extLst>
            </p:cNvPr>
            <p:cNvCxnSpPr>
              <a:stCxn id="11" idx="0"/>
            </p:cNvCxnSpPr>
            <p:nvPr/>
          </p:nvCxnSpPr>
          <p:spPr>
            <a:xfrm flipV="1">
              <a:off x="6764795" y="3305908"/>
              <a:ext cx="24578" cy="1124693"/>
            </a:xfrm>
            <a:prstGeom prst="line">
              <a:avLst/>
            </a:prstGeom>
            <a:ln w="76200"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483F2F3-B02C-4299-AC06-C085EC5A65EA}"/>
                </a:ext>
              </a:extLst>
            </p:cNvPr>
            <p:cNvCxnSpPr>
              <a:stCxn id="12" idx="2"/>
            </p:cNvCxnSpPr>
            <p:nvPr/>
          </p:nvCxnSpPr>
          <p:spPr>
            <a:xfrm>
              <a:off x="6096000" y="1435654"/>
              <a:ext cx="0" cy="1536145"/>
            </a:xfrm>
            <a:prstGeom prst="line">
              <a:avLst/>
            </a:prstGeom>
            <a:ln w="76200" cap="rnd">
              <a:solidFill>
                <a:schemeClr val="accent2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653EACC-0493-4D96-A370-93A3194D1304}"/>
              </a:ext>
            </a:extLst>
          </p:cNvPr>
          <p:cNvSpPr/>
          <p:nvPr/>
        </p:nvSpPr>
        <p:spPr>
          <a:xfrm rot="21406484">
            <a:off x="-201016" y="-148965"/>
            <a:ext cx="4009992" cy="350302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3B212C-1C07-4015-9C4C-A42A0AE246DE}"/>
              </a:ext>
            </a:extLst>
          </p:cNvPr>
          <p:cNvSpPr txBox="1"/>
          <p:nvPr/>
        </p:nvSpPr>
        <p:spPr>
          <a:xfrm>
            <a:off x="126380" y="31870"/>
            <a:ext cx="3217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 Amplifier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487C74-0E46-416B-9EB5-48E7F0AD1313}"/>
              </a:ext>
            </a:extLst>
          </p:cNvPr>
          <p:cNvSpPr txBox="1"/>
          <p:nvPr/>
        </p:nvSpPr>
        <p:spPr>
          <a:xfrm>
            <a:off x="195577" y="818761"/>
            <a:ext cx="3148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amplifier 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takes the role of a filter and a voltage follower.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CD033D-0DF6-4F23-AA0D-59F8F5AC1D73}"/>
              </a:ext>
            </a:extLst>
          </p:cNvPr>
          <p:cNvSpPr txBox="1"/>
          <p:nvPr/>
        </p:nvSpPr>
        <p:spPr>
          <a:xfrm>
            <a:off x="195577" y="1396139"/>
            <a:ext cx="3148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transfer function is the output divided by input.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510521D-A1E7-41A5-AE69-CA511AEF3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4535" y="2026656"/>
            <a:ext cx="1822367" cy="11096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6F0CB9-DEF8-4B21-B7B5-045DFAB9AAF8}"/>
                  </a:ext>
                </a:extLst>
              </p:cNvPr>
              <p:cNvSpPr txBox="1"/>
              <p:nvPr/>
            </p:nvSpPr>
            <p:spPr>
              <a:xfrm>
                <a:off x="195576" y="1973517"/>
                <a:ext cx="3148095" cy="539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Since there is negative feedback coupled by the capacitor,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CA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CA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en-CA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CA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6F0CB9-DEF8-4B21-B7B5-045DFAB9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76" y="1973517"/>
                <a:ext cx="3148095" cy="539828"/>
              </a:xfrm>
              <a:prstGeom prst="rect">
                <a:avLst/>
              </a:prstGeom>
              <a:blipFill>
                <a:blip r:embed="rId6"/>
                <a:stretch>
                  <a:fillRect l="-580" t="-3409" b="-68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A0E016F-513A-4357-808F-F0F4E176CE06}"/>
              </a:ext>
            </a:extLst>
          </p:cNvPr>
          <p:cNvSpPr txBox="1"/>
          <p:nvPr/>
        </p:nvSpPr>
        <p:spPr>
          <a:xfrm>
            <a:off x="195576" y="2567108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MNA is used to solve the circuit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2D2751-AB83-4132-9E95-D4CD1A6583C4}"/>
                  </a:ext>
                </a:extLst>
              </p:cNvPr>
              <p:cNvSpPr txBox="1"/>
              <p:nvPr/>
            </p:nvSpPr>
            <p:spPr>
              <a:xfrm>
                <a:off x="294510" y="4803409"/>
                <a:ext cx="3411062" cy="526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Transfer Function: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CA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CA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LC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CA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CA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2D2751-AB83-4132-9E95-D4CD1A65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10" y="4803409"/>
                <a:ext cx="3411062" cy="526106"/>
              </a:xfrm>
              <a:prstGeom prst="rect">
                <a:avLst/>
              </a:prstGeom>
              <a:blipFill>
                <a:blip r:embed="rId7"/>
                <a:stretch>
                  <a:fillRect l="-536" b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DE4BF6-8066-461F-9A0B-6C40F9E57CCA}"/>
                  </a:ext>
                </a:extLst>
              </p:cNvPr>
              <p:cNvSpPr txBox="1"/>
              <p:nvPr/>
            </p:nvSpPr>
            <p:spPr>
              <a:xfrm>
                <a:off x="294510" y="3604652"/>
                <a:ext cx="2443253" cy="1461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MNA:</a:t>
                </a:r>
                <a:endParaRPr lang="en-CA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  <m:r>
                            <a:rPr lang="en-CA" sz="1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CA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1400" dirty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  <m:r>
                            <a:rPr lang="en-CA" sz="1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CA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lang="en-CA" sz="1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out</m:t>
                              </m:r>
                            </m:sub>
                          </m:sSub>
                        </m:e>
                      </m:d>
                      <m:r>
                        <a:rPr lang="en-CA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CA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CA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CA" sz="1400" dirty="0">
                  <a:solidFill>
                    <a:schemeClr val="bg1"/>
                  </a:solidFill>
                </a:endParaRPr>
              </a:p>
              <a:p>
                <a:pPr/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DE4BF6-8066-461F-9A0B-6C40F9E57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10" y="3604652"/>
                <a:ext cx="2443253" cy="1461810"/>
              </a:xfrm>
              <a:prstGeom prst="rect">
                <a:avLst/>
              </a:prstGeom>
              <a:blipFill>
                <a:blip r:embed="rId8"/>
                <a:stretch>
                  <a:fillRect l="-748" t="-8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D01EDE30-D8F1-4A91-8873-6AE33EB1352C}"/>
              </a:ext>
            </a:extLst>
          </p:cNvPr>
          <p:cNvSpPr txBox="1"/>
          <p:nvPr/>
        </p:nvSpPr>
        <p:spPr>
          <a:xfrm>
            <a:off x="6748267" y="3091223"/>
            <a:ext cx="1427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Segoe UI" panose="020B0502040204020203" pitchFamily="34" charset="0"/>
                <a:cs typeface="Segoe UI" panose="020B0502040204020203" pitchFamily="34" charset="0"/>
              </a:rPr>
              <a:t>Amplifier circuit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81C50C-20F7-463F-8B7B-A25C30FC7270}"/>
              </a:ext>
            </a:extLst>
          </p:cNvPr>
          <p:cNvSpPr txBox="1"/>
          <p:nvPr/>
        </p:nvSpPr>
        <p:spPr>
          <a:xfrm>
            <a:off x="9623478" y="3046188"/>
            <a:ext cx="2201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SimuLink</a:t>
            </a:r>
            <a:r>
              <a:rPr lang="en-CA" sz="1400" dirty="0">
                <a:latin typeface="Segoe UI" panose="020B0502040204020203" pitchFamily="34" charset="0"/>
                <a:cs typeface="Segoe UI" panose="020B0502040204020203" pitchFamily="34" charset="0"/>
              </a:rPr>
              <a:t> implementation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90DEA9B1-79F2-474C-AEC7-B2D49385A0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55882" y="3635480"/>
            <a:ext cx="3691304" cy="2652465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509CB0A3-0148-450D-B690-C33D1316A7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70282" y="3635857"/>
            <a:ext cx="3536620" cy="265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1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16F63E-543A-45CE-B8A4-DA2F5634CCFA}"/>
              </a:ext>
            </a:extLst>
          </p:cNvPr>
          <p:cNvSpPr txBox="1"/>
          <p:nvPr/>
        </p:nvSpPr>
        <p:spPr>
          <a:xfrm>
            <a:off x="3676111" y="150470"/>
            <a:ext cx="4839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Electric Motor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155AAD-9962-4CA6-ACC4-F0B27FBC8556}"/>
                  </a:ext>
                </a:extLst>
              </p:cNvPr>
              <p:cNvSpPr txBox="1"/>
              <p:nvPr/>
            </p:nvSpPr>
            <p:spPr>
              <a:xfrm>
                <a:off x="1263656" y="1876676"/>
                <a:ext cx="1652854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155AAD-9962-4CA6-ACC4-F0B27FBC8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656" y="1876676"/>
                <a:ext cx="16528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1B75C1B-E27B-45F2-9AE6-6706045192DC}"/>
              </a:ext>
            </a:extLst>
          </p:cNvPr>
          <p:cNvSpPr txBox="1"/>
          <p:nvPr/>
        </p:nvSpPr>
        <p:spPr>
          <a:xfrm>
            <a:off x="779210" y="1414462"/>
            <a:ext cx="504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DC motor has the following relationships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A22FEF-B129-4417-8A4C-F657E472FF17}"/>
                  </a:ext>
                </a:extLst>
              </p:cNvPr>
              <p:cNvSpPr txBox="1"/>
              <p:nvPr/>
            </p:nvSpPr>
            <p:spPr>
              <a:xfrm>
                <a:off x="1276362" y="2343397"/>
                <a:ext cx="1885943" cy="3915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𝑒𝑚𝑓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A22FEF-B129-4417-8A4C-F657E472F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362" y="2343397"/>
                <a:ext cx="1885943" cy="391582"/>
              </a:xfrm>
              <a:prstGeom prst="rect">
                <a:avLst/>
              </a:prstGeom>
              <a:blipFill>
                <a:blip r:embed="rId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84EE35-9580-4293-ADE6-638BA1C467C5}"/>
                  </a:ext>
                </a:extLst>
              </p:cNvPr>
              <p:cNvSpPr txBox="1"/>
              <p:nvPr/>
            </p:nvSpPr>
            <p:spPr>
              <a:xfrm>
                <a:off x="1308112" y="2810118"/>
                <a:ext cx="1652854" cy="623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𝑒𝑚𝑓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𝐿𝑆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84EE35-9580-4293-ADE6-638BA1C46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112" y="2810118"/>
                <a:ext cx="1652854" cy="6233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53ABCF-F81E-4817-8A74-4D0F87A8D9DE}"/>
                  </a:ext>
                </a:extLst>
              </p:cNvPr>
              <p:cNvSpPr txBox="1"/>
              <p:nvPr/>
            </p:nvSpPr>
            <p:spPr>
              <a:xfrm>
                <a:off x="449678" y="3661357"/>
                <a:ext cx="50482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The two motors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b="0" dirty="0"/>
                  <a:t> are identical, so the relationships are the same for both motors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53ABCF-F81E-4817-8A74-4D0F87A8D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78" y="3661357"/>
                <a:ext cx="5048250" cy="923330"/>
              </a:xfrm>
              <a:prstGeom prst="rect">
                <a:avLst/>
              </a:prstGeom>
              <a:blipFill>
                <a:blip r:embed="rId5"/>
                <a:stretch>
                  <a:fillRect l="-1087" t="-39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9" name="3D Model 28">
                <a:extLst>
                  <a:ext uri="{FF2B5EF4-FFF2-40B4-BE49-F238E27FC236}">
                    <a16:creationId xmlns:a16="http://schemas.microsoft.com/office/drawing/2014/main" id="{55249C3D-060C-4E3A-9671-A84E78BE0CD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50354867"/>
                  </p:ext>
                </p:extLst>
              </p:nvPr>
            </p:nvGraphicFramePr>
            <p:xfrm rot="5400000">
              <a:off x="4142199" y="1095944"/>
              <a:ext cx="8097313" cy="8245447"/>
            </p:xfrm>
            <a:graphic>
              <a:graphicData uri="http://schemas.microsoft.com/office/drawing/2017/model3d">
                <am3d:model3d r:embed="rId6">
                  <am3d:spPr>
                    <a:xfrm rot="5400000">
                      <a:off x="0" y="0"/>
                      <a:ext cx="8097313" cy="8245447"/>
                    </a:xfrm>
                    <a:prstGeom prst="rect">
                      <a:avLst/>
                    </a:prstGeom>
                  </am3d:spPr>
                  <am3d:camera>
                    <am3d:pos x="0" y="0" z="667398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915385" d="1000000"/>
                    <am3d:preTrans dx="-407458" dy="-2124343" dz="-7039176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1198814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9" name="3D Model 28">
                <a:extLst>
                  <a:ext uri="{FF2B5EF4-FFF2-40B4-BE49-F238E27FC236}">
                    <a16:creationId xmlns:a16="http://schemas.microsoft.com/office/drawing/2014/main" id="{55249C3D-060C-4E3A-9671-A84E78BE0CD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5400000">
                <a:off x="4142199" y="1095944"/>
                <a:ext cx="8097313" cy="8245447"/>
              </a:xfrm>
              <a:prstGeom prst="rect">
                <a:avLst/>
              </a:prstGeom>
            </p:spPr>
          </p:pic>
        </mc:Fallback>
      </mc:AlternateContent>
      <p:pic>
        <p:nvPicPr>
          <p:cNvPr id="36" name="Graphic 35">
            <a:extLst>
              <a:ext uri="{FF2B5EF4-FFF2-40B4-BE49-F238E27FC236}">
                <a16:creationId xmlns:a16="http://schemas.microsoft.com/office/drawing/2014/main" id="{16E6F12A-BDEA-4947-8182-5C4E9409BD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68132" y="4209143"/>
            <a:ext cx="2968170" cy="15893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48E93331-9B9E-4B5A-8081-5441C8B1CB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8439778" y="1930401"/>
            <a:ext cx="2968170" cy="15893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159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E27D6A-04BF-4B29-BCF1-1DFE9862AFA8}"/>
              </a:ext>
            </a:extLst>
          </p:cNvPr>
          <p:cNvSpPr txBox="1"/>
          <p:nvPr/>
        </p:nvSpPr>
        <p:spPr>
          <a:xfrm>
            <a:off x="3147925" y="150470"/>
            <a:ext cx="5896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Mechanical Motor Dynamics</a:t>
            </a:r>
            <a:r>
              <a:rPr lang="en-CA" sz="3600" dirty="0"/>
              <a:t> </a:t>
            </a:r>
            <a:endParaRPr lang="en-CA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E31143-6685-41B1-80D0-045A7343C273}"/>
                  </a:ext>
                </a:extLst>
              </p:cNvPr>
              <p:cNvSpPr txBox="1"/>
              <p:nvPr/>
            </p:nvSpPr>
            <p:spPr>
              <a:xfrm>
                <a:off x="7651750" y="1347462"/>
                <a:ext cx="2946400" cy="1406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𝐵𝑠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E31143-6685-41B1-80D0-045A7343C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750" y="1347462"/>
                <a:ext cx="2946400" cy="14060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0FB988-6D48-4259-A171-E3BEDA09552D}"/>
                  </a:ext>
                </a:extLst>
              </p:cNvPr>
              <p:cNvSpPr txBox="1"/>
              <p:nvPr/>
            </p:nvSpPr>
            <p:spPr>
              <a:xfrm>
                <a:off x="7277100" y="2808585"/>
                <a:ext cx="39243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𝑖𝑛𝑒𝑟𝑡𝑖𝑎</m:t>
                      </m:r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𝑘𝑖𝑛𝑒𝑡𝑖𝑐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𝑓𝑟𝑖𝑐𝑡𝑖𝑜𝑛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𝑠𝑝𝑟𝑖𝑛𝑔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0FB988-6D48-4259-A171-E3BEDA095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00" y="2808585"/>
                <a:ext cx="3924300" cy="923330"/>
              </a:xfrm>
              <a:prstGeom prst="rect">
                <a:avLst/>
              </a:prstGeom>
              <a:blipFill>
                <a:blip r:embed="rId4"/>
                <a:stretch>
                  <a:fillRect b="-46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6B3269E-59C9-49B5-9F75-EA3CAD296B6E}"/>
              </a:ext>
            </a:extLst>
          </p:cNvPr>
          <p:cNvGrpSpPr/>
          <p:nvPr/>
        </p:nvGrpSpPr>
        <p:grpSpPr>
          <a:xfrm>
            <a:off x="674076" y="1528465"/>
            <a:ext cx="6796923" cy="4406900"/>
            <a:chOff x="296007" y="1136446"/>
            <a:chExt cx="6796923" cy="44069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B47D951-3645-4300-9526-181827BF5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6007" y="1136446"/>
              <a:ext cx="6796923" cy="44069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06F94FA-B405-4FE0-9368-659899B01FF8}"/>
                    </a:ext>
                  </a:extLst>
                </p14:cNvPr>
                <p14:cNvContentPartPr/>
                <p14:nvPr/>
              </p14:nvContentPartPr>
              <p14:xfrm>
                <a:off x="3886031" y="2980531"/>
                <a:ext cx="1866384" cy="1945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06F94FA-B405-4FE0-9368-659899B01FF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35637" y="2930131"/>
                  <a:ext cx="1966812" cy="2046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547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1BA5BD07-7EC0-48A3-906E-E097E243F74E}"/>
              </a:ext>
            </a:extLst>
          </p:cNvPr>
          <p:cNvCxnSpPr>
            <a:cxnSpLocks/>
          </p:cNvCxnSpPr>
          <p:nvPr/>
        </p:nvCxnSpPr>
        <p:spPr>
          <a:xfrm rot="10800000">
            <a:off x="3911799" y="2169307"/>
            <a:ext cx="1570528" cy="1036496"/>
          </a:xfrm>
          <a:prstGeom prst="bentConnector3">
            <a:avLst>
              <a:gd name="adj1" fmla="val 9939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7B0E37AD-7E09-4030-807C-7921774AC45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309445" y="2493824"/>
            <a:ext cx="1976644" cy="48582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3A479E-B221-4190-9891-3B02DE8B9F7A}"/>
              </a:ext>
            </a:extLst>
          </p:cNvPr>
          <p:cNvSpPr txBox="1"/>
          <p:nvPr/>
        </p:nvSpPr>
        <p:spPr>
          <a:xfrm>
            <a:off x="3147925" y="150470"/>
            <a:ext cx="5896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Mechanical Motor Dynamics</a:t>
            </a:r>
            <a:r>
              <a:rPr lang="en-CA" sz="3600" dirty="0"/>
              <a:t> </a:t>
            </a:r>
            <a:endParaRPr lang="en-CA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0CB77C-6A8D-414F-BA40-0FAED445E473}"/>
                  </a:ext>
                </a:extLst>
              </p:cNvPr>
              <p:cNvSpPr txBox="1"/>
              <p:nvPr/>
            </p:nvSpPr>
            <p:spPr>
              <a:xfrm>
                <a:off x="201632" y="1120481"/>
                <a:ext cx="1652854" cy="3919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𝑐𝑜𝑢𝑛𝑡𝑒𝑟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0CB77C-6A8D-414F-BA40-0FAED445E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32" y="1120481"/>
                <a:ext cx="1652854" cy="391902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E8F1AF-3237-4453-81D4-E8F9FCAD2136}"/>
                  </a:ext>
                </a:extLst>
              </p:cNvPr>
              <p:cNvSpPr txBox="1"/>
              <p:nvPr/>
            </p:nvSpPr>
            <p:spPr>
              <a:xfrm>
                <a:off x="4856889" y="1157640"/>
                <a:ext cx="1331699" cy="3919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𝑚𝑜𝑡𝑜𝑟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E8F1AF-3237-4453-81D4-E8F9FCAD2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889" y="1157640"/>
                <a:ext cx="1331699" cy="391902"/>
              </a:xfrm>
              <a:prstGeom prst="rect">
                <a:avLst/>
              </a:prstGeom>
              <a:blipFill>
                <a:blip r:embed="rId3"/>
                <a:stretch>
                  <a:fillRect l="-455" r="-3182" b="-90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A6316A-E089-4A97-B2B0-03F9E4FAD3CE}"/>
                  </a:ext>
                </a:extLst>
              </p:cNvPr>
              <p:cNvSpPr txBox="1"/>
              <p:nvPr/>
            </p:nvSpPr>
            <p:spPr>
              <a:xfrm>
                <a:off x="3938723" y="4079016"/>
                <a:ext cx="602455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solidFill>
                      <a:schemeClr val="lt1"/>
                    </a:solidFill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>
                              <a:latin typeface="Cambria Math" panose="02040503050406030204" pitchFamily="18" charset="0"/>
                            </a:rPr>
                            <m:t>𝑙𝑖𝑛𝑘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A6316A-E089-4A97-B2B0-03F9E4FAD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723" y="4079016"/>
                <a:ext cx="602455" cy="369332"/>
              </a:xfrm>
              <a:prstGeom prst="rect">
                <a:avLst/>
              </a:prstGeom>
              <a:blipFill>
                <a:blip r:embed="rId4"/>
                <a:stretch>
                  <a:fillRect l="-990" b="-95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DFA6C1-DA9F-4ECD-A2D2-A1C69F50D256}"/>
                  </a:ext>
                </a:extLst>
              </p:cNvPr>
              <p:cNvSpPr txBox="1"/>
              <p:nvPr/>
            </p:nvSpPr>
            <p:spPr>
              <a:xfrm>
                <a:off x="658750" y="2309158"/>
                <a:ext cx="650695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solidFill>
                      <a:schemeClr val="lt1"/>
                    </a:solidFill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𝑟𝑜𝑡𝑜𝑟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DFA6C1-DA9F-4ECD-A2D2-A1C69F50D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50" y="2309158"/>
                <a:ext cx="650695" cy="369332"/>
              </a:xfrm>
              <a:prstGeom prst="rect">
                <a:avLst/>
              </a:prstGeom>
              <a:blipFill>
                <a:blip r:embed="rId5"/>
                <a:stretch>
                  <a:fillRect l="-917" r="-2752" b="-96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84BF0BA-A6FF-4EA4-BF87-97639F3259BA}"/>
                  </a:ext>
                </a:extLst>
              </p:cNvPr>
              <p:cNvSpPr/>
              <p:nvPr/>
            </p:nvSpPr>
            <p:spPr>
              <a:xfrm>
                <a:off x="5482327" y="3021137"/>
                <a:ext cx="706261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𝑟𝑜𝑡𝑜𝑟</m:t>
                          </m:r>
                        </m:sub>
                      </m:sSub>
                    </m:oMath>
                  </m:oMathPara>
                </a14:m>
                <a:endParaRPr lang="en-CA" i="1" dirty="0">
                  <a:solidFill>
                    <a:schemeClr val="lt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84BF0BA-A6FF-4EA4-BF87-97639F325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327" y="3021137"/>
                <a:ext cx="706261" cy="369332"/>
              </a:xfrm>
              <a:prstGeom prst="rect">
                <a:avLst/>
              </a:prstGeom>
              <a:blipFill>
                <a:blip r:embed="rId6"/>
                <a:stretch>
                  <a:fillRect l="-847" b="-96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6" name="3D Model 45">
                <a:extLst>
                  <a:ext uri="{FF2B5EF4-FFF2-40B4-BE49-F238E27FC236}">
                    <a16:creationId xmlns:a16="http://schemas.microsoft.com/office/drawing/2014/main" id="{1EFD5E57-A64F-4EF8-9650-D9039D561BC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57042604"/>
                  </p:ext>
                </p:extLst>
              </p:nvPr>
            </p:nvGraphicFramePr>
            <p:xfrm>
              <a:off x="1604390" y="916621"/>
              <a:ext cx="3667429" cy="3391042"/>
            </p:xfrm>
            <a:graphic>
              <a:graphicData uri="http://schemas.microsoft.com/office/drawing/2017/model3d">
                <am3d:model3d r:embed="rId7">
                  <am3d:spPr>
                    <a:xfrm>
                      <a:off x="0" y="0"/>
                      <a:ext cx="3667429" cy="3391042"/>
                    </a:xfrm>
                    <a:prstGeom prst="rect">
                      <a:avLst/>
                    </a:prstGeom>
                  </am3d:spPr>
                  <am3d:camera>
                    <am3d:pos x="0" y="0" z="667398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915385" d="1000000"/>
                    <am3d:preTrans dx="-407458" dy="-2124343" dz="-7039176"/>
                    <am3d:scale>
                      <am3d:sx n="1000000" d="1000000"/>
                      <am3d:sy n="1000000" d="1000000"/>
                      <am3d:sz n="1000000" d="1000000"/>
                    </am3d:scale>
                    <am3d:rot ax="-4271001" ay="349396" az="9805664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491589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6" name="3D Model 45">
                <a:extLst>
                  <a:ext uri="{FF2B5EF4-FFF2-40B4-BE49-F238E27FC236}">
                    <a16:creationId xmlns:a16="http://schemas.microsoft.com/office/drawing/2014/main" id="{1EFD5E57-A64F-4EF8-9650-D9039D561B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04390" y="916621"/>
                <a:ext cx="3667429" cy="3391042"/>
              </a:xfrm>
              <a:prstGeom prst="rect">
                <a:avLst/>
              </a:prstGeom>
            </p:spPr>
          </p:pic>
        </mc:Fallback>
      </mc:AlternateContent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B36897D-52A9-4E6E-A3D6-D68AB99A2439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V="1">
            <a:off x="3454086" y="3293151"/>
            <a:ext cx="1057878" cy="51385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EAEBF54-DA66-4D7E-915F-724CA0195A1B}"/>
              </a:ext>
            </a:extLst>
          </p:cNvPr>
          <p:cNvCxnSpPr>
            <a:stCxn id="11" idx="3"/>
          </p:cNvCxnSpPr>
          <p:nvPr/>
        </p:nvCxnSpPr>
        <p:spPr>
          <a:xfrm>
            <a:off x="1854486" y="1316432"/>
            <a:ext cx="354774" cy="2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EDF8EB1-38BC-4A64-A5DE-2FB7957008B7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5093386" y="1670861"/>
            <a:ext cx="550673" cy="30803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34C6A8A-D7A8-47A1-AD7F-37CC022E5201}"/>
                  </a:ext>
                </a:extLst>
              </p:cNvPr>
              <p:cNvSpPr/>
              <p:nvPr/>
            </p:nvSpPr>
            <p:spPr>
              <a:xfrm>
                <a:off x="360654" y="3007280"/>
                <a:ext cx="15354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𝑟𝑜𝑡𝑜𝑟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𝑅𝑜𝑡𝐽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34C6A8A-D7A8-47A1-AD7F-37CC022E5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54" y="3007280"/>
                <a:ext cx="1535420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8948B44-3E24-47D1-9BC4-3C290F39A9A7}"/>
              </a:ext>
            </a:extLst>
          </p:cNvPr>
          <p:cNvCxnSpPr>
            <a:cxnSpLocks/>
          </p:cNvCxnSpPr>
          <p:nvPr/>
        </p:nvCxnSpPr>
        <p:spPr>
          <a:xfrm flipV="1">
            <a:off x="3462391" y="2073939"/>
            <a:ext cx="187378" cy="681824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E9CB784-2D05-411C-A265-AABD86270615}"/>
              </a:ext>
            </a:extLst>
          </p:cNvPr>
          <p:cNvCxnSpPr>
            <a:cxnSpLocks/>
          </p:cNvCxnSpPr>
          <p:nvPr/>
        </p:nvCxnSpPr>
        <p:spPr>
          <a:xfrm flipV="1">
            <a:off x="3333964" y="1998324"/>
            <a:ext cx="237644" cy="86472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F278728-6CD4-419B-AFF5-0D9AD5C6D827}"/>
              </a:ext>
            </a:extLst>
          </p:cNvPr>
          <p:cNvCxnSpPr>
            <a:cxnSpLocks/>
          </p:cNvCxnSpPr>
          <p:nvPr/>
        </p:nvCxnSpPr>
        <p:spPr>
          <a:xfrm flipV="1">
            <a:off x="2563402" y="2979648"/>
            <a:ext cx="359289" cy="103241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E922031-6243-493B-81F3-4E54BE6F83F8}"/>
              </a:ext>
            </a:extLst>
          </p:cNvPr>
          <p:cNvCxnSpPr>
            <a:cxnSpLocks/>
          </p:cNvCxnSpPr>
          <p:nvPr/>
        </p:nvCxnSpPr>
        <p:spPr>
          <a:xfrm flipV="1">
            <a:off x="5145105" y="2203529"/>
            <a:ext cx="175066" cy="637023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2F91468-BDB5-4574-A418-B098762E0376}"/>
                  </a:ext>
                </a:extLst>
              </p:cNvPr>
              <p:cNvSpPr txBox="1"/>
              <p:nvPr/>
            </p:nvSpPr>
            <p:spPr>
              <a:xfrm rot="802131">
                <a:off x="5195847" y="2376008"/>
                <a:ext cx="318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2F91468-BDB5-4574-A418-B098762E0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02131">
                <a:off x="5195847" y="2376008"/>
                <a:ext cx="31849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68ECC3C-73FE-401D-BCD0-256F31323E5A}"/>
                  </a:ext>
                </a:extLst>
              </p:cNvPr>
              <p:cNvSpPr txBox="1"/>
              <p:nvPr/>
            </p:nvSpPr>
            <p:spPr>
              <a:xfrm rot="936009">
                <a:off x="3120151" y="2110858"/>
                <a:ext cx="4623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68ECC3C-73FE-401D-BCD0-256F31323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36009">
                <a:off x="3120151" y="2110858"/>
                <a:ext cx="462337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A351042-1495-47A2-9E09-B5C40A776E0F}"/>
                  </a:ext>
                </a:extLst>
              </p:cNvPr>
              <p:cNvSpPr/>
              <p:nvPr/>
            </p:nvSpPr>
            <p:spPr>
              <a:xfrm rot="747379">
                <a:off x="3462274" y="2287128"/>
                <a:ext cx="4231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A351042-1495-47A2-9E09-B5C40A776E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47379">
                <a:off x="3462274" y="2287128"/>
                <a:ext cx="42319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6EC66D23-558C-4C84-8CD7-C1E022465185}"/>
                  </a:ext>
                </a:extLst>
              </p:cNvPr>
              <p:cNvSpPr/>
              <p:nvPr/>
            </p:nvSpPr>
            <p:spPr>
              <a:xfrm rot="710569">
                <a:off x="1974356" y="3187895"/>
                <a:ext cx="9000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𝑚𝑜𝑡𝑜𝑟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6EC66D23-558C-4C84-8CD7-C1E022465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10569">
                <a:off x="1974356" y="3187895"/>
                <a:ext cx="90005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AC24822-B9ED-425A-8575-EC8586BD33B9}"/>
              </a:ext>
            </a:extLst>
          </p:cNvPr>
          <p:cNvCxnSpPr>
            <a:cxnSpLocks/>
          </p:cNvCxnSpPr>
          <p:nvPr/>
        </p:nvCxnSpPr>
        <p:spPr>
          <a:xfrm flipH="1">
            <a:off x="4323730" y="1624411"/>
            <a:ext cx="12073" cy="237755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6ED8B58-0427-4512-B451-4A68D8033F41}"/>
                  </a:ext>
                </a:extLst>
              </p:cNvPr>
              <p:cNvSpPr/>
              <p:nvPr/>
            </p:nvSpPr>
            <p:spPr>
              <a:xfrm>
                <a:off x="4269193" y="1577400"/>
                <a:ext cx="7425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𝐿𝑖𝑛𝑘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6ED8B58-0427-4512-B451-4A68D8033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93" y="1577400"/>
                <a:ext cx="742576" cy="369332"/>
              </a:xfrm>
              <a:prstGeom prst="rect">
                <a:avLst/>
              </a:prstGeom>
              <a:blipFill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29E3D2A-DEB3-4495-9797-07532615910F}"/>
                  </a:ext>
                </a:extLst>
              </p:cNvPr>
              <p:cNvSpPr/>
              <p:nvPr/>
            </p:nvSpPr>
            <p:spPr>
              <a:xfrm>
                <a:off x="2209260" y="5392055"/>
                <a:ext cx="4403257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𝑙𝑖𝑛𝑘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𝑀𝑎𝑠𝑠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𝑙𝑖𝑛𝑘</m:t>
                              </m:r>
                            </m:sub>
                          </m:sSub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𝐿𝑖𝑛𝑘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29E3D2A-DEB3-4495-9797-0753261591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260" y="5392055"/>
                <a:ext cx="4403257" cy="6090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FB904A-AA30-438A-A5CC-C5EE742F58D5}"/>
              </a:ext>
            </a:extLst>
          </p:cNvPr>
          <p:cNvCxnSpPr>
            <a:cxnSpLocks/>
          </p:cNvCxnSpPr>
          <p:nvPr/>
        </p:nvCxnSpPr>
        <p:spPr>
          <a:xfrm>
            <a:off x="3688859" y="1937972"/>
            <a:ext cx="374873" cy="102755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7D6C6B8-CA75-44DB-B2AC-A9FF69C77407}"/>
                  </a:ext>
                </a:extLst>
              </p:cNvPr>
              <p:cNvSpPr/>
              <p:nvPr/>
            </p:nvSpPr>
            <p:spPr>
              <a:xfrm rot="747379">
                <a:off x="3780806" y="1674765"/>
                <a:ext cx="317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7D6C6B8-CA75-44DB-B2AC-A9FF69C77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47379">
                <a:off x="3780806" y="1674765"/>
                <a:ext cx="31701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FC8754D0-2E26-4C9C-845C-95B2968D92C1}"/>
              </a:ext>
            </a:extLst>
          </p:cNvPr>
          <p:cNvCxnSpPr>
            <a:cxnSpLocks/>
          </p:cNvCxnSpPr>
          <p:nvPr/>
        </p:nvCxnSpPr>
        <p:spPr>
          <a:xfrm flipV="1">
            <a:off x="1212634" y="4179511"/>
            <a:ext cx="1606039" cy="72339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D98E52AD-A689-4434-B48C-5237EDECD3C8}"/>
                  </a:ext>
                </a:extLst>
              </p:cNvPr>
              <p:cNvSpPr txBox="1"/>
              <p:nvPr/>
            </p:nvSpPr>
            <p:spPr>
              <a:xfrm>
                <a:off x="765220" y="4771682"/>
                <a:ext cx="650695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solidFill>
                      <a:schemeClr val="lt1"/>
                    </a:solidFill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D98E52AD-A689-4434-B48C-5237EDECD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20" y="4771682"/>
                <a:ext cx="650695" cy="369332"/>
              </a:xfrm>
              <a:prstGeom prst="rect">
                <a:avLst/>
              </a:prstGeom>
              <a:blipFill>
                <a:blip r:embed="rId18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F58C4C72-096D-4EEA-9B41-7C31E9E4FA9D}"/>
              </a:ext>
            </a:extLst>
          </p:cNvPr>
          <p:cNvCxnSpPr>
            <a:cxnSpLocks/>
            <a:stCxn id="171" idx="1"/>
          </p:cNvCxnSpPr>
          <p:nvPr/>
        </p:nvCxnSpPr>
        <p:spPr>
          <a:xfrm rot="10800000" flipV="1">
            <a:off x="5214709" y="2053548"/>
            <a:ext cx="803859" cy="11575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18CBC15-CEAA-409F-9D90-8F46AC807BFC}"/>
                  </a:ext>
                </a:extLst>
              </p:cNvPr>
              <p:cNvSpPr txBox="1"/>
              <p:nvPr/>
            </p:nvSpPr>
            <p:spPr>
              <a:xfrm>
                <a:off x="6018567" y="1868882"/>
                <a:ext cx="650695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solidFill>
                      <a:schemeClr val="lt1"/>
                    </a:solidFill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18CBC15-CEAA-409F-9D90-8F46AC807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567" y="1868882"/>
                <a:ext cx="650695" cy="369332"/>
              </a:xfrm>
              <a:prstGeom prst="rect">
                <a:avLst/>
              </a:prstGeom>
              <a:blipFill>
                <a:blip r:embed="rId1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8" name="Group 217">
            <a:extLst>
              <a:ext uri="{FF2B5EF4-FFF2-40B4-BE49-F238E27FC236}">
                <a16:creationId xmlns:a16="http://schemas.microsoft.com/office/drawing/2014/main" id="{D0FE371A-2800-454A-96BA-7DE6D5B7AB7A}"/>
              </a:ext>
            </a:extLst>
          </p:cNvPr>
          <p:cNvGrpSpPr/>
          <p:nvPr/>
        </p:nvGrpSpPr>
        <p:grpSpPr>
          <a:xfrm>
            <a:off x="6229651" y="2240709"/>
            <a:ext cx="5987915" cy="2315822"/>
            <a:chOff x="5288164" y="4029174"/>
            <a:chExt cx="6758499" cy="25037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1335B970-8104-4F1A-89CD-AA9D0C160A73}"/>
                    </a:ext>
                  </a:extLst>
                </p:cNvPr>
                <p:cNvSpPr/>
                <p:nvPr/>
              </p:nvSpPr>
              <p:spPr>
                <a:xfrm>
                  <a:off x="8077419" y="4029174"/>
                  <a:ext cx="311430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𝑚𝑜𝑡𝑜𝑟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  <a:p>
                  <a:endParaRPr lang="en-CA" dirty="0"/>
                </a:p>
              </p:txBody>
            </p:sp>
          </mc:Choice>
          <mc:Fallback xmlns="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1335B970-8104-4F1A-89CD-AA9D0C160A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419" y="4029174"/>
                  <a:ext cx="311430" cy="646331"/>
                </a:xfrm>
                <a:prstGeom prst="rect">
                  <a:avLst/>
                </a:prstGeom>
                <a:blipFill>
                  <a:blip r:embed="rId20"/>
                  <a:stretch>
                    <a:fillRect r="-18260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E64435FE-A710-4A83-B17A-E004447CFB42}"/>
                </a:ext>
              </a:extLst>
            </p:cNvPr>
            <p:cNvGrpSpPr/>
            <p:nvPr/>
          </p:nvGrpSpPr>
          <p:grpSpPr>
            <a:xfrm>
              <a:off x="5288164" y="4396309"/>
              <a:ext cx="6758499" cy="2136630"/>
              <a:chOff x="5288164" y="4396309"/>
              <a:chExt cx="6758499" cy="21366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5358FC00-4445-4E94-AB2E-EE408D4CCA5E}"/>
                      </a:ext>
                    </a:extLst>
                  </p:cNvPr>
                  <p:cNvSpPr/>
                  <p:nvPr/>
                </p:nvSpPr>
                <p:spPr>
                  <a:xfrm>
                    <a:off x="5471258" y="5970861"/>
                    <a:ext cx="6575405" cy="56207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𝑤𝑒𝑖𝑔h𝑡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𝑐𝑜𝑢𝑛𝑡𝑒𝑟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𝑤𝑒𝑖𝑔h𝑡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CA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f>
                          <m:fPr>
                            <m:ctrlPr>
                              <a:rPr lang="en-CA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𝑀𝑎𝑠𝑠</m:t>
                                </m:r>
                              </m:e>
                              <m:sub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𝑚𝑜𝑡𝑜𝑟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𝑚𝑜𝑡𝑜𝑟</m:t>
                                </m:r>
                              </m:sub>
                            </m:sSub>
                          </m:den>
                        </m:f>
                      </m:oMath>
                    </a14:m>
                    <a:r>
                      <a:rPr lang="en-CA" dirty="0"/>
                      <a:t>(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𝑚𝑜𝑡𝑜𝑟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CA" dirty="0"/>
                              <m:t>+</m:t>
                            </m:r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a14:m>
                    <a:r>
                      <a:rPr lang="en-CA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5358FC00-4445-4E94-AB2E-EE408D4CCA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1258" y="5970861"/>
                    <a:ext cx="6575405" cy="562078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09" b="-117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165" name="3D Model 164">
                    <a:extLst>
                      <a:ext uri="{FF2B5EF4-FFF2-40B4-BE49-F238E27FC236}">
                        <a16:creationId xmlns:a16="http://schemas.microsoft.com/office/drawing/2014/main" id="{07A565B1-4CE0-441A-91F2-829849112BA9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927133640"/>
                      </p:ext>
                    </p:extLst>
                  </p:nvPr>
                </p:nvGraphicFramePr>
                <p:xfrm>
                  <a:off x="7338739" y="4473196"/>
                  <a:ext cx="2057455" cy="983942"/>
                </p:xfrm>
                <a:graphic>
                  <a:graphicData uri="http://schemas.microsoft.com/office/drawing/2017/model3d">
                    <am3d:model3d r:embed="rId22">
                      <am3d:spPr>
                        <a:xfrm>
                          <a:off x="0" y="0"/>
                          <a:ext cx="1822870" cy="910083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56365043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43273870" d="1000000"/>
                        <am3d:preTrans dx="-2758998" dy="-17854418" dz="92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-93513" ay="68739" az="-1863"/>
                        <am3d:postTrans dx="0" dy="0" dz="0"/>
                      </am3d:trans>
                      <am3d:raster rName="Office3DRenderer" rVer="16.0.8326">
                        <am3d:blip r:embed="rId23"/>
                      </am3d:raster>
                      <am3d:objViewport viewportSz="1999280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165" name="3D Model 164">
                    <a:extLst>
                      <a:ext uri="{FF2B5EF4-FFF2-40B4-BE49-F238E27FC236}">
                        <a16:creationId xmlns:a16="http://schemas.microsoft.com/office/drawing/2014/main" id="{07A565B1-4CE0-441A-91F2-829849112BA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8046426" y="2651401"/>
                    <a:ext cx="1822870" cy="9100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A428E842-2614-4014-B853-2BCE0B2413BB}"/>
                      </a:ext>
                    </a:extLst>
                  </p:cNvPr>
                  <p:cNvSpPr txBox="1"/>
                  <p:nvPr/>
                </p:nvSpPr>
                <p:spPr>
                  <a:xfrm>
                    <a:off x="10281258" y="4786429"/>
                    <a:ext cx="650695" cy="36933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b="0" i="1">
                        <a:solidFill>
                          <a:schemeClr val="lt1"/>
                        </a:solidFill>
                        <a:latin typeface="Cambria Math" panose="02040503050406030204" pitchFamily="18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A428E842-2614-4014-B853-2BCE0B2413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81258" y="4786429"/>
                    <a:ext cx="650695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3559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AA584AC7-030E-4880-AA3C-D4F623FAA2E8}"/>
                  </a:ext>
                </a:extLst>
              </p:cNvPr>
              <p:cNvCxnSpPr>
                <a:cxnSpLocks/>
                <a:stCxn id="179" idx="1"/>
                <a:endCxn id="165" idx="3"/>
              </p:cNvCxnSpPr>
              <p:nvPr/>
            </p:nvCxnSpPr>
            <p:spPr>
              <a:xfrm flipH="1" flipV="1">
                <a:off x="9401481" y="4965168"/>
                <a:ext cx="87977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658E42E8-7FEF-4392-B9EA-358327C95C85}"/>
                      </a:ext>
                    </a:extLst>
                  </p:cNvPr>
                  <p:cNvSpPr/>
                  <p:nvPr/>
                </p:nvSpPr>
                <p:spPr>
                  <a:xfrm>
                    <a:off x="6711634" y="4675505"/>
                    <a:ext cx="317010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658E42E8-7FEF-4392-B9EA-358327C95C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1634" y="4675505"/>
                    <a:ext cx="317010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4491710D-7607-4B1A-A8BD-B177F6DE3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1982" y="4396309"/>
                <a:ext cx="1941816" cy="1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E9888A18-A017-49AC-B259-85E64D3CCF47}"/>
                      </a:ext>
                    </a:extLst>
                  </p:cNvPr>
                  <p:cNvSpPr/>
                  <p:nvPr/>
                </p:nvSpPr>
                <p:spPr>
                  <a:xfrm>
                    <a:off x="5288164" y="5591700"/>
                    <a:ext cx="15815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𝑒𝑛𝑡𝑒𝑟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𝑙𝑖𝑛𝑘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E9888A18-A017-49AC-B259-85E64D3CCF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8164" y="5591700"/>
                    <a:ext cx="1581597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14348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137D190E-13EB-4599-981C-80B33D6D9F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92299" y="4577137"/>
                <a:ext cx="0" cy="760214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136FC5E3-A709-4E35-A7D3-3CDB67C025C9}"/>
                      </a:ext>
                    </a:extLst>
                  </p:cNvPr>
                  <p:cNvSpPr txBox="1"/>
                  <p:nvPr/>
                </p:nvSpPr>
                <p:spPr>
                  <a:xfrm>
                    <a:off x="9430048" y="4601763"/>
                    <a:ext cx="31849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136FC5E3-A709-4E35-A7D3-3CDB67C025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0048" y="4601763"/>
                    <a:ext cx="318499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r="-10870" b="-178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57ED0662-3DBF-47A5-ADE9-C82329FBF90E}"/>
                  </a:ext>
                </a:extLst>
              </p:cNvPr>
              <p:cNvGrpSpPr/>
              <p:nvPr/>
            </p:nvGrpSpPr>
            <p:grpSpPr>
              <a:xfrm>
                <a:off x="5846992" y="4577137"/>
                <a:ext cx="1582165" cy="799672"/>
                <a:chOff x="5846992" y="4577137"/>
                <a:chExt cx="1582165" cy="799672"/>
              </a:xfrm>
            </p:grpSpPr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CB44267B-274B-431D-8D3F-B77BE2169E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8567" y="4577137"/>
                  <a:ext cx="1386135" cy="0"/>
                </a:xfrm>
                <a:prstGeom prst="line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FF72AB69-6CA0-43C0-815F-1DD4473118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8567" y="5376809"/>
                  <a:ext cx="1410590" cy="0"/>
                </a:xfrm>
                <a:prstGeom prst="line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8AC6A05B-19AD-46F7-8149-23551D8AA26C}"/>
                    </a:ext>
                  </a:extLst>
                </p:cNvPr>
                <p:cNvSpPr/>
                <p:nvPr/>
              </p:nvSpPr>
              <p:spPr>
                <a:xfrm>
                  <a:off x="5846992" y="4588569"/>
                  <a:ext cx="346998" cy="78682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3D30BE92-CAE1-4BAA-8C9E-E122F9D8478F}"/>
                  </a:ext>
                </a:extLst>
              </p:cNvPr>
              <p:cNvSpPr/>
              <p:nvPr/>
            </p:nvSpPr>
            <p:spPr>
              <a:xfrm>
                <a:off x="6011000" y="4962193"/>
                <a:ext cx="51211" cy="51211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8794C0DC-4196-4A17-97FC-1808E4D8C8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2211" y="4981981"/>
                <a:ext cx="1276528" cy="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3705E1A9-F9A3-47FF-B035-B4068858CC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4399" y="5013404"/>
                <a:ext cx="1471" cy="635260"/>
              </a:xfrm>
              <a:prstGeom prst="straightConnector1">
                <a:avLst/>
              </a:pr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F5E02A0D-0ECD-4791-8345-5654D874821D}"/>
              </a:ext>
            </a:extLst>
          </p:cNvPr>
          <p:cNvCxnSpPr>
            <a:cxnSpLocks/>
            <a:stCxn id="148" idx="0"/>
          </p:cNvCxnSpPr>
          <p:nvPr/>
        </p:nvCxnSpPr>
        <p:spPr>
          <a:xfrm rot="16200000" flipV="1">
            <a:off x="3880908" y="4862074"/>
            <a:ext cx="918164" cy="14179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33D20492-B450-4573-807D-BE2219E61C1F}"/>
              </a:ext>
            </a:extLst>
          </p:cNvPr>
          <p:cNvCxnSpPr>
            <a:cxnSpLocks/>
            <a:stCxn id="105" idx="0"/>
            <a:endCxn id="31" idx="2"/>
          </p:cNvCxnSpPr>
          <p:nvPr/>
        </p:nvCxnSpPr>
        <p:spPr>
          <a:xfrm rot="16200000" flipV="1">
            <a:off x="891836" y="2770752"/>
            <a:ext cx="328790" cy="14426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16CE865D-C5CB-41D2-A664-EEAB8D17A352}"/>
                  </a:ext>
                </a:extLst>
              </p:cNvPr>
              <p:cNvSpPr/>
              <p:nvPr/>
            </p:nvSpPr>
            <p:spPr>
              <a:xfrm>
                <a:off x="7095679" y="4898417"/>
                <a:ext cx="4812408" cy="39190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CA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i="1" dirty="0">
                    <a:solidFill>
                      <a:schemeClr val="lt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𝑟𝑜𝑡𝑜𝑟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𝑤𝑒𝑖𝑔h𝑡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𝑐𝑜𝑢𝑛𝑡𝑒𝑟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𝑤𝑒𝑖𝑔h𝑡</m:t>
                        </m:r>
                      </m:sub>
                    </m:sSub>
                  </m:oMath>
                </a14:m>
                <a:endParaRPr lang="en-CA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16CE865D-C5CB-41D2-A664-EEAB8D17A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79" y="4898417"/>
                <a:ext cx="4812408" cy="391902"/>
              </a:xfrm>
              <a:prstGeom prst="rect">
                <a:avLst/>
              </a:prstGeom>
              <a:blipFill>
                <a:blip r:embed="rId29"/>
                <a:stretch>
                  <a:fillRect l="-126" b="-90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9593F7CB-87AE-4613-AA07-631F1A7DFE92}"/>
                  </a:ext>
                </a:extLst>
              </p:cNvPr>
              <p:cNvSpPr/>
              <p:nvPr/>
            </p:nvSpPr>
            <p:spPr>
              <a:xfrm>
                <a:off x="7095679" y="5316269"/>
                <a:ext cx="1299330" cy="39074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CA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i="1" dirty="0">
                    <a:solidFill>
                      <a:schemeClr val="lt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𝑟𝑜𝑡𝑜𝑟</m:t>
                        </m:r>
                      </m:sub>
                    </m:sSub>
                  </m:oMath>
                </a14:m>
                <a:endParaRPr lang="en-CA" i="1" dirty="0">
                  <a:solidFill>
                    <a:schemeClr val="lt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9593F7CB-87AE-4613-AA07-631F1A7DFE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79" y="5316269"/>
                <a:ext cx="1299330" cy="390748"/>
              </a:xfrm>
              <a:prstGeom prst="rect">
                <a:avLst/>
              </a:prstGeom>
              <a:blipFill>
                <a:blip r:embed="rId30"/>
                <a:stretch>
                  <a:fillRect l="-465" b="-60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4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BE58-00FA-4D86-85B1-AE60D67A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Sensor Dynamics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2C0B0-398A-437F-84ED-CE9A57D5E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87" y="1296987"/>
            <a:ext cx="3286125" cy="2028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F40652F-D830-409F-9D1C-4084A499E6CE}"/>
                  </a:ext>
                </a:extLst>
              </p:cNvPr>
              <p:cNvSpPr/>
              <p:nvPr/>
            </p:nvSpPr>
            <p:spPr>
              <a:xfrm>
                <a:off x="4550372" y="1885434"/>
                <a:ext cx="6151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𝑟𝑎𝑑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F40652F-D830-409F-9D1C-4084A499E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372" y="1885434"/>
                <a:ext cx="6151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FCED84-D6F9-4704-8DB4-4FACF063E86F}"/>
                  </a:ext>
                </a:extLst>
              </p:cNvPr>
              <p:cNvSpPr/>
              <p:nvPr/>
            </p:nvSpPr>
            <p:spPr>
              <a:xfrm>
                <a:off x="397059" y="1873250"/>
                <a:ext cx="6121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FCED84-D6F9-4704-8DB4-4FACF063E8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59" y="1873250"/>
                <a:ext cx="612178" cy="369332"/>
              </a:xfrm>
              <a:prstGeom prst="rect">
                <a:avLst/>
              </a:prstGeom>
              <a:blipFill>
                <a:blip r:embed="rId4"/>
                <a:stretch>
                  <a:fillRect l="-2970" r="-64356"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947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1485</TotalTime>
  <Words>408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Segoe UI</vt:lpstr>
      <vt:lpstr>Segoe UI Black</vt:lpstr>
      <vt:lpstr>Segoe UI Light</vt:lpstr>
      <vt:lpstr>Office Theme</vt:lpstr>
      <vt:lpstr>Selective Laser Sintering 3D Printer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Sensor Dynamics </vt:lpstr>
      <vt:lpstr>Static Friction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Laser Sintering 3D Printer</dc:title>
  <dc:creator>Ou Liu</dc:creator>
  <cp:lastModifiedBy>Mansur He</cp:lastModifiedBy>
  <cp:revision>116</cp:revision>
  <dcterms:created xsi:type="dcterms:W3CDTF">2017-11-13T21:16:19Z</dcterms:created>
  <dcterms:modified xsi:type="dcterms:W3CDTF">2017-11-17T18:00:47Z</dcterms:modified>
</cp:coreProperties>
</file>