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glb" ContentType="model/gltf.binary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07" r:id="rId1"/>
  </p:sldMasterIdLst>
  <p:sldIdLst>
    <p:sldId id="256" r:id="rId2"/>
    <p:sldId id="267" r:id="rId3"/>
    <p:sldId id="266" r:id="rId4"/>
    <p:sldId id="269" r:id="rId5"/>
    <p:sldId id="271" r:id="rId6"/>
    <p:sldId id="272" r:id="rId7"/>
    <p:sldId id="273" r:id="rId8"/>
    <p:sldId id="264" r:id="rId9"/>
    <p:sldId id="274" r:id="rId10"/>
    <p:sldId id="275" r:id="rId11"/>
    <p:sldId id="276" r:id="rId12"/>
    <p:sldId id="278" r:id="rId13"/>
    <p:sldId id="280" r:id="rId14"/>
    <p:sldId id="281" r:id="rId15"/>
    <p:sldId id="284" r:id="rId16"/>
    <p:sldId id="282" r:id="rId17"/>
    <p:sldId id="28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94660"/>
  </p:normalViewPr>
  <p:slideViewPr>
    <p:cSldViewPr snapToGrid="0">
      <p:cViewPr>
        <p:scale>
          <a:sx n="50" d="100"/>
          <a:sy n="50" d="100"/>
        </p:scale>
        <p:origin x="1925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sur He" userId="2cd3e99d6a3c3959" providerId="LiveId" clId="{16CB9BD3-0FD0-435F-BA63-C692E6031789}"/>
    <pc:docChg chg="undo redo custSel addSld delSld modSld sldOrd modMainMaster">
      <pc:chgData name="Mansur He" userId="2cd3e99d6a3c3959" providerId="LiveId" clId="{16CB9BD3-0FD0-435F-BA63-C692E6031789}" dt="2017-12-01T00:51:54.632" v="16315" actId="14100"/>
      <pc:docMkLst>
        <pc:docMk/>
      </pc:docMkLst>
      <pc:sldChg chg="addSp delSp modSp">
        <pc:chgData name="Mansur He" userId="2cd3e99d6a3c3959" providerId="LiveId" clId="{16CB9BD3-0FD0-435F-BA63-C692E6031789}" dt="2017-12-01T00:34:34.981" v="15922" actId="20577"/>
        <pc:sldMkLst>
          <pc:docMk/>
          <pc:sldMk cId="776887676" sldId="256"/>
        </pc:sldMkLst>
        <pc:spChg chg="mod">
          <ac:chgData name="Mansur He" userId="2cd3e99d6a3c3959" providerId="LiveId" clId="{16CB9BD3-0FD0-435F-BA63-C692E6031789}" dt="2017-11-17T07:28:13.519" v="1925" actId="1076"/>
          <ac:spMkLst>
            <pc:docMk/>
            <pc:sldMk cId="776887676" sldId="256"/>
            <ac:spMk id="2" creationId="{8144C1EB-4564-4853-93E8-C47F5147377A}"/>
          </ac:spMkLst>
        </pc:spChg>
        <pc:spChg chg="del mod">
          <ac:chgData name="Mansur He" userId="2cd3e99d6a3c3959" providerId="LiveId" clId="{16CB9BD3-0FD0-435F-BA63-C692E6031789}" dt="2017-11-15T19:16:13.492" v="1365" actId="478"/>
          <ac:spMkLst>
            <pc:docMk/>
            <pc:sldMk cId="776887676" sldId="256"/>
            <ac:spMk id="3" creationId="{079194BE-1C53-443B-831E-0AC86F2D2093}"/>
          </ac:spMkLst>
        </pc:spChg>
        <pc:spChg chg="add mod">
          <ac:chgData name="Mansur He" userId="2cd3e99d6a3c3959" providerId="LiveId" clId="{16CB9BD3-0FD0-435F-BA63-C692E6031789}" dt="2017-11-17T07:28:40.325" v="1926" actId="164"/>
          <ac:spMkLst>
            <pc:docMk/>
            <pc:sldMk cId="776887676" sldId="256"/>
            <ac:spMk id="4" creationId="{89A9E5FF-DE6D-4304-A6C4-FCE5B7AF1953}"/>
          </ac:spMkLst>
        </pc:spChg>
        <pc:spChg chg="add mod ord">
          <ac:chgData name="Mansur He" userId="2cd3e99d6a3c3959" providerId="LiveId" clId="{16CB9BD3-0FD0-435F-BA63-C692E6031789}" dt="2017-12-01T00:34:34.981" v="15922" actId="20577"/>
          <ac:spMkLst>
            <pc:docMk/>
            <pc:sldMk cId="776887676" sldId="256"/>
            <ac:spMk id="5" creationId="{C2C794D6-1DAF-4A32-94FA-9B645C9E1A6F}"/>
          </ac:spMkLst>
        </pc:spChg>
        <pc:spChg chg="add del mod ord">
          <ac:chgData name="Mansur He" userId="2cd3e99d6a3c3959" providerId="LiveId" clId="{16CB9BD3-0FD0-435F-BA63-C692E6031789}" dt="2017-11-18T06:18:12.112" v="14978" actId="1076"/>
          <ac:spMkLst>
            <pc:docMk/>
            <pc:sldMk cId="776887676" sldId="256"/>
            <ac:spMk id="6" creationId="{BFE63FD8-3EF9-47A0-A92A-585FF2C792DE}"/>
          </ac:spMkLst>
        </pc:spChg>
        <pc:spChg chg="add mod ord">
          <ac:chgData name="Mansur He" userId="2cd3e99d6a3c3959" providerId="LiveId" clId="{16CB9BD3-0FD0-435F-BA63-C692E6031789}" dt="2017-11-18T06:18:25.691" v="14983" actId="1076"/>
          <ac:spMkLst>
            <pc:docMk/>
            <pc:sldMk cId="776887676" sldId="256"/>
            <ac:spMk id="7" creationId="{FD5433B8-AF23-4AFC-8DFB-B50C6DDF6F7E}"/>
          </ac:spMkLst>
        </pc:spChg>
        <pc:spChg chg="add del mod">
          <ac:chgData name="Mansur He" userId="2cd3e99d6a3c3959" providerId="LiveId" clId="{16CB9BD3-0FD0-435F-BA63-C692E6031789}" dt="2017-11-15T19:16:15.602" v="1366" actId="478"/>
          <ac:spMkLst>
            <pc:docMk/>
            <pc:sldMk cId="776887676" sldId="256"/>
            <ac:spMk id="8" creationId="{DB4CF1C3-0A16-43FC-B8BD-1CD81E32411E}"/>
          </ac:spMkLst>
        </pc:spChg>
        <pc:spChg chg="add mod">
          <ac:chgData name="Mansur He" userId="2cd3e99d6a3c3959" providerId="LiveId" clId="{16CB9BD3-0FD0-435F-BA63-C692E6031789}" dt="2017-11-18T06:18:29.079" v="14984" actId="1076"/>
          <ac:spMkLst>
            <pc:docMk/>
            <pc:sldMk cId="776887676" sldId="256"/>
            <ac:spMk id="9" creationId="{EE3F8A20-F91E-4E3A-967F-8E9F6DAB1D3E}"/>
          </ac:spMkLst>
        </pc:spChg>
        <pc:spChg chg="add del mod">
          <ac:chgData name="Mansur He" userId="2cd3e99d6a3c3959" providerId="LiveId" clId="{16CB9BD3-0FD0-435F-BA63-C692E6031789}" dt="2017-11-17T07:43:35.172" v="2253" actId="478"/>
          <ac:spMkLst>
            <pc:docMk/>
            <pc:sldMk cId="776887676" sldId="256"/>
            <ac:spMk id="9" creationId="{E4F1658D-81FF-46F8-8398-FDE1D2A78BDB}"/>
          </ac:spMkLst>
        </pc:spChg>
        <pc:spChg chg="add del mod">
          <ac:chgData name="Mansur He" userId="2cd3e99d6a3c3959" providerId="LiveId" clId="{16CB9BD3-0FD0-435F-BA63-C692E6031789}" dt="2017-11-17T07:43:13.461" v="2244" actId="478"/>
          <ac:spMkLst>
            <pc:docMk/>
            <pc:sldMk cId="776887676" sldId="256"/>
            <ac:spMk id="10" creationId="{2D5AAE99-8DB1-4D52-85C5-3FC1A4958066}"/>
          </ac:spMkLst>
        </pc:spChg>
        <pc:spChg chg="add del mod">
          <ac:chgData name="Mansur He" userId="2cd3e99d6a3c3959" providerId="LiveId" clId="{16CB9BD3-0FD0-435F-BA63-C692E6031789}" dt="2017-11-17T08:12:16.433" v="2492" actId="478"/>
          <ac:spMkLst>
            <pc:docMk/>
            <pc:sldMk cId="776887676" sldId="256"/>
            <ac:spMk id="11" creationId="{4568E517-ABFE-4C57-BB06-935BEADF8C1E}"/>
          </ac:spMkLst>
        </pc:spChg>
        <pc:spChg chg="add del mod">
          <ac:chgData name="Mansur He" userId="2cd3e99d6a3c3959" providerId="LiveId" clId="{16CB9BD3-0FD0-435F-BA63-C692E6031789}" dt="2017-11-17T08:12:13.730" v="2489" actId="478"/>
          <ac:spMkLst>
            <pc:docMk/>
            <pc:sldMk cId="776887676" sldId="256"/>
            <ac:spMk id="12" creationId="{BA2F43FC-BBE4-4024-8C8D-022FDB6B24DB}"/>
          </ac:spMkLst>
        </pc:spChg>
        <pc:grpChg chg="add del mod">
          <ac:chgData name="Mansur He" userId="2cd3e99d6a3c3959" providerId="LiveId" clId="{16CB9BD3-0FD0-435F-BA63-C692E6031789}" dt="2017-11-18T06:18:12.112" v="14978" actId="1076"/>
          <ac:grpSpMkLst>
            <pc:docMk/>
            <pc:sldMk cId="776887676" sldId="256"/>
            <ac:grpSpMk id="8" creationId="{A2D8DB4A-696B-4A0F-ACCF-B597377B7131}"/>
          </ac:grpSpMkLst>
        </pc:grpChg>
        <pc:graphicFrameChg chg="add del mod ord">
          <ac:chgData name="Mansur He" userId="2cd3e99d6a3c3959" providerId="LiveId" clId="{16CB9BD3-0FD0-435F-BA63-C692E6031789}" dt="2017-11-17T07:39:44.204" v="2186" actId="478"/>
          <ac:graphicFrameMkLst>
            <pc:docMk/>
            <pc:sldMk cId="776887676" sldId="256"/>
            <ac:graphicFrameMk id="7" creationId="{88C61599-3406-4C7D-BFEC-534D95E78AB9}"/>
          </ac:graphicFrameMkLst>
        </pc:graphicFrameChg>
        <pc:graphicFrameChg chg="add mod">
          <ac:chgData name="Mansur He" userId="2cd3e99d6a3c3959" providerId="LiveId" clId="{16CB9BD3-0FD0-435F-BA63-C692E6031789}" dt="2017-11-18T06:19:08.703" v="14995" actId="1076"/>
          <ac:graphicFrameMkLst>
            <pc:docMk/>
            <pc:sldMk cId="776887676" sldId="256"/>
            <ac:graphicFrameMk id="10" creationId="{700F5B8C-1D25-439D-A0DC-52012B413F03}"/>
          </ac:graphicFrameMkLst>
        </pc:graphicFrameChg>
        <pc:picChg chg="add del mod ord">
          <ac:chgData name="Mansur He" userId="2cd3e99d6a3c3959" providerId="LiveId" clId="{16CB9BD3-0FD0-435F-BA63-C692E6031789}" dt="2017-11-17T07:26:12.696" v="1901" actId="478"/>
          <ac:picMkLst>
            <pc:docMk/>
            <pc:sldMk cId="776887676" sldId="256"/>
            <ac:picMk id="3" creationId="{56E381CE-93BF-4CDB-B83C-F1D427444DA4}"/>
          </ac:picMkLst>
        </pc:picChg>
        <pc:picChg chg="add del mod">
          <ac:chgData name="Mansur He" userId="2cd3e99d6a3c3959" providerId="LiveId" clId="{16CB9BD3-0FD0-435F-BA63-C692E6031789}" dt="2017-11-18T02:40:11.377" v="9579" actId="478"/>
          <ac:picMkLst>
            <pc:docMk/>
            <pc:sldMk cId="776887676" sldId="256"/>
            <ac:picMk id="3" creationId="{2617443B-24E1-4B4B-A26C-FDF1C54807E7}"/>
          </ac:picMkLst>
        </pc:picChg>
      </pc:sldChg>
      <pc:sldChg chg="addSp delSp modSp del">
        <pc:chgData name="Mansur He" userId="2cd3e99d6a3c3959" providerId="LiveId" clId="{16CB9BD3-0FD0-435F-BA63-C692E6031789}" dt="2017-11-17T21:34:42.389" v="5019" actId="2696"/>
        <pc:sldMkLst>
          <pc:docMk/>
          <pc:sldMk cId="2183736248" sldId="257"/>
        </pc:sldMkLst>
        <pc:spChg chg="del">
          <ac:chgData name="Mansur He" userId="2cd3e99d6a3c3959" providerId="LiveId" clId="{16CB9BD3-0FD0-435F-BA63-C692E6031789}" dt="2017-11-15T19:23:59.834" v="1664" actId="478"/>
          <ac:spMkLst>
            <pc:docMk/>
            <pc:sldMk cId="2183736248" sldId="257"/>
            <ac:spMk id="2" creationId="{88BE6DF1-2CDB-492C-B0C0-A5BCD8538591}"/>
          </ac:spMkLst>
        </pc:spChg>
        <pc:spChg chg="del mod">
          <ac:chgData name="Mansur He" userId="2cd3e99d6a3c3959" providerId="LiveId" clId="{16CB9BD3-0FD0-435F-BA63-C692E6031789}" dt="2017-11-17T11:28:25.549" v="4069" actId="478"/>
          <ac:spMkLst>
            <pc:docMk/>
            <pc:sldMk cId="2183736248" sldId="257"/>
            <ac:spMk id="3" creationId="{5B1C1353-FB02-478A-8480-B6F9E92EE175}"/>
          </ac:spMkLst>
        </pc:spChg>
        <pc:spChg chg="add del mod">
          <ac:chgData name="Mansur He" userId="2cd3e99d6a3c3959" providerId="LiveId" clId="{16CB9BD3-0FD0-435F-BA63-C692E6031789}" dt="2017-11-17T21:34:38.826" v="5017" actId="2696"/>
          <ac:spMkLst>
            <pc:docMk/>
            <pc:sldMk cId="2183736248" sldId="257"/>
            <ac:spMk id="4" creationId="{C6972B2C-325B-4E54-A6CF-FBDDCD3659C3}"/>
          </ac:spMkLst>
        </pc:spChg>
        <pc:spChg chg="add del mod">
          <ac:chgData name="Mansur He" userId="2cd3e99d6a3c3959" providerId="LiveId" clId="{16CB9BD3-0FD0-435F-BA63-C692E6031789}" dt="2017-11-17T21:34:38.826" v="5017" actId="2696"/>
          <ac:spMkLst>
            <pc:docMk/>
            <pc:sldMk cId="2183736248" sldId="257"/>
            <ac:spMk id="5" creationId="{F99E7BFB-8801-42B7-9EB8-968357935E36}"/>
          </ac:spMkLst>
        </pc:spChg>
        <pc:spChg chg="add del mod">
          <ac:chgData name="Mansur He" userId="2cd3e99d6a3c3959" providerId="LiveId" clId="{16CB9BD3-0FD0-435F-BA63-C692E6031789}" dt="2017-11-15T19:24:00.756" v="1665" actId="478"/>
          <ac:spMkLst>
            <pc:docMk/>
            <pc:sldMk cId="2183736248" sldId="257"/>
            <ac:spMk id="7" creationId="{3849B04C-BBC7-4E03-9096-71B962622E36}"/>
          </ac:spMkLst>
        </pc:spChg>
        <pc:spChg chg="add del mod">
          <ac:chgData name="Mansur He" userId="2cd3e99d6a3c3959" providerId="LiveId" clId="{16CB9BD3-0FD0-435F-BA63-C692E6031789}" dt="2017-11-17T21:34:40.857" v="5018" actId="478"/>
          <ac:spMkLst>
            <pc:docMk/>
            <pc:sldMk cId="2183736248" sldId="257"/>
            <ac:spMk id="7" creationId="{9F14A7D5-0E13-475D-B57E-E2AADC6E9F44}"/>
          </ac:spMkLst>
        </pc:spChg>
        <pc:spChg chg="add del mod">
          <ac:chgData name="Mansur He" userId="2cd3e99d6a3c3959" providerId="LiveId" clId="{16CB9BD3-0FD0-435F-BA63-C692E6031789}" dt="2017-11-17T21:34:23.889" v="5015" actId="478"/>
          <ac:spMkLst>
            <pc:docMk/>
            <pc:sldMk cId="2183736248" sldId="257"/>
            <ac:spMk id="10" creationId="{08F03E51-B89B-40AA-B4E1-C5EDF392FFAC}"/>
          </ac:spMkLst>
        </pc:spChg>
        <pc:spChg chg="add del mod">
          <ac:chgData name="Mansur He" userId="2cd3e99d6a3c3959" providerId="LiveId" clId="{16CB9BD3-0FD0-435F-BA63-C692E6031789}" dt="2017-11-17T21:34:40.857" v="5018" actId="478"/>
          <ac:spMkLst>
            <pc:docMk/>
            <pc:sldMk cId="2183736248" sldId="257"/>
            <ac:spMk id="11" creationId="{7A0AFAB4-A11B-4749-850F-5C8E9F88909A}"/>
          </ac:spMkLst>
        </pc:spChg>
        <pc:spChg chg="add del mod ord">
          <ac:chgData name="Mansur He" userId="2cd3e99d6a3c3959" providerId="LiveId" clId="{16CB9BD3-0FD0-435F-BA63-C692E6031789}" dt="2017-11-17T21:34:26.093" v="5016" actId="478"/>
          <ac:spMkLst>
            <pc:docMk/>
            <pc:sldMk cId="2183736248" sldId="257"/>
            <ac:spMk id="12" creationId="{FB7DE5C9-E85E-4B70-90E7-99E3A9A57D1D}"/>
          </ac:spMkLst>
        </pc:spChg>
        <pc:spChg chg="del mod">
          <ac:chgData name="Mansur He" userId="2cd3e99d6a3c3959" providerId="LiveId" clId="{16CB9BD3-0FD0-435F-BA63-C692E6031789}" dt="2017-11-17T11:28:49.366" v="4075" actId="478"/>
          <ac:spMkLst>
            <pc:docMk/>
            <pc:sldMk cId="2183736248" sldId="257"/>
            <ac:spMk id="15" creationId="{9A741D37-76AA-4159-8C92-50E540FCFD7E}"/>
          </ac:spMkLst>
        </pc:spChg>
        <pc:spChg chg="add del mod">
          <ac:chgData name="Mansur He" userId="2cd3e99d6a3c3959" providerId="LiveId" clId="{16CB9BD3-0FD0-435F-BA63-C692E6031789}" dt="2017-11-17T21:34:26.093" v="5016" actId="478"/>
          <ac:spMkLst>
            <pc:docMk/>
            <pc:sldMk cId="2183736248" sldId="257"/>
            <ac:spMk id="17" creationId="{7BD1918E-327A-4017-9879-29D87778223B}"/>
          </ac:spMkLst>
        </pc:spChg>
        <pc:spChg chg="del mod">
          <ac:chgData name="Mansur He" userId="2cd3e99d6a3c3959" providerId="LiveId" clId="{16CB9BD3-0FD0-435F-BA63-C692E6031789}" dt="2017-11-17T11:29:03.139" v="4081" actId="478"/>
          <ac:spMkLst>
            <pc:docMk/>
            <pc:sldMk cId="2183736248" sldId="257"/>
            <ac:spMk id="21" creationId="{42934FBA-ED78-4756-8262-5FE6CDF97C37}"/>
          </ac:spMkLst>
        </pc:spChg>
        <pc:picChg chg="add del mod ord">
          <ac:chgData name="Mansur He" userId="2cd3e99d6a3c3959" providerId="LiveId" clId="{16CB9BD3-0FD0-435F-BA63-C692E6031789}" dt="2017-11-17T21:34:23.405" v="5014" actId="478"/>
          <ac:picMkLst>
            <pc:docMk/>
            <pc:sldMk cId="2183736248" sldId="257"/>
            <ac:picMk id="2" creationId="{945F16FD-BBBD-4B1D-B5BE-741984F54040}"/>
          </ac:picMkLst>
        </pc:picChg>
        <pc:picChg chg="mod">
          <ac:chgData name="Mansur He" userId="2cd3e99d6a3c3959" providerId="LiveId" clId="{16CB9BD3-0FD0-435F-BA63-C692E6031789}" dt="2017-11-15T21:55:28.557" v="1759" actId="1076"/>
          <ac:picMkLst>
            <pc:docMk/>
            <pc:sldMk cId="2183736248" sldId="257"/>
            <ac:picMk id="5" creationId="{8DDF4BFB-120C-4CF3-BB24-2F8CEBB5119F}"/>
          </ac:picMkLst>
        </pc:picChg>
        <pc:picChg chg="del">
          <ac:chgData name="Mansur He" userId="2cd3e99d6a3c3959" providerId="LiveId" clId="{16CB9BD3-0FD0-435F-BA63-C692E6031789}" dt="2017-11-17T11:26:33.551" v="4032" actId="478"/>
          <ac:picMkLst>
            <pc:docMk/>
            <pc:sldMk cId="2183736248" sldId="257"/>
            <ac:picMk id="6" creationId="{8A7C2E0D-7A7C-403D-932F-1F754D76311D}"/>
          </ac:picMkLst>
        </pc:picChg>
        <pc:picChg chg="del mod">
          <ac:chgData name="Mansur He" userId="2cd3e99d6a3c3959" providerId="LiveId" clId="{16CB9BD3-0FD0-435F-BA63-C692E6031789}" dt="2017-11-17T11:24:42.873" v="4031" actId="478"/>
          <ac:picMkLst>
            <pc:docMk/>
            <pc:sldMk cId="2183736248" sldId="257"/>
            <ac:picMk id="24" creationId="{F4614E1D-5B23-402F-97DE-41ED7286733E}"/>
          </ac:picMkLst>
        </pc:picChg>
        <pc:cxnChg chg="del">
          <ac:chgData name="Mansur He" userId="2cd3e99d6a3c3959" providerId="LiveId" clId="{16CB9BD3-0FD0-435F-BA63-C692E6031789}" dt="2017-11-17T11:26:48.091" v="4038" actId="478"/>
          <ac:cxnSpMkLst>
            <pc:docMk/>
            <pc:sldMk cId="2183736248" sldId="257"/>
            <ac:cxnSpMk id="9" creationId="{42040E46-71E1-4D9E-9FB5-A9EC11BE8D76}"/>
          </ac:cxnSpMkLst>
        </pc:cxnChg>
        <pc:cxnChg chg="del">
          <ac:chgData name="Mansur He" userId="2cd3e99d6a3c3959" providerId="LiveId" clId="{16CB9BD3-0FD0-435F-BA63-C692E6031789}" dt="2017-11-17T11:26:47.121" v="4037" actId="478"/>
          <ac:cxnSpMkLst>
            <pc:docMk/>
            <pc:sldMk cId="2183736248" sldId="257"/>
            <ac:cxnSpMk id="16" creationId="{D57CA725-ADD3-4222-82AA-55F86F372D99}"/>
          </ac:cxnSpMkLst>
        </pc:cxnChg>
      </pc:sldChg>
      <pc:sldChg chg="addSp delSp modSp del ord">
        <pc:chgData name="Mansur He" userId="2cd3e99d6a3c3959" providerId="LiveId" clId="{16CB9BD3-0FD0-435F-BA63-C692E6031789}" dt="2017-11-17T09:45:39.757" v="4025" actId="2696"/>
        <pc:sldMkLst>
          <pc:docMk/>
          <pc:sldMk cId="2667552631" sldId="259"/>
        </pc:sldMkLst>
        <pc:spChg chg="add mod">
          <ac:chgData name="Mansur He" userId="2cd3e99d6a3c3959" providerId="LiveId" clId="{16CB9BD3-0FD0-435F-BA63-C692E6031789}" dt="2017-11-17T09:00:42.435" v="3861" actId="2696"/>
          <ac:spMkLst>
            <pc:docMk/>
            <pc:sldMk cId="2667552631" sldId="259"/>
            <ac:spMk id="2" creationId="{2BD7D3BE-63C7-48FB-B790-98B1433DC984}"/>
          </ac:spMkLst>
        </pc:spChg>
        <pc:spChg chg="del">
          <ac:chgData name="Mansur He" userId="2cd3e99d6a3c3959" providerId="LiveId" clId="{16CB9BD3-0FD0-435F-BA63-C692E6031789}" dt="2017-11-15T19:23:30.831" v="1620" actId="478"/>
          <ac:spMkLst>
            <pc:docMk/>
            <pc:sldMk cId="2667552631" sldId="259"/>
            <ac:spMk id="2" creationId="{88BE6DF1-2CDB-492C-B0C0-A5BCD8538591}"/>
          </ac:spMkLst>
        </pc:spChg>
        <pc:spChg chg="del mod">
          <ac:chgData name="Mansur He" userId="2cd3e99d6a3c3959" providerId="LiveId" clId="{16CB9BD3-0FD0-435F-BA63-C692E6031789}" dt="2017-11-17T09:00:42.435" v="3861" actId="2696"/>
          <ac:spMkLst>
            <pc:docMk/>
            <pc:sldMk cId="2667552631" sldId="259"/>
            <ac:spMk id="3" creationId="{5B1C1353-FB02-478A-8480-B6F9E92EE175}"/>
          </ac:spMkLst>
        </pc:spChg>
        <pc:spChg chg="add del mod">
          <ac:chgData name="Mansur He" userId="2cd3e99d6a3c3959" providerId="LiveId" clId="{16CB9BD3-0FD0-435F-BA63-C692E6031789}" dt="2017-11-15T19:23:33.378" v="1621" actId="478"/>
          <ac:spMkLst>
            <pc:docMk/>
            <pc:sldMk cId="2667552631" sldId="259"/>
            <ac:spMk id="8" creationId="{F74B7A78-4937-4232-8021-23C44358B97E}"/>
          </ac:spMkLst>
        </pc:spChg>
        <pc:spChg chg="del">
          <ac:chgData name="Mansur He" userId="2cd3e99d6a3c3959" providerId="LiveId" clId="{16CB9BD3-0FD0-435F-BA63-C692E6031789}" dt="2017-11-17T09:00:42.435" v="3861" actId="2696"/>
          <ac:spMkLst>
            <pc:docMk/>
            <pc:sldMk cId="2667552631" sldId="259"/>
            <ac:spMk id="9" creationId="{34F9077E-BFD1-4E38-9ED7-784E3D31BD25}"/>
          </ac:spMkLst>
        </pc:spChg>
        <pc:spChg chg="add mod">
          <ac:chgData name="Mansur He" userId="2cd3e99d6a3c3959" providerId="LiveId" clId="{16CB9BD3-0FD0-435F-BA63-C692E6031789}" dt="2017-11-15T19:23:48.214" v="1645" actId="122"/>
          <ac:spMkLst>
            <pc:docMk/>
            <pc:sldMk cId="2667552631" sldId="259"/>
            <ac:spMk id="15" creationId="{0B7055AB-6AA9-4E53-9317-860D19E7ECAA}"/>
          </ac:spMkLst>
        </pc:spChg>
        <pc:spChg chg="del">
          <ac:chgData name="Mansur He" userId="2cd3e99d6a3c3959" providerId="LiveId" clId="{16CB9BD3-0FD0-435F-BA63-C692E6031789}" dt="2017-11-17T09:00:42.435" v="3861" actId="2696"/>
          <ac:spMkLst>
            <pc:docMk/>
            <pc:sldMk cId="2667552631" sldId="259"/>
            <ac:spMk id="23" creationId="{9F845352-D29D-4E7E-8B84-824C79A33983}"/>
          </ac:spMkLst>
        </pc:spChg>
        <pc:picChg chg="mod">
          <ac:chgData name="Mansur He" userId="2cd3e99d6a3c3959" providerId="LiveId" clId="{16CB9BD3-0FD0-435F-BA63-C692E6031789}" dt="2017-11-17T07:24:36.169" v="1897" actId="1076"/>
          <ac:picMkLst>
            <pc:docMk/>
            <pc:sldMk cId="2667552631" sldId="259"/>
            <ac:picMk id="4" creationId="{EB52BED9-678F-4330-9B08-D6949B7E9D89}"/>
          </ac:picMkLst>
        </pc:picChg>
        <pc:picChg chg="del mod">
          <ac:chgData name="Mansur He" userId="2cd3e99d6a3c3959" providerId="LiveId" clId="{16CB9BD3-0FD0-435F-BA63-C692E6031789}" dt="2017-11-17T07:24:27.318" v="1895" actId="478"/>
          <ac:picMkLst>
            <pc:docMk/>
            <pc:sldMk cId="2667552631" sldId="259"/>
            <ac:picMk id="7" creationId="{90A79D8F-6925-4C38-BDA9-2A85496F38FA}"/>
          </ac:picMkLst>
        </pc:picChg>
      </pc:sldChg>
      <pc:sldChg chg="addSp delSp modSp del">
        <pc:chgData name="Mansur He" userId="2cd3e99d6a3c3959" providerId="LiveId" clId="{16CB9BD3-0FD0-435F-BA63-C692E6031789}" dt="2017-11-17T12:00:17.770" v="4801" actId="2696"/>
        <pc:sldMkLst>
          <pc:docMk/>
          <pc:sldMk cId="3712254115" sldId="260"/>
        </pc:sldMkLst>
        <pc:spChg chg="del">
          <ac:chgData name="Mansur He" userId="2cd3e99d6a3c3959" providerId="LiveId" clId="{16CB9BD3-0FD0-435F-BA63-C692E6031789}" dt="2017-11-15T19:24:26.530" v="1666" actId="478"/>
          <ac:spMkLst>
            <pc:docMk/>
            <pc:sldMk cId="3712254115" sldId="260"/>
            <ac:spMk id="2" creationId="{3D73F741-3EBF-4C82-B9A0-7CDAEBB07471}"/>
          </ac:spMkLst>
        </pc:spChg>
        <pc:spChg chg="add del mod">
          <ac:chgData name="Mansur He" userId="2cd3e99d6a3c3959" providerId="LiveId" clId="{16CB9BD3-0FD0-435F-BA63-C692E6031789}" dt="2017-11-17T11:32:24.153" v="4110" actId="478"/>
          <ac:spMkLst>
            <pc:docMk/>
            <pc:sldMk cId="3712254115" sldId="260"/>
            <ac:spMk id="3" creationId="{C7C84285-05FE-4CB7-A5B5-73E057787828}"/>
          </ac:spMkLst>
        </pc:spChg>
        <pc:spChg chg="mod">
          <ac:chgData name="Mansur He" userId="2cd3e99d6a3c3959" providerId="LiveId" clId="{16CB9BD3-0FD0-435F-BA63-C692E6031789}" dt="2017-11-16T19:38:22.001" v="1815" actId="20577"/>
          <ac:spMkLst>
            <pc:docMk/>
            <pc:sldMk cId="3712254115" sldId="260"/>
            <ac:spMk id="5" creationId="{EABE288E-B19A-4D0E-8015-C7CAB87F8A9D}"/>
          </ac:spMkLst>
        </pc:spChg>
        <pc:spChg chg="add del mod">
          <ac:chgData name="Mansur He" userId="2cd3e99d6a3c3959" providerId="LiveId" clId="{16CB9BD3-0FD0-435F-BA63-C692E6031789}" dt="2017-11-15T19:24:29.139" v="1667" actId="478"/>
          <ac:spMkLst>
            <pc:docMk/>
            <pc:sldMk cId="3712254115" sldId="260"/>
            <ac:spMk id="6" creationId="{95435D54-FE9A-4C1D-A3C8-1F964CA23EF4}"/>
          </ac:spMkLst>
        </pc:spChg>
        <pc:spChg chg="del">
          <ac:chgData name="Mansur He" userId="2cd3e99d6a3c3959" providerId="LiveId" clId="{16CB9BD3-0FD0-435F-BA63-C692E6031789}" dt="2017-11-17T11:32:22.321" v="4109" actId="478"/>
          <ac:spMkLst>
            <pc:docMk/>
            <pc:sldMk cId="3712254115" sldId="260"/>
            <ac:spMk id="11" creationId="{B16D8FD8-34AD-4BFD-A7A4-DEC3964B1980}"/>
          </ac:spMkLst>
        </pc:spChg>
        <pc:spChg chg="del">
          <ac:chgData name="Mansur He" userId="2cd3e99d6a3c3959" providerId="LiveId" clId="{16CB9BD3-0FD0-435F-BA63-C692E6031789}" dt="2017-11-17T11:32:22.321" v="4109" actId="478"/>
          <ac:spMkLst>
            <pc:docMk/>
            <pc:sldMk cId="3712254115" sldId="260"/>
            <ac:spMk id="12" creationId="{8703D0EE-20EB-44A9-AC5C-E52A35055FAA}"/>
          </ac:spMkLst>
        </pc:spChg>
        <pc:spChg chg="add del mod">
          <ac:chgData name="Mansur He" userId="2cd3e99d6a3c3959" providerId="LiveId" clId="{16CB9BD3-0FD0-435F-BA63-C692E6031789}" dt="2017-11-17T11:32:25.834" v="4111" actId="478"/>
          <ac:spMkLst>
            <pc:docMk/>
            <pc:sldMk cId="3712254115" sldId="260"/>
            <ac:spMk id="14" creationId="{C83B212C-1C07-4015-9C4C-A42A0AE246DE}"/>
          </ac:spMkLst>
        </pc:spChg>
        <pc:spChg chg="mod">
          <ac:chgData name="Mansur He" userId="2cd3e99d6a3c3959" providerId="LiveId" clId="{16CB9BD3-0FD0-435F-BA63-C692E6031789}" dt="2017-11-16T19:40:31.918" v="1818" actId="1076"/>
          <ac:spMkLst>
            <pc:docMk/>
            <pc:sldMk cId="3712254115" sldId="260"/>
            <ac:spMk id="21" creationId="{7DA3F9B0-93DC-40F1-8823-E6C29A5E8D35}"/>
          </ac:spMkLst>
        </pc:spChg>
        <pc:picChg chg="del">
          <ac:chgData name="Mansur He" userId="2cd3e99d6a3c3959" providerId="LiveId" clId="{16CB9BD3-0FD0-435F-BA63-C692E6031789}" dt="2017-11-17T11:32:22.321" v="4109" actId="478"/>
          <ac:picMkLst>
            <pc:docMk/>
            <pc:sldMk cId="3712254115" sldId="260"/>
            <ac:picMk id="4" creationId="{C600A99C-DDE5-4061-8884-F2BFC1F2F614}"/>
          </ac:picMkLst>
        </pc:picChg>
        <pc:cxnChg chg="del">
          <ac:chgData name="Mansur He" userId="2cd3e99d6a3c3959" providerId="LiveId" clId="{16CB9BD3-0FD0-435F-BA63-C692E6031789}" dt="2017-11-17T11:32:22.321" v="4109" actId="478"/>
          <ac:cxnSpMkLst>
            <pc:docMk/>
            <pc:sldMk cId="3712254115" sldId="260"/>
            <ac:cxnSpMk id="7" creationId="{ABDBE72E-3499-4172-A81A-C3F6BC53E0DB}"/>
          </ac:cxnSpMkLst>
        </pc:cxnChg>
        <pc:cxnChg chg="del">
          <ac:chgData name="Mansur He" userId="2cd3e99d6a3c3959" providerId="LiveId" clId="{16CB9BD3-0FD0-435F-BA63-C692E6031789}" dt="2017-11-17T11:32:22.321" v="4109" actId="478"/>
          <ac:cxnSpMkLst>
            <pc:docMk/>
            <pc:sldMk cId="3712254115" sldId="260"/>
            <ac:cxnSpMk id="13" creationId="{1379E97D-0FE8-438E-BBAA-6401135A6E03}"/>
          </ac:cxnSpMkLst>
        </pc:cxnChg>
      </pc:sldChg>
      <pc:sldChg chg="addSp delSp modSp del ord">
        <pc:chgData name="Mansur He" userId="2cd3e99d6a3c3959" providerId="LiveId" clId="{16CB9BD3-0FD0-435F-BA63-C692E6031789}" dt="2017-11-18T04:21:21.087" v="11505" actId="2696"/>
        <pc:sldMkLst>
          <pc:docMk/>
          <pc:sldMk cId="2821594686" sldId="261"/>
        </pc:sldMkLst>
        <pc:spChg chg="add mod ord">
          <ac:chgData name="Mansur He" userId="2cd3e99d6a3c3959" providerId="LiveId" clId="{16CB9BD3-0FD0-435F-BA63-C692E6031789}" dt="2017-11-17T22:05:40.631" v="5228" actId="688"/>
          <ac:spMkLst>
            <pc:docMk/>
            <pc:sldMk cId="2821594686" sldId="261"/>
            <ac:spMk id="2" creationId="{F34251B7-464C-437B-B0F8-1044020551FC}"/>
          </ac:spMkLst>
        </pc:spChg>
        <pc:spChg chg="del">
          <ac:chgData name="Mansur He" userId="2cd3e99d6a3c3959" providerId="LiveId" clId="{16CB9BD3-0FD0-435F-BA63-C692E6031789}" dt="2017-11-15T19:24:51.519" v="1707" actId="478"/>
          <ac:spMkLst>
            <pc:docMk/>
            <pc:sldMk cId="2821594686" sldId="261"/>
            <ac:spMk id="2" creationId="{5627119E-A18E-468D-988F-32F7DB984723}"/>
          </ac:spMkLst>
        </pc:spChg>
        <pc:spChg chg="del">
          <ac:chgData name="Mansur He" userId="2cd3e99d6a3c3959" providerId="LiveId" clId="{16CB9BD3-0FD0-435F-BA63-C692E6031789}" dt="2017-11-15T19:24:51.519" v="1707" actId="478"/>
          <ac:spMkLst>
            <pc:docMk/>
            <pc:sldMk cId="2821594686" sldId="261"/>
            <ac:spMk id="3" creationId="{C13950B7-2D31-4110-92D4-014344DB4B3F}"/>
          </ac:spMkLst>
        </pc:spChg>
        <pc:spChg chg="add mod ord">
          <ac:chgData name="Mansur He" userId="2cd3e99d6a3c3959" providerId="LiveId" clId="{16CB9BD3-0FD0-435F-BA63-C692E6031789}" dt="2017-11-17T21:48:49.491" v="5199" actId="1076"/>
          <ac:spMkLst>
            <pc:docMk/>
            <pc:sldMk cId="2821594686" sldId="261"/>
            <ac:spMk id="4" creationId="{E21462CE-EA96-4F86-9E6E-C524CA03E446}"/>
          </ac:spMkLst>
        </pc:spChg>
        <pc:spChg chg="add del mod">
          <ac:chgData name="Mansur He" userId="2cd3e99d6a3c3959" providerId="LiveId" clId="{16CB9BD3-0FD0-435F-BA63-C692E6031789}" dt="2017-11-15T19:24:53.394" v="1708" actId="478"/>
          <ac:spMkLst>
            <pc:docMk/>
            <pc:sldMk cId="2821594686" sldId="261"/>
            <ac:spMk id="5" creationId="{A8D67DF2-3E9A-4ADA-A932-59CC2FBE8970}"/>
          </ac:spMkLst>
        </pc:spChg>
        <pc:spChg chg="mod">
          <ac:chgData name="Mansur He" userId="2cd3e99d6a3c3959" providerId="LiveId" clId="{16CB9BD3-0FD0-435F-BA63-C692E6031789}" dt="2017-11-17T22:06:26.588" v="5350" actId="1076"/>
          <ac:spMkLst>
            <pc:docMk/>
            <pc:sldMk cId="2821594686" sldId="261"/>
            <ac:spMk id="5" creationId="{01B75C1B-E27B-45F2-9AE6-6706045192DC}"/>
          </ac:spMkLst>
        </pc:spChg>
        <pc:spChg chg="add mod">
          <ac:chgData name="Mansur He" userId="2cd3e99d6a3c3959" providerId="LiveId" clId="{16CB9BD3-0FD0-435F-BA63-C692E6031789}" dt="2017-11-17T21:51:36.339" v="5211" actId="1076"/>
          <ac:spMkLst>
            <pc:docMk/>
            <pc:sldMk cId="2821594686" sldId="261"/>
            <ac:spMk id="6" creationId="{4B16F63E-543A-45CE-B8A4-DA2F5634CCFA}"/>
          </ac:spMkLst>
        </pc:spChg>
        <pc:spChg chg="add del mod ord">
          <ac:chgData name="Mansur He" userId="2cd3e99d6a3c3959" providerId="LiveId" clId="{16CB9BD3-0FD0-435F-BA63-C692E6031789}" dt="2017-11-17T21:48:21.987" v="5190" actId="478"/>
          <ac:spMkLst>
            <pc:docMk/>
            <pc:sldMk cId="2821594686" sldId="261"/>
            <ac:spMk id="7" creationId="{04CC0280-A30C-45E9-B911-738C529AD871}"/>
          </ac:spMkLst>
        </pc:spChg>
        <pc:spChg chg="mod">
          <ac:chgData name="Mansur He" userId="2cd3e99d6a3c3959" providerId="LiveId" clId="{16CB9BD3-0FD0-435F-BA63-C692E6031789}" dt="2017-11-17T22:08:59.577" v="5380" actId="20577"/>
          <ac:spMkLst>
            <pc:docMk/>
            <pc:sldMk cId="2821594686" sldId="261"/>
            <ac:spMk id="8" creationId="{D8155AAD-9962-4CA6-ACC4-F0B27FBC8556}"/>
          </ac:spMkLst>
        </pc:spChg>
        <pc:spChg chg="mod">
          <ac:chgData name="Mansur He" userId="2cd3e99d6a3c3959" providerId="LiveId" clId="{16CB9BD3-0FD0-435F-BA63-C692E6031789}" dt="2017-11-17T22:10:52.790" v="5487" actId="1076"/>
          <ac:spMkLst>
            <pc:docMk/>
            <pc:sldMk cId="2821594686" sldId="261"/>
            <ac:spMk id="9" creationId="{55A22FEF-B129-4417-8A4C-F657E472FF17}"/>
          </ac:spMkLst>
        </pc:spChg>
        <pc:spChg chg="mod">
          <ac:chgData name="Mansur He" userId="2cd3e99d6a3c3959" providerId="LiveId" clId="{16CB9BD3-0FD0-435F-BA63-C692E6031789}" dt="2017-11-17T22:09:41.359" v="5410" actId="1076"/>
          <ac:spMkLst>
            <pc:docMk/>
            <pc:sldMk cId="2821594686" sldId="261"/>
            <ac:spMk id="10" creationId="{B384EE35-9580-4293-ADE6-638BA1C467C5}"/>
          </ac:spMkLst>
        </pc:spChg>
        <pc:spChg chg="mod">
          <ac:chgData name="Mansur He" userId="2cd3e99d6a3c3959" providerId="LiveId" clId="{16CB9BD3-0FD0-435F-BA63-C692E6031789}" dt="2017-11-17T22:12:17.344" v="5499" actId="14100"/>
          <ac:spMkLst>
            <pc:docMk/>
            <pc:sldMk cId="2821594686" sldId="261"/>
            <ac:spMk id="12" creationId="{2D53ABCF-F81E-4817-8A74-4D0F87A8D9DE}"/>
          </ac:spMkLst>
        </pc:spChg>
        <pc:spChg chg="add del mod">
          <ac:chgData name="Mansur He" userId="2cd3e99d6a3c3959" providerId="LiveId" clId="{16CB9BD3-0FD0-435F-BA63-C692E6031789}" dt="2017-11-17T21:46:14.469" v="5167" actId="478"/>
          <ac:spMkLst>
            <pc:docMk/>
            <pc:sldMk cId="2821594686" sldId="261"/>
            <ac:spMk id="14" creationId="{311B3EA4-3DBC-4615-B758-20EC18A390AA}"/>
          </ac:spMkLst>
        </pc:spChg>
        <pc:spChg chg="add mod ord">
          <ac:chgData name="Mansur He" userId="2cd3e99d6a3c3959" providerId="LiveId" clId="{16CB9BD3-0FD0-435F-BA63-C692E6031789}" dt="2017-11-17T22:12:25.988" v="5501" actId="14100"/>
          <ac:spMkLst>
            <pc:docMk/>
            <pc:sldMk cId="2821594686" sldId="261"/>
            <ac:spMk id="15" creationId="{8B943369-DE19-4E19-9A1A-8C218E2AD575}"/>
          </ac:spMkLst>
        </pc:spChg>
        <pc:spChg chg="add mod">
          <ac:chgData name="Mansur He" userId="2cd3e99d6a3c3959" providerId="LiveId" clId="{16CB9BD3-0FD0-435F-BA63-C692E6031789}" dt="2017-11-17T22:09:07.798" v="5403" actId="20577"/>
          <ac:spMkLst>
            <pc:docMk/>
            <pc:sldMk cId="2821594686" sldId="261"/>
            <ac:spMk id="16" creationId="{53CE2BA2-BCBC-4107-9273-3AE8F39AE13F}"/>
          </ac:spMkLst>
        </pc:spChg>
        <pc:spChg chg="add del mod ord">
          <ac:chgData name="Mansur He" userId="2cd3e99d6a3c3959" providerId="LiveId" clId="{16CB9BD3-0FD0-435F-BA63-C692E6031789}" dt="2017-11-17T21:48:22.831" v="5191" actId="478"/>
          <ac:spMkLst>
            <pc:docMk/>
            <pc:sldMk cId="2821594686" sldId="261"/>
            <ac:spMk id="16" creationId="{B3386A4D-912A-4A7E-8292-1F506AD396B1}"/>
          </ac:spMkLst>
        </pc:spChg>
        <pc:spChg chg="add mod ord">
          <ac:chgData name="Mansur He" userId="2cd3e99d6a3c3959" providerId="LiveId" clId="{16CB9BD3-0FD0-435F-BA63-C692E6031789}" dt="2017-11-17T22:12:38.460" v="5503" actId="20577"/>
          <ac:spMkLst>
            <pc:docMk/>
            <pc:sldMk cId="2821594686" sldId="261"/>
            <ac:spMk id="17" creationId="{423A4226-768D-4332-AF25-A810C474B1CA}"/>
          </ac:spMkLst>
        </pc:spChg>
        <pc:spChg chg="add mod">
          <ac:chgData name="Mansur He" userId="2cd3e99d6a3c3959" providerId="LiveId" clId="{16CB9BD3-0FD0-435F-BA63-C692E6031789}" dt="2017-11-17T22:10:08.976" v="5480" actId="14100"/>
          <ac:spMkLst>
            <pc:docMk/>
            <pc:sldMk cId="2821594686" sldId="261"/>
            <ac:spMk id="18" creationId="{A6028CFA-5394-4FCD-A602-1761F0E1733B}"/>
          </ac:spMkLst>
        </pc:spChg>
        <pc:grpChg chg="add mod">
          <ac:chgData name="Mansur He" userId="2cd3e99d6a3c3959" providerId="LiveId" clId="{16CB9BD3-0FD0-435F-BA63-C692E6031789}" dt="2017-11-18T03:25:10.925" v="10762" actId="339"/>
          <ac:grpSpMkLst>
            <pc:docMk/>
            <pc:sldMk cId="2821594686" sldId="261"/>
            <ac:grpSpMk id="3" creationId="{D974F10E-AB07-4088-A07C-F07D3FB47FA2}"/>
          </ac:grpSpMkLst>
        </pc:grpChg>
        <pc:graphicFrameChg chg="mod">
          <ac:chgData name="Mansur He" userId="2cd3e99d6a3c3959" providerId="LiveId" clId="{16CB9BD3-0FD0-435F-BA63-C692E6031789}" dt="2017-11-18T03:25:10.209" v="10761" actId="339"/>
          <ac:graphicFrameMkLst>
            <pc:docMk/>
            <pc:sldMk cId="2821594686" sldId="261"/>
            <ac:graphicFrameMk id="29" creationId="{55249C3D-060C-4E3A-9671-A84E78BE0CDA}"/>
          </ac:graphicFrameMkLst>
        </pc:graphicFrameChg>
        <pc:picChg chg="add mod">
          <ac:chgData name="Mansur He" userId="2cd3e99d6a3c3959" providerId="LiveId" clId="{16CB9BD3-0FD0-435F-BA63-C692E6031789}" dt="2017-11-17T21:44:20.562" v="5132" actId="164"/>
          <ac:picMkLst>
            <pc:docMk/>
            <pc:sldMk cId="2821594686" sldId="261"/>
            <ac:picMk id="11" creationId="{19E6C715-AB73-49B8-BA17-1E2F1337181D}"/>
          </ac:picMkLst>
        </pc:picChg>
        <pc:picChg chg="mod">
          <ac:chgData name="Mansur He" userId="2cd3e99d6a3c3959" providerId="LiveId" clId="{16CB9BD3-0FD0-435F-BA63-C692E6031789}" dt="2017-11-17T21:44:20.562" v="5132" actId="164"/>
          <ac:picMkLst>
            <pc:docMk/>
            <pc:sldMk cId="2821594686" sldId="261"/>
            <ac:picMk id="36" creationId="{16E6F12A-BDEA-4947-8182-5C4E9409BDEA}"/>
          </ac:picMkLst>
        </pc:picChg>
        <pc:picChg chg="del">
          <ac:chgData name="Mansur He" userId="2cd3e99d6a3c3959" providerId="LiveId" clId="{16CB9BD3-0FD0-435F-BA63-C692E6031789}" dt="2017-11-17T21:03:39.641" v="4888" actId="478"/>
          <ac:picMkLst>
            <pc:docMk/>
            <pc:sldMk cId="2821594686" sldId="261"/>
            <ac:picMk id="38" creationId="{48E93331-9B9E-4B5A-8081-5441C8B1CBBA}"/>
          </ac:picMkLst>
        </pc:picChg>
      </pc:sldChg>
      <pc:sldChg chg="addSp delSp modSp add del ord">
        <pc:chgData name="Mansur He" userId="2cd3e99d6a3c3959" providerId="LiveId" clId="{16CB9BD3-0FD0-435F-BA63-C692E6031789}" dt="2017-11-18T03:08:53.658" v="10724" actId="2696"/>
        <pc:sldMkLst>
          <pc:docMk/>
          <pc:sldMk cId="1665947757" sldId="263"/>
        </pc:sldMkLst>
        <pc:spChg chg="del">
          <ac:chgData name="Mansur He" userId="2cd3e99d6a3c3959" providerId="LiveId" clId="{16CB9BD3-0FD0-435F-BA63-C692E6031789}" dt="2017-11-18T03:03:35.841" v="10686" actId="478"/>
          <ac:spMkLst>
            <pc:docMk/>
            <pc:sldMk cId="1665947757" sldId="263"/>
            <ac:spMk id="2" creationId="{5876BE58-00FA-4D86-85B1-AE60D67A376F}"/>
          </ac:spMkLst>
        </pc:spChg>
        <pc:spChg chg="add del">
          <ac:chgData name="Mansur He" userId="2cd3e99d6a3c3959" providerId="LiveId" clId="{16CB9BD3-0FD0-435F-BA63-C692E6031789}" dt="2017-11-18T02:06:50.700" v="9258" actId="2696"/>
          <ac:spMkLst>
            <pc:docMk/>
            <pc:sldMk cId="1665947757" sldId="263"/>
            <ac:spMk id="5" creationId="{1F40652F-D830-409F-9D1C-4084A499E6CE}"/>
          </ac:spMkLst>
        </pc:spChg>
        <pc:spChg chg="add del">
          <ac:chgData name="Mansur He" userId="2cd3e99d6a3c3959" providerId="LiveId" clId="{16CB9BD3-0FD0-435F-BA63-C692E6031789}" dt="2017-11-18T02:06:50.700" v="9258" actId="2696"/>
          <ac:spMkLst>
            <pc:docMk/>
            <pc:sldMk cId="1665947757" sldId="263"/>
            <ac:spMk id="6" creationId="{7DFCED84-D6F9-4704-8DB4-4FACF063E86F}"/>
          </ac:spMkLst>
        </pc:spChg>
        <pc:spChg chg="add del mod">
          <ac:chgData name="Mansur He" userId="2cd3e99d6a3c3959" providerId="LiveId" clId="{16CB9BD3-0FD0-435F-BA63-C692E6031789}" dt="2017-11-18T03:03:35.841" v="10686" actId="478"/>
          <ac:spMkLst>
            <pc:docMk/>
            <pc:sldMk cId="1665947757" sldId="263"/>
            <ac:spMk id="7" creationId="{7D5EB1C8-8019-4764-A0D4-EAD8E5E9075B}"/>
          </ac:spMkLst>
        </pc:spChg>
        <pc:spChg chg="add del mod">
          <ac:chgData name="Mansur He" userId="2cd3e99d6a3c3959" providerId="LiveId" clId="{16CB9BD3-0FD0-435F-BA63-C692E6031789}" dt="2017-11-18T03:03:35.841" v="10686" actId="478"/>
          <ac:spMkLst>
            <pc:docMk/>
            <pc:sldMk cId="1665947757" sldId="263"/>
            <ac:spMk id="9" creationId="{5C5294CC-FA33-4E61-B5A3-06740B79FEB0}"/>
          </ac:spMkLst>
        </pc:spChg>
        <pc:spChg chg="add del mod">
          <ac:chgData name="Mansur He" userId="2cd3e99d6a3c3959" providerId="LiveId" clId="{16CB9BD3-0FD0-435F-BA63-C692E6031789}" dt="2017-11-18T03:07:51.584" v="10723" actId="478"/>
          <ac:spMkLst>
            <pc:docMk/>
            <pc:sldMk cId="1665947757" sldId="263"/>
            <ac:spMk id="10" creationId="{A4B52D26-3AA8-450A-96EC-402DF191DEFA}"/>
          </ac:spMkLst>
        </pc:spChg>
        <pc:picChg chg="add del">
          <ac:chgData name="Mansur He" userId="2cd3e99d6a3c3959" providerId="LiveId" clId="{16CB9BD3-0FD0-435F-BA63-C692E6031789}" dt="2017-11-18T02:06:50.700" v="9258" actId="2696"/>
          <ac:picMkLst>
            <pc:docMk/>
            <pc:sldMk cId="1665947757" sldId="263"/>
            <ac:picMk id="4" creationId="{4772C0B0-398A-437F-84ED-CE9A57D5E7F5}"/>
          </ac:picMkLst>
        </pc:picChg>
        <pc:picChg chg="add del mod">
          <ac:chgData name="Mansur He" userId="2cd3e99d6a3c3959" providerId="LiveId" clId="{16CB9BD3-0FD0-435F-BA63-C692E6031789}" dt="2017-11-18T03:03:35.841" v="10686" actId="478"/>
          <ac:picMkLst>
            <pc:docMk/>
            <pc:sldMk cId="1665947757" sldId="263"/>
            <ac:picMk id="8" creationId="{63259DAC-F429-4F02-AEE0-421DE98E38CD}"/>
          </ac:picMkLst>
        </pc:picChg>
      </pc:sldChg>
      <pc:sldChg chg="addSp delSp modSp ord">
        <pc:chgData name="Mansur He" userId="2cd3e99d6a3c3959" providerId="LiveId" clId="{16CB9BD3-0FD0-435F-BA63-C692E6031789}" dt="2017-11-18T06:58:04.614" v="15792" actId="1076"/>
        <pc:sldMkLst>
          <pc:docMk/>
          <pc:sldMk cId="2018042178" sldId="264"/>
        </pc:sldMkLst>
        <pc:spChg chg="del">
          <ac:chgData name="Mansur He" userId="2cd3e99d6a3c3959" providerId="LiveId" clId="{16CB9BD3-0FD0-435F-BA63-C692E6031789}" dt="2017-11-18T02:36:49.782" v="9554" actId="478"/>
          <ac:spMkLst>
            <pc:docMk/>
            <pc:sldMk cId="2018042178" sldId="264"/>
            <ac:spMk id="2" creationId="{46E96500-B8EA-45C6-98EE-E1A92B9911C6}"/>
          </ac:spMkLst>
        </pc:spChg>
        <pc:spChg chg="del">
          <ac:chgData name="Mansur He" userId="2cd3e99d6a3c3959" providerId="LiveId" clId="{16CB9BD3-0FD0-435F-BA63-C692E6031789}" dt="2017-11-18T02:36:49.782" v="9554" actId="478"/>
          <ac:spMkLst>
            <pc:docMk/>
            <pc:sldMk cId="2018042178" sldId="264"/>
            <ac:spMk id="3" creationId="{B2DA59EF-FDB1-4634-909C-A06CF0429113}"/>
          </ac:spMkLst>
        </pc:spChg>
        <pc:spChg chg="add del">
          <ac:chgData name="Mansur He" userId="2cd3e99d6a3c3959" providerId="LiveId" clId="{16CB9BD3-0FD0-435F-BA63-C692E6031789}" dt="2017-11-18T02:06:53.468" v="9260" actId="1076"/>
          <ac:spMkLst>
            <pc:docMk/>
            <pc:sldMk cId="2018042178" sldId="264"/>
            <ac:spMk id="5" creationId="{722FD133-0387-4FE3-B2D5-63ACB92F6F0B}"/>
          </ac:spMkLst>
        </pc:spChg>
        <pc:spChg chg="add del">
          <ac:chgData name="Mansur He" userId="2cd3e99d6a3c3959" providerId="LiveId" clId="{16CB9BD3-0FD0-435F-BA63-C692E6031789}" dt="2017-11-18T02:06:53.468" v="9260" actId="1076"/>
          <ac:spMkLst>
            <pc:docMk/>
            <pc:sldMk cId="2018042178" sldId="264"/>
            <ac:spMk id="6" creationId="{E8BECDCB-C55C-4D9E-A1DE-876AC8BEAC6D}"/>
          </ac:spMkLst>
        </pc:spChg>
        <pc:spChg chg="add del mod">
          <ac:chgData name="Mansur He" userId="2cd3e99d6a3c3959" providerId="LiveId" clId="{16CB9BD3-0FD0-435F-BA63-C692E6031789}" dt="2017-11-18T03:10:57.388" v="10726" actId="478"/>
          <ac:spMkLst>
            <pc:docMk/>
            <pc:sldMk cId="2018042178" sldId="264"/>
            <ac:spMk id="8" creationId="{D08F4904-121B-4525-B359-5B98D5055A1F}"/>
          </ac:spMkLst>
        </pc:spChg>
        <pc:spChg chg="add del mod">
          <ac:chgData name="Mansur He" userId="2cd3e99d6a3c3959" providerId="LiveId" clId="{16CB9BD3-0FD0-435F-BA63-C692E6031789}" dt="2017-11-18T03:10:59.307" v="10727" actId="478"/>
          <ac:spMkLst>
            <pc:docMk/>
            <pc:sldMk cId="2018042178" sldId="264"/>
            <ac:spMk id="9" creationId="{E8690507-4D71-4F14-B841-FDFA83C64BDC}"/>
          </ac:spMkLst>
        </pc:spChg>
        <pc:spChg chg="add del mod">
          <ac:chgData name="Mansur He" userId="2cd3e99d6a3c3959" providerId="LiveId" clId="{16CB9BD3-0FD0-435F-BA63-C692E6031789}" dt="2017-11-18T02:36:51.769" v="9555" actId="478"/>
          <ac:spMkLst>
            <pc:docMk/>
            <pc:sldMk cId="2018042178" sldId="264"/>
            <ac:spMk id="11" creationId="{D36339A9-28F6-4D7A-BD8A-3C3816CBA719}"/>
          </ac:spMkLst>
        </pc:spChg>
        <pc:spChg chg="add del mod">
          <ac:chgData name="Mansur He" userId="2cd3e99d6a3c3959" providerId="LiveId" clId="{16CB9BD3-0FD0-435F-BA63-C692E6031789}" dt="2017-11-18T04:20:27.845" v="11496" actId="478"/>
          <ac:spMkLst>
            <pc:docMk/>
            <pc:sldMk cId="2018042178" sldId="264"/>
            <ac:spMk id="12" creationId="{7F890CD5-789B-4F1E-914B-24F1A66DE3EE}"/>
          </ac:spMkLst>
        </pc:spChg>
        <pc:spChg chg="add del mod">
          <ac:chgData name="Mansur He" userId="2cd3e99d6a3c3959" providerId="LiveId" clId="{16CB9BD3-0FD0-435F-BA63-C692E6031789}" dt="2017-11-18T03:30:45.196" v="10818" actId="478"/>
          <ac:spMkLst>
            <pc:docMk/>
            <pc:sldMk cId="2018042178" sldId="264"/>
            <ac:spMk id="13" creationId="{AF7E6D02-19E5-449A-82D0-8B854F02F4E4}"/>
          </ac:spMkLst>
        </pc:spChg>
        <pc:spChg chg="add del mod">
          <ac:chgData name="Mansur He" userId="2cd3e99d6a3c3959" providerId="LiveId" clId="{16CB9BD3-0FD0-435F-BA63-C692E6031789}" dt="2017-11-18T04:20:27.845" v="11496" actId="478"/>
          <ac:spMkLst>
            <pc:docMk/>
            <pc:sldMk cId="2018042178" sldId="264"/>
            <ac:spMk id="14" creationId="{B848829C-9A3D-4F1B-A155-A92D1A431C6C}"/>
          </ac:spMkLst>
        </pc:spChg>
        <pc:spChg chg="add del mod">
          <ac:chgData name="Mansur He" userId="2cd3e99d6a3c3959" providerId="LiveId" clId="{16CB9BD3-0FD0-435F-BA63-C692E6031789}" dt="2017-11-18T04:20:27.845" v="11496" actId="478"/>
          <ac:spMkLst>
            <pc:docMk/>
            <pc:sldMk cId="2018042178" sldId="264"/>
            <ac:spMk id="15" creationId="{4CC95D96-C82E-4CFB-BF59-448B32CA9DB9}"/>
          </ac:spMkLst>
        </pc:spChg>
        <pc:spChg chg="add del mod">
          <ac:chgData name="Mansur He" userId="2cd3e99d6a3c3959" providerId="LiveId" clId="{16CB9BD3-0FD0-435F-BA63-C692E6031789}" dt="2017-11-18T04:20:27.845" v="11496" actId="478"/>
          <ac:spMkLst>
            <pc:docMk/>
            <pc:sldMk cId="2018042178" sldId="264"/>
            <ac:spMk id="16" creationId="{F3A34ECD-3C84-4D65-9AFB-6C04AFEEDDB7}"/>
          </ac:spMkLst>
        </pc:spChg>
        <pc:spChg chg="add mod">
          <ac:chgData name="Mansur He" userId="2cd3e99d6a3c3959" providerId="LiveId" clId="{16CB9BD3-0FD0-435F-BA63-C692E6031789}" dt="2017-11-18T03:58:27.196" v="11162" actId="164"/>
          <ac:spMkLst>
            <pc:docMk/>
            <pc:sldMk cId="2018042178" sldId="264"/>
            <ac:spMk id="17" creationId="{39B9FFEA-44D4-4352-B0AB-65421A76D75A}"/>
          </ac:spMkLst>
        </pc:spChg>
        <pc:spChg chg="add mod">
          <ac:chgData name="Mansur He" userId="2cd3e99d6a3c3959" providerId="LiveId" clId="{16CB9BD3-0FD0-435F-BA63-C692E6031789}" dt="2017-11-18T03:58:27.196" v="11162" actId="164"/>
          <ac:spMkLst>
            <pc:docMk/>
            <pc:sldMk cId="2018042178" sldId="264"/>
            <ac:spMk id="19" creationId="{BF86ED9E-C513-4890-B0DD-355E8C48CA2B}"/>
          </ac:spMkLst>
        </pc:spChg>
        <pc:spChg chg="add del mod">
          <ac:chgData name="Mansur He" userId="2cd3e99d6a3c3959" providerId="LiveId" clId="{16CB9BD3-0FD0-435F-BA63-C692E6031789}" dt="2017-11-18T03:07:09.850" v="10696" actId="478"/>
          <ac:spMkLst>
            <pc:docMk/>
            <pc:sldMk cId="2018042178" sldId="264"/>
            <ac:spMk id="21" creationId="{1007A4E9-4501-48D9-9C02-D1BBBFAD1D47}"/>
          </ac:spMkLst>
        </pc:spChg>
        <pc:spChg chg="add del mod">
          <ac:chgData name="Mansur He" userId="2cd3e99d6a3c3959" providerId="LiveId" clId="{16CB9BD3-0FD0-435F-BA63-C692E6031789}" dt="2017-11-18T04:20:27.845" v="11496" actId="478"/>
          <ac:spMkLst>
            <pc:docMk/>
            <pc:sldMk cId="2018042178" sldId="264"/>
            <ac:spMk id="22" creationId="{32F40874-778F-4F65-BFA1-0247D5247355}"/>
          </ac:spMkLst>
        </pc:spChg>
        <pc:spChg chg="add del mod ord">
          <ac:chgData name="Mansur He" userId="2cd3e99d6a3c3959" providerId="LiveId" clId="{16CB9BD3-0FD0-435F-BA63-C692E6031789}" dt="2017-11-18T04:20:27.845" v="11496" actId="478"/>
          <ac:spMkLst>
            <pc:docMk/>
            <pc:sldMk cId="2018042178" sldId="264"/>
            <ac:spMk id="24" creationId="{BAC5E9A3-D8D4-4DCF-B8A2-B75A609C4EC5}"/>
          </ac:spMkLst>
        </pc:spChg>
        <pc:spChg chg="add del mod">
          <ac:chgData name="Mansur He" userId="2cd3e99d6a3c3959" providerId="LiveId" clId="{16CB9BD3-0FD0-435F-BA63-C692E6031789}" dt="2017-11-18T03:30:47.198" v="10819" actId="478"/>
          <ac:spMkLst>
            <pc:docMk/>
            <pc:sldMk cId="2018042178" sldId="264"/>
            <ac:spMk id="26" creationId="{30F69781-1838-4C28-8324-09192D67AC3B}"/>
          </ac:spMkLst>
        </pc:spChg>
        <pc:spChg chg="add del mod">
          <ac:chgData name="Mansur He" userId="2cd3e99d6a3c3959" providerId="LiveId" clId="{16CB9BD3-0FD0-435F-BA63-C692E6031789}" dt="2017-11-18T04:20:27.845" v="11496" actId="478"/>
          <ac:spMkLst>
            <pc:docMk/>
            <pc:sldMk cId="2018042178" sldId="264"/>
            <ac:spMk id="27" creationId="{0F149C57-42C4-4F48-B387-3A5F38708346}"/>
          </ac:spMkLst>
        </pc:spChg>
        <pc:spChg chg="add mod ord">
          <ac:chgData name="Mansur He" userId="2cd3e99d6a3c3959" providerId="LiveId" clId="{16CB9BD3-0FD0-435F-BA63-C692E6031789}" dt="2017-11-18T03:51:00.048" v="11079" actId="164"/>
          <ac:spMkLst>
            <pc:docMk/>
            <pc:sldMk cId="2018042178" sldId="264"/>
            <ac:spMk id="29" creationId="{A62892BC-9FB1-4496-928A-549B2E25649F}"/>
          </ac:spMkLst>
        </pc:spChg>
        <pc:spChg chg="add del">
          <ac:chgData name="Mansur He" userId="2cd3e99d6a3c3959" providerId="LiveId" clId="{16CB9BD3-0FD0-435F-BA63-C692E6031789}" dt="2017-11-18T03:48:48.038" v="10909" actId="1076"/>
          <ac:spMkLst>
            <pc:docMk/>
            <pc:sldMk cId="2018042178" sldId="264"/>
            <ac:spMk id="30" creationId="{96712A50-7803-427F-8343-0600081BECC4}"/>
          </ac:spMkLst>
        </pc:spChg>
        <pc:spChg chg="add del mod">
          <ac:chgData name="Mansur He" userId="2cd3e99d6a3c3959" providerId="LiveId" clId="{16CB9BD3-0FD0-435F-BA63-C692E6031789}" dt="2017-11-18T04:20:27.845" v="11496" actId="478"/>
          <ac:spMkLst>
            <pc:docMk/>
            <pc:sldMk cId="2018042178" sldId="264"/>
            <ac:spMk id="31" creationId="{38A21476-C604-4C1A-AB02-03FDA41B00FC}"/>
          </ac:spMkLst>
        </pc:spChg>
        <pc:spChg chg="add mod">
          <ac:chgData name="Mansur He" userId="2cd3e99d6a3c3959" providerId="LiveId" clId="{16CB9BD3-0FD0-435F-BA63-C692E6031789}" dt="2017-11-18T03:51:00.048" v="11079" actId="164"/>
          <ac:spMkLst>
            <pc:docMk/>
            <pc:sldMk cId="2018042178" sldId="264"/>
            <ac:spMk id="32" creationId="{484A1D89-CA5E-49EC-A543-61492185FC56}"/>
          </ac:spMkLst>
        </pc:spChg>
        <pc:spChg chg="add del mod">
          <ac:chgData name="Mansur He" userId="2cd3e99d6a3c3959" providerId="LiveId" clId="{16CB9BD3-0FD0-435F-BA63-C692E6031789}" dt="2017-11-18T04:20:27.845" v="11496" actId="478"/>
          <ac:spMkLst>
            <pc:docMk/>
            <pc:sldMk cId="2018042178" sldId="264"/>
            <ac:spMk id="34" creationId="{743BE13F-6E95-4C9F-A8BB-425C403CDBF7}"/>
          </ac:spMkLst>
        </pc:spChg>
        <pc:spChg chg="add del mod ord">
          <ac:chgData name="Mansur He" userId="2cd3e99d6a3c3959" providerId="LiveId" clId="{16CB9BD3-0FD0-435F-BA63-C692E6031789}" dt="2017-11-18T04:20:27.845" v="11496" actId="478"/>
          <ac:spMkLst>
            <pc:docMk/>
            <pc:sldMk cId="2018042178" sldId="264"/>
            <ac:spMk id="35" creationId="{C3B22305-C421-427F-BE09-37B400C30EA3}"/>
          </ac:spMkLst>
        </pc:spChg>
        <pc:spChg chg="add del mod">
          <ac:chgData name="Mansur He" userId="2cd3e99d6a3c3959" providerId="LiveId" clId="{16CB9BD3-0FD0-435F-BA63-C692E6031789}" dt="2017-11-18T04:20:27.845" v="11496" actId="478"/>
          <ac:spMkLst>
            <pc:docMk/>
            <pc:sldMk cId="2018042178" sldId="264"/>
            <ac:spMk id="37" creationId="{73C3E263-0F47-42F1-ADA2-6D23B732525D}"/>
          </ac:spMkLst>
        </pc:spChg>
        <pc:spChg chg="add del mod">
          <ac:chgData name="Mansur He" userId="2cd3e99d6a3c3959" providerId="LiveId" clId="{16CB9BD3-0FD0-435F-BA63-C692E6031789}" dt="2017-11-18T04:20:27.845" v="11496" actId="478"/>
          <ac:spMkLst>
            <pc:docMk/>
            <pc:sldMk cId="2018042178" sldId="264"/>
            <ac:spMk id="38" creationId="{612A0C57-1229-40ED-B505-C66A40CCA777}"/>
          </ac:spMkLst>
        </pc:spChg>
        <pc:spChg chg="add del mod">
          <ac:chgData name="Mansur He" userId="2cd3e99d6a3c3959" providerId="LiveId" clId="{16CB9BD3-0FD0-435F-BA63-C692E6031789}" dt="2017-11-18T04:20:27.845" v="11496" actId="478"/>
          <ac:spMkLst>
            <pc:docMk/>
            <pc:sldMk cId="2018042178" sldId="264"/>
            <ac:spMk id="39" creationId="{3415C541-9E1C-4915-BC1B-71CEF7F36C21}"/>
          </ac:spMkLst>
        </pc:spChg>
        <pc:spChg chg="add del mod">
          <ac:chgData name="Mansur He" userId="2cd3e99d6a3c3959" providerId="LiveId" clId="{16CB9BD3-0FD0-435F-BA63-C692E6031789}" dt="2017-11-18T04:20:27.845" v="11496" actId="478"/>
          <ac:spMkLst>
            <pc:docMk/>
            <pc:sldMk cId="2018042178" sldId="264"/>
            <ac:spMk id="40" creationId="{41A84635-810F-44D5-9D48-1A61CC3E8207}"/>
          </ac:spMkLst>
        </pc:spChg>
        <pc:spChg chg="add mod">
          <ac:chgData name="Mansur He" userId="2cd3e99d6a3c3959" providerId="LiveId" clId="{16CB9BD3-0FD0-435F-BA63-C692E6031789}" dt="2017-11-18T05:14:54.876" v="12884" actId="14100"/>
          <ac:spMkLst>
            <pc:docMk/>
            <pc:sldMk cId="2018042178" sldId="264"/>
            <ac:spMk id="41" creationId="{837FE55E-F4A1-4FBB-B63F-7B881A7F2D66}"/>
          </ac:spMkLst>
        </pc:spChg>
        <pc:spChg chg="add del">
          <ac:chgData name="Mansur He" userId="2cd3e99d6a3c3959" providerId="LiveId" clId="{16CB9BD3-0FD0-435F-BA63-C692E6031789}" dt="2017-11-18T05:14:45.342" v="12882" actId="478"/>
          <ac:spMkLst>
            <pc:docMk/>
            <pc:sldMk cId="2018042178" sldId="264"/>
            <ac:spMk id="42" creationId="{186D7EE1-366D-404E-9C74-EC60D066A52E}"/>
          </ac:spMkLst>
        </pc:spChg>
        <pc:spChg chg="del">
          <ac:chgData name="Mansur He" userId="2cd3e99d6a3c3959" providerId="LiveId" clId="{16CB9BD3-0FD0-435F-BA63-C692E6031789}" dt="2017-11-18T04:05:45.752" v="11362" actId="478"/>
          <ac:spMkLst>
            <pc:docMk/>
            <pc:sldMk cId="2018042178" sldId="264"/>
            <ac:spMk id="42" creationId="{59377EA2-F5E2-4070-8501-BD9357D47332}"/>
          </ac:spMkLst>
        </pc:spChg>
        <pc:spChg chg="del mod">
          <ac:chgData name="Mansur He" userId="2cd3e99d6a3c3959" providerId="LiveId" clId="{16CB9BD3-0FD0-435F-BA63-C692E6031789}" dt="2017-11-18T04:05:44.585" v="11361" actId="478"/>
          <ac:spMkLst>
            <pc:docMk/>
            <pc:sldMk cId="2018042178" sldId="264"/>
            <ac:spMk id="43" creationId="{0D51EDB9-B119-44DC-9D7C-6B88DB4C30DA}"/>
          </ac:spMkLst>
        </pc:spChg>
        <pc:spChg chg="add">
          <ac:chgData name="Mansur He" userId="2cd3e99d6a3c3959" providerId="LiveId" clId="{16CB9BD3-0FD0-435F-BA63-C692E6031789}" dt="2017-11-18T04:20:28.114" v="11497" actId="313"/>
          <ac:spMkLst>
            <pc:docMk/>
            <pc:sldMk cId="2018042178" sldId="264"/>
            <ac:spMk id="43" creationId="{A5E58356-3508-4E77-82CD-1849A3E9D251}"/>
          </ac:spMkLst>
        </pc:spChg>
        <pc:spChg chg="add mod">
          <ac:chgData name="Mansur He" userId="2cd3e99d6a3c3959" providerId="LiveId" clId="{16CB9BD3-0FD0-435F-BA63-C692E6031789}" dt="2017-11-18T06:42:00.449" v="15402" actId="20577"/>
          <ac:spMkLst>
            <pc:docMk/>
            <pc:sldMk cId="2018042178" sldId="264"/>
            <ac:spMk id="44" creationId="{00F8E0F3-7615-40D7-8CF1-A564F609766E}"/>
          </ac:spMkLst>
        </pc:spChg>
        <pc:spChg chg="add">
          <ac:chgData name="Mansur He" userId="2cd3e99d6a3c3959" providerId="LiveId" clId="{16CB9BD3-0FD0-435F-BA63-C692E6031789}" dt="2017-11-18T04:20:28.114" v="11497" actId="313"/>
          <ac:spMkLst>
            <pc:docMk/>
            <pc:sldMk cId="2018042178" sldId="264"/>
            <ac:spMk id="45" creationId="{7C69DE90-9773-47E3-A5C5-0AEFFEB95C27}"/>
          </ac:spMkLst>
        </pc:spChg>
        <pc:spChg chg="del topLvl">
          <ac:chgData name="Mansur He" userId="2cd3e99d6a3c3959" providerId="LiveId" clId="{16CB9BD3-0FD0-435F-BA63-C692E6031789}" dt="2017-11-18T04:05:53.958" v="11367" actId="478"/>
          <ac:spMkLst>
            <pc:docMk/>
            <pc:sldMk cId="2018042178" sldId="264"/>
            <ac:spMk id="46" creationId="{4E32A4D5-DB0D-4871-9421-B7D033897FA4}"/>
          </ac:spMkLst>
        </pc:spChg>
        <pc:spChg chg="add mod">
          <ac:chgData name="Mansur He" userId="2cd3e99d6a3c3959" providerId="LiveId" clId="{16CB9BD3-0FD0-435F-BA63-C692E6031789}" dt="2017-11-18T06:46:50.837" v="15520" actId="14100"/>
          <ac:spMkLst>
            <pc:docMk/>
            <pc:sldMk cId="2018042178" sldId="264"/>
            <ac:spMk id="46" creationId="{82F8A3BA-E7FF-4968-A545-7807E75ED622}"/>
          </ac:spMkLst>
        </pc:spChg>
        <pc:spChg chg="del">
          <ac:chgData name="Mansur He" userId="2cd3e99d6a3c3959" providerId="LiveId" clId="{16CB9BD3-0FD0-435F-BA63-C692E6031789}" dt="2017-11-18T04:05:39.479" v="11357" actId="478"/>
          <ac:spMkLst>
            <pc:docMk/>
            <pc:sldMk cId="2018042178" sldId="264"/>
            <ac:spMk id="47" creationId="{33E25053-C8AD-4521-B0F0-DBE34539EC4D}"/>
          </ac:spMkLst>
        </pc:spChg>
        <pc:spChg chg="del">
          <ac:chgData name="Mansur He" userId="2cd3e99d6a3c3959" providerId="LiveId" clId="{16CB9BD3-0FD0-435F-BA63-C692E6031789}" dt="2017-11-18T04:05:52.421" v="11366" actId="478"/>
          <ac:spMkLst>
            <pc:docMk/>
            <pc:sldMk cId="2018042178" sldId="264"/>
            <ac:spMk id="51" creationId="{A8F77508-8655-410B-96FC-65B1D92EF8DD}"/>
          </ac:spMkLst>
        </pc:spChg>
        <pc:spChg chg="add">
          <ac:chgData name="Mansur He" userId="2cd3e99d6a3c3959" providerId="LiveId" clId="{16CB9BD3-0FD0-435F-BA63-C692E6031789}" dt="2017-11-18T04:20:28.114" v="11497" actId="313"/>
          <ac:spMkLst>
            <pc:docMk/>
            <pc:sldMk cId="2018042178" sldId="264"/>
            <ac:spMk id="51" creationId="{BA632FF7-D577-4DBC-B761-1A608F26850C}"/>
          </ac:spMkLst>
        </pc:spChg>
        <pc:spChg chg="del">
          <ac:chgData name="Mansur He" userId="2cd3e99d6a3c3959" providerId="LiveId" clId="{16CB9BD3-0FD0-435F-BA63-C692E6031789}" dt="2017-11-18T04:05:49.287" v="11364" actId="478"/>
          <ac:spMkLst>
            <pc:docMk/>
            <pc:sldMk cId="2018042178" sldId="264"/>
            <ac:spMk id="52" creationId="{064CA86B-360C-4626-BC0A-8667D1ED0DD1}"/>
          </ac:spMkLst>
        </pc:spChg>
        <pc:spChg chg="add">
          <ac:chgData name="Mansur He" userId="2cd3e99d6a3c3959" providerId="LiveId" clId="{16CB9BD3-0FD0-435F-BA63-C692E6031789}" dt="2017-11-18T04:20:28.114" v="11497" actId="313"/>
          <ac:spMkLst>
            <pc:docMk/>
            <pc:sldMk cId="2018042178" sldId="264"/>
            <ac:spMk id="52" creationId="{6D610921-62A8-47BD-B42A-75AA3A498F8D}"/>
          </ac:spMkLst>
        </pc:spChg>
        <pc:spChg chg="del">
          <ac:chgData name="Mansur He" userId="2cd3e99d6a3c3959" providerId="LiveId" clId="{16CB9BD3-0FD0-435F-BA63-C692E6031789}" dt="2017-11-18T04:05:50.604" v="11365" actId="478"/>
          <ac:spMkLst>
            <pc:docMk/>
            <pc:sldMk cId="2018042178" sldId="264"/>
            <ac:spMk id="53" creationId="{3C96E6DF-02FB-4F1E-8B4A-232DAA8F8882}"/>
          </ac:spMkLst>
        </pc:spChg>
        <pc:spChg chg="add mod">
          <ac:chgData name="Mansur He" userId="2cd3e99d6a3c3959" providerId="LiveId" clId="{16CB9BD3-0FD0-435F-BA63-C692E6031789}" dt="2017-11-18T06:40:51.940" v="15390" actId="1076"/>
          <ac:spMkLst>
            <pc:docMk/>
            <pc:sldMk cId="2018042178" sldId="264"/>
            <ac:spMk id="53" creationId="{BEDD4BF3-30D5-496A-BE1E-4893393ED018}"/>
          </ac:spMkLst>
        </pc:spChg>
        <pc:spChg chg="add">
          <ac:chgData name="Mansur He" userId="2cd3e99d6a3c3959" providerId="LiveId" clId="{16CB9BD3-0FD0-435F-BA63-C692E6031789}" dt="2017-11-18T04:20:28.114" v="11497" actId="313"/>
          <ac:spMkLst>
            <pc:docMk/>
            <pc:sldMk cId="2018042178" sldId="264"/>
            <ac:spMk id="58" creationId="{0D03A877-22C2-4201-9946-ACCE9E359409}"/>
          </ac:spMkLst>
        </pc:spChg>
        <pc:spChg chg="add mod">
          <ac:chgData name="Mansur He" userId="2cd3e99d6a3c3959" providerId="LiveId" clId="{16CB9BD3-0FD0-435F-BA63-C692E6031789}" dt="2017-11-18T06:44:13.687" v="15479" actId="6549"/>
          <ac:spMkLst>
            <pc:docMk/>
            <pc:sldMk cId="2018042178" sldId="264"/>
            <ac:spMk id="59" creationId="{2A09209C-73FA-4FFC-9170-9EC1C55E7170}"/>
          </ac:spMkLst>
        </pc:spChg>
        <pc:spChg chg="add mod">
          <ac:chgData name="Mansur He" userId="2cd3e99d6a3c3959" providerId="LiveId" clId="{16CB9BD3-0FD0-435F-BA63-C692E6031789}" dt="2017-11-18T06:56:48.796" v="15784" actId="1076"/>
          <ac:spMkLst>
            <pc:docMk/>
            <pc:sldMk cId="2018042178" sldId="264"/>
            <ac:spMk id="60" creationId="{93A1B8AF-570A-44B2-9669-0352DC541E24}"/>
          </ac:spMkLst>
        </pc:spChg>
        <pc:spChg chg="add">
          <ac:chgData name="Mansur He" userId="2cd3e99d6a3c3959" providerId="LiveId" clId="{16CB9BD3-0FD0-435F-BA63-C692E6031789}" dt="2017-11-18T04:20:28.114" v="11497" actId="313"/>
          <ac:spMkLst>
            <pc:docMk/>
            <pc:sldMk cId="2018042178" sldId="264"/>
            <ac:spMk id="61" creationId="{2FB2B776-F925-4367-B2DE-2C2EACBA6716}"/>
          </ac:spMkLst>
        </pc:spChg>
        <pc:spChg chg="add">
          <ac:chgData name="Mansur He" userId="2cd3e99d6a3c3959" providerId="LiveId" clId="{16CB9BD3-0FD0-435F-BA63-C692E6031789}" dt="2017-11-18T04:20:28.114" v="11497" actId="313"/>
          <ac:spMkLst>
            <pc:docMk/>
            <pc:sldMk cId="2018042178" sldId="264"/>
            <ac:spMk id="62" creationId="{C83D2D0B-B7DA-4B94-88D8-6F846D8A5D04}"/>
          </ac:spMkLst>
        </pc:spChg>
        <pc:spChg chg="add mod">
          <ac:chgData name="Mansur He" userId="2cd3e99d6a3c3959" providerId="LiveId" clId="{16CB9BD3-0FD0-435F-BA63-C692E6031789}" dt="2017-11-18T06:57:55.089" v="15790" actId="208"/>
          <ac:spMkLst>
            <pc:docMk/>
            <pc:sldMk cId="2018042178" sldId="264"/>
            <ac:spMk id="68" creationId="{74D9A8FE-D082-400B-BD4F-1CCF462A0BE0}"/>
          </ac:spMkLst>
        </pc:spChg>
        <pc:spChg chg="add mod">
          <ac:chgData name="Mansur He" userId="2cd3e99d6a3c3959" providerId="LiveId" clId="{16CB9BD3-0FD0-435F-BA63-C692E6031789}" dt="2017-11-18T06:58:04.614" v="15792" actId="1076"/>
          <ac:spMkLst>
            <pc:docMk/>
            <pc:sldMk cId="2018042178" sldId="264"/>
            <ac:spMk id="69" creationId="{9B59514C-F019-4B15-B649-C32A8D188D7D}"/>
          </ac:spMkLst>
        </pc:spChg>
        <pc:spChg chg="add mod">
          <ac:chgData name="Mansur He" userId="2cd3e99d6a3c3959" providerId="LiveId" clId="{16CB9BD3-0FD0-435F-BA63-C692E6031789}" dt="2017-11-18T06:57:31.852" v="15787" actId="1076"/>
          <ac:spMkLst>
            <pc:docMk/>
            <pc:sldMk cId="2018042178" sldId="264"/>
            <ac:spMk id="70" creationId="{B6D896EF-6BC2-485A-A186-3BE4AA4D80B8}"/>
          </ac:spMkLst>
        </pc:spChg>
        <pc:spChg chg="add mod">
          <ac:chgData name="Mansur He" userId="2cd3e99d6a3c3959" providerId="LiveId" clId="{16CB9BD3-0FD0-435F-BA63-C692E6031789}" dt="2017-11-18T06:57:22.494" v="15786" actId="208"/>
          <ac:spMkLst>
            <pc:docMk/>
            <pc:sldMk cId="2018042178" sldId="264"/>
            <ac:spMk id="71" creationId="{E0C4BB92-5D5B-494E-B64A-1776A4F56607}"/>
          </ac:spMkLst>
        </pc:spChg>
        <pc:spChg chg="add mod">
          <ac:chgData name="Mansur He" userId="2cd3e99d6a3c3959" providerId="LiveId" clId="{16CB9BD3-0FD0-435F-BA63-C692E6031789}" dt="2017-11-18T06:57:31.852" v="15787" actId="1076"/>
          <ac:spMkLst>
            <pc:docMk/>
            <pc:sldMk cId="2018042178" sldId="264"/>
            <ac:spMk id="72" creationId="{BF52E7FA-B965-403E-841F-D3F8783B44B5}"/>
          </ac:spMkLst>
        </pc:spChg>
        <pc:spChg chg="add mod">
          <ac:chgData name="Mansur He" userId="2cd3e99d6a3c3959" providerId="LiveId" clId="{16CB9BD3-0FD0-435F-BA63-C692E6031789}" dt="2017-11-18T06:58:00.510" v="15791" actId="1076"/>
          <ac:spMkLst>
            <pc:docMk/>
            <pc:sldMk cId="2018042178" sldId="264"/>
            <ac:spMk id="73" creationId="{601B113E-9140-49E8-A118-22B26EEB0489}"/>
          </ac:spMkLst>
        </pc:spChg>
        <pc:spChg chg="add del mod">
          <ac:chgData name="Mansur He" userId="2cd3e99d6a3c3959" providerId="LiveId" clId="{16CB9BD3-0FD0-435F-BA63-C692E6031789}" dt="2017-11-18T04:20:27.845" v="11496" actId="478"/>
          <ac:spMkLst>
            <pc:docMk/>
            <pc:sldMk cId="2018042178" sldId="264"/>
            <ac:spMk id="141" creationId="{CA1A120A-1A04-4B8A-93C5-2AB5B603DDAC}"/>
          </ac:spMkLst>
        </pc:spChg>
        <pc:spChg chg="add del mod">
          <ac:chgData name="Mansur He" userId="2cd3e99d6a3c3959" providerId="LiveId" clId="{16CB9BD3-0FD0-435F-BA63-C692E6031789}" dt="2017-11-18T04:20:27.845" v="11496" actId="478"/>
          <ac:spMkLst>
            <pc:docMk/>
            <pc:sldMk cId="2018042178" sldId="264"/>
            <ac:spMk id="142" creationId="{8DE89868-4501-4DC9-8D13-F051A7A71162}"/>
          </ac:spMkLst>
        </pc:spChg>
        <pc:spChg chg="add del mod">
          <ac:chgData name="Mansur He" userId="2cd3e99d6a3c3959" providerId="LiveId" clId="{16CB9BD3-0FD0-435F-BA63-C692E6031789}" dt="2017-11-18T04:20:27.845" v="11496" actId="478"/>
          <ac:spMkLst>
            <pc:docMk/>
            <pc:sldMk cId="2018042178" sldId="264"/>
            <ac:spMk id="143" creationId="{56801528-ED5A-4363-B169-135C704B829B}"/>
          </ac:spMkLst>
        </pc:spChg>
        <pc:grpChg chg="add mod">
          <ac:chgData name="Mansur He" userId="2cd3e99d6a3c3959" providerId="LiveId" clId="{16CB9BD3-0FD0-435F-BA63-C692E6031789}" dt="2017-11-18T06:55:52.837" v="15773" actId="20577"/>
          <ac:grpSpMkLst>
            <pc:docMk/>
            <pc:sldMk cId="2018042178" sldId="264"/>
            <ac:grpSpMk id="2" creationId="{BE389C3C-6C47-49E1-B6E7-FC3F93105147}"/>
          </ac:grpSpMkLst>
        </pc:grpChg>
        <pc:grpChg chg="add del mod">
          <ac:chgData name="Mansur He" userId="2cd3e99d6a3c3959" providerId="LiveId" clId="{16CB9BD3-0FD0-435F-BA63-C692E6031789}" dt="2017-11-18T04:20:27.845" v="11496" actId="478"/>
          <ac:grpSpMkLst>
            <pc:docMk/>
            <pc:sldMk cId="2018042178" sldId="264"/>
            <ac:grpSpMk id="33" creationId="{CA6786E7-3DCA-488B-8433-CBBF7AF67F9D}"/>
          </ac:grpSpMkLst>
        </pc:grpChg>
        <pc:grpChg chg="add del mod">
          <ac:chgData name="Mansur He" userId="2cd3e99d6a3c3959" providerId="LiveId" clId="{16CB9BD3-0FD0-435F-BA63-C692E6031789}" dt="2017-11-18T04:20:27.845" v="11496" actId="478"/>
          <ac:grpSpMkLst>
            <pc:docMk/>
            <pc:sldMk cId="2018042178" sldId="264"/>
            <ac:grpSpMk id="36" creationId="{672A4CF3-58A7-43A3-9D4E-6D7A79B7A8E9}"/>
          </ac:grpSpMkLst>
        </pc:grpChg>
        <pc:grpChg chg="add del mod">
          <ac:chgData name="Mansur He" userId="2cd3e99d6a3c3959" providerId="LiveId" clId="{16CB9BD3-0FD0-435F-BA63-C692E6031789}" dt="2017-11-18T04:05:53.958" v="11367" actId="478"/>
          <ac:grpSpMkLst>
            <pc:docMk/>
            <pc:sldMk cId="2018042178" sldId="264"/>
            <ac:grpSpMk id="41" creationId="{57CB38A4-5871-41D9-A668-7E890BCFCE83}"/>
          </ac:grpSpMkLst>
        </pc:grpChg>
        <pc:grpChg chg="del topLvl">
          <ac:chgData name="Mansur He" userId="2cd3e99d6a3c3959" providerId="LiveId" clId="{16CB9BD3-0FD0-435F-BA63-C692E6031789}" dt="2017-11-18T04:06:03.195" v="11368" actId="478"/>
          <ac:grpSpMkLst>
            <pc:docMk/>
            <pc:sldMk cId="2018042178" sldId="264"/>
            <ac:grpSpMk id="44" creationId="{05ADB929-7F7E-404A-B548-6EE79A48488B}"/>
          </ac:grpSpMkLst>
        </pc:grpChg>
        <pc:grpChg chg="del">
          <ac:chgData name="Mansur He" userId="2cd3e99d6a3c3959" providerId="LiveId" clId="{16CB9BD3-0FD0-435F-BA63-C692E6031789}" dt="2017-11-18T04:05:50.604" v="11365" actId="478"/>
          <ac:grpSpMkLst>
            <pc:docMk/>
            <pc:sldMk cId="2018042178" sldId="264"/>
            <ac:grpSpMk id="45" creationId="{76FD3225-E98C-4113-BE78-22F6B2237A36}"/>
          </ac:grpSpMkLst>
        </pc:grpChg>
        <pc:grpChg chg="add mod">
          <ac:chgData name="Mansur He" userId="2cd3e99d6a3c3959" providerId="LiveId" clId="{16CB9BD3-0FD0-435F-BA63-C692E6031789}" dt="2017-11-18T04:21:01.602" v="11503" actId="1076"/>
          <ac:grpSpMkLst>
            <pc:docMk/>
            <pc:sldMk cId="2018042178" sldId="264"/>
            <ac:grpSpMk id="47" creationId="{B65002C1-2EE0-4C6C-ABF5-AD210BBBB196}"/>
          </ac:grpSpMkLst>
        </pc:grpChg>
        <pc:grpChg chg="add">
          <ac:chgData name="Mansur He" userId="2cd3e99d6a3c3959" providerId="LiveId" clId="{16CB9BD3-0FD0-435F-BA63-C692E6031789}" dt="2017-11-18T04:20:28.114" v="11497" actId="313"/>
          <ac:grpSpMkLst>
            <pc:docMk/>
            <pc:sldMk cId="2018042178" sldId="264"/>
            <ac:grpSpMk id="54" creationId="{336C2BF5-DF73-4A4A-AB1F-A98DE4B5B89E}"/>
          </ac:grpSpMkLst>
        </pc:grpChg>
        <pc:grpChg chg="add del mod">
          <ac:chgData name="Mansur He" userId="2cd3e99d6a3c3959" providerId="LiveId" clId="{16CB9BD3-0FD0-435F-BA63-C692E6031789}" dt="2017-11-18T04:06:25.811" v="11375" actId="1076"/>
          <ac:grpSpMkLst>
            <pc:docMk/>
            <pc:sldMk cId="2018042178" sldId="264"/>
            <ac:grpSpMk id="80" creationId="{7FB9F4A5-C421-4136-83B3-338C3EBA0999}"/>
          </ac:grpSpMkLst>
        </pc:grpChg>
        <pc:grpChg chg="del mod topLvl">
          <ac:chgData name="Mansur He" userId="2cd3e99d6a3c3959" providerId="LiveId" clId="{16CB9BD3-0FD0-435F-BA63-C692E6031789}" dt="2017-11-18T04:06:30.246" v="11377" actId="478"/>
          <ac:grpSpMkLst>
            <pc:docMk/>
            <pc:sldMk cId="2018042178" sldId="264"/>
            <ac:grpSpMk id="82" creationId="{7D17BDD8-EFE3-440E-A704-5FBCD7280CDA}"/>
          </ac:grpSpMkLst>
        </pc:grpChg>
        <pc:graphicFrameChg chg="add del mod">
          <ac:chgData name="Mansur He" userId="2cd3e99d6a3c3959" providerId="LiveId" clId="{16CB9BD3-0FD0-435F-BA63-C692E6031789}" dt="2017-11-18T03:26:39.496" v="10792" actId="478"/>
          <ac:graphicFrameMkLst>
            <pc:docMk/>
            <pc:sldMk cId="2018042178" sldId="264"/>
            <ac:graphicFrameMk id="23" creationId="{F0DB202A-0989-459D-ABDE-1F9695636711}"/>
          </ac:graphicFrameMkLst>
        </pc:graphicFrameChg>
        <pc:graphicFrameChg chg="add mod">
          <ac:chgData name="Mansur He" userId="2cd3e99d6a3c3959" providerId="LiveId" clId="{16CB9BD3-0FD0-435F-BA63-C692E6031789}" dt="2017-11-18T06:50:54.456" v="15597" actId="1076"/>
          <ac:graphicFrameMkLst>
            <pc:docMk/>
            <pc:sldMk cId="2018042178" sldId="264"/>
            <ac:graphicFrameMk id="63" creationId="{FDC9078E-2CFB-4E15-9F31-EFF5D438614C}"/>
          </ac:graphicFrameMkLst>
        </pc:graphicFrameChg>
        <pc:graphicFrameChg chg="add del topLvl">
          <ac:chgData name="Mansur He" userId="2cd3e99d6a3c3959" providerId="LiveId" clId="{16CB9BD3-0FD0-435F-BA63-C692E6031789}" dt="2017-11-18T04:06:25.811" v="11375" actId="1076"/>
          <ac:graphicFrameMkLst>
            <pc:docMk/>
            <pc:sldMk cId="2018042178" sldId="264"/>
            <ac:graphicFrameMk id="81" creationId="{412806D5-327B-4F79-B4C5-E2A09D2DA929}"/>
          </ac:graphicFrameMkLst>
        </pc:graphicFrameChg>
        <pc:graphicFrameChg chg="add del mod">
          <ac:chgData name="Mansur He" userId="2cd3e99d6a3c3959" providerId="LiveId" clId="{16CB9BD3-0FD0-435F-BA63-C692E6031789}" dt="2017-11-18T04:20:27.845" v="11496" actId="478"/>
          <ac:graphicFrameMkLst>
            <pc:docMk/>
            <pc:sldMk cId="2018042178" sldId="264"/>
            <ac:graphicFrameMk id="98" creationId="{0579A68C-12C1-4609-9EB2-21929C009F9A}"/>
          </ac:graphicFrameMkLst>
        </pc:graphicFrameChg>
        <pc:picChg chg="add del">
          <ac:chgData name="Mansur He" userId="2cd3e99d6a3c3959" providerId="LiveId" clId="{16CB9BD3-0FD0-435F-BA63-C692E6031789}" dt="2017-11-18T02:06:53.468" v="9260" actId="1076"/>
          <ac:picMkLst>
            <pc:docMk/>
            <pc:sldMk cId="2018042178" sldId="264"/>
            <ac:picMk id="4" creationId="{9CB8693B-E089-427A-9FAB-01872CEAE52B}"/>
          </ac:picMkLst>
        </pc:picChg>
        <pc:picChg chg="add mod modCrop">
          <ac:chgData name="Mansur He" userId="2cd3e99d6a3c3959" providerId="LiveId" clId="{16CB9BD3-0FD0-435F-BA63-C692E6031789}" dt="2017-11-18T03:58:27.196" v="11162" actId="164"/>
          <ac:picMkLst>
            <pc:docMk/>
            <pc:sldMk cId="2018042178" sldId="264"/>
            <ac:picMk id="7" creationId="{290877DF-1CAE-439A-9E36-2E09906867B2}"/>
          </ac:picMkLst>
        </pc:picChg>
        <pc:picChg chg="add del">
          <ac:chgData name="Mansur He" userId="2cd3e99d6a3c3959" providerId="LiveId" clId="{16CB9BD3-0FD0-435F-BA63-C692E6031789}" dt="2017-11-18T02:55:26.076" v="10549" actId="1076"/>
          <ac:picMkLst>
            <pc:docMk/>
            <pc:sldMk cId="2018042178" sldId="264"/>
            <ac:picMk id="18" creationId="{DED5A51D-058F-4231-93C9-BBD9837B9A13}"/>
          </ac:picMkLst>
        </pc:picChg>
        <pc:picChg chg="add mod">
          <ac:chgData name="Mansur He" userId="2cd3e99d6a3c3959" providerId="LiveId" clId="{16CB9BD3-0FD0-435F-BA63-C692E6031789}" dt="2017-11-18T03:51:00.048" v="11079" actId="164"/>
          <ac:picMkLst>
            <pc:docMk/>
            <pc:sldMk cId="2018042178" sldId="264"/>
            <ac:picMk id="28" creationId="{98D1F97C-C493-41AD-A9A7-1D3AFBD19B1F}"/>
          </ac:picMkLst>
        </pc:picChg>
        <pc:cxnChg chg="del">
          <ac:chgData name="Mansur He" userId="2cd3e99d6a3c3959" providerId="LiveId" clId="{16CB9BD3-0FD0-435F-BA63-C692E6031789}" dt="2017-11-18T04:05:46.902" v="11363" actId="478"/>
          <ac:cxnSpMkLst>
            <pc:docMk/>
            <pc:sldMk cId="2018042178" sldId="264"/>
            <ac:cxnSpMk id="48" creationId="{EA31F1FA-A5A5-49D9-8F29-EE8A83884350}"/>
          </ac:cxnSpMkLst>
        </pc:cxnChg>
        <pc:cxnChg chg="del">
          <ac:chgData name="Mansur He" userId="2cd3e99d6a3c3959" providerId="LiveId" clId="{16CB9BD3-0FD0-435F-BA63-C692E6031789}" dt="2017-11-18T04:05:42.212" v="11359" actId="478"/>
          <ac:cxnSpMkLst>
            <pc:docMk/>
            <pc:sldMk cId="2018042178" sldId="264"/>
            <ac:cxnSpMk id="49" creationId="{51722E7A-007C-4D4F-9D38-7295A3CCA7CD}"/>
          </ac:cxnSpMkLst>
        </pc:cxnChg>
        <pc:cxnChg chg="del">
          <ac:chgData name="Mansur He" userId="2cd3e99d6a3c3959" providerId="LiveId" clId="{16CB9BD3-0FD0-435F-BA63-C692E6031789}" dt="2017-11-18T04:05:41.080" v="11358" actId="478"/>
          <ac:cxnSpMkLst>
            <pc:docMk/>
            <pc:sldMk cId="2018042178" sldId="264"/>
            <ac:cxnSpMk id="50" creationId="{03A28C90-4229-4394-8087-6B281B8F0E55}"/>
          </ac:cxnSpMkLst>
        </pc:cxnChg>
        <pc:cxnChg chg="add mod">
          <ac:chgData name="Mansur He" userId="2cd3e99d6a3c3959" providerId="LiveId" clId="{16CB9BD3-0FD0-435F-BA63-C692E6031789}" dt="2017-11-18T04:20:50.431" v="11499" actId="164"/>
          <ac:cxnSpMkLst>
            <pc:docMk/>
            <pc:sldMk cId="2018042178" sldId="264"/>
            <ac:cxnSpMk id="64" creationId="{71F68D90-DB88-47EB-9BB1-872007F07C8C}"/>
          </ac:cxnSpMkLst>
        </pc:cxnChg>
        <pc:cxnChg chg="add mod">
          <ac:chgData name="Mansur He" userId="2cd3e99d6a3c3959" providerId="LiveId" clId="{16CB9BD3-0FD0-435F-BA63-C692E6031789}" dt="2017-11-18T06:50:42.532" v="15594" actId="14100"/>
          <ac:cxnSpMkLst>
            <pc:docMk/>
            <pc:sldMk cId="2018042178" sldId="264"/>
            <ac:cxnSpMk id="65" creationId="{7CF01797-82C5-4D15-AFA8-DB911DD4EBAF}"/>
          </ac:cxnSpMkLst>
        </pc:cxnChg>
        <pc:cxnChg chg="add mod">
          <ac:chgData name="Mansur He" userId="2cd3e99d6a3c3959" providerId="LiveId" clId="{16CB9BD3-0FD0-435F-BA63-C692E6031789}" dt="2017-11-18T06:57:02.535" v="15785" actId="1582"/>
          <ac:cxnSpMkLst>
            <pc:docMk/>
            <pc:sldMk cId="2018042178" sldId="264"/>
            <ac:cxnSpMk id="66" creationId="{E478AD31-C83B-4C78-A2D5-7205B742E820}"/>
          </ac:cxnSpMkLst>
        </pc:cxnChg>
        <pc:cxnChg chg="add mod">
          <ac:chgData name="Mansur He" userId="2cd3e99d6a3c3959" providerId="LiveId" clId="{16CB9BD3-0FD0-435F-BA63-C692E6031789}" dt="2017-11-18T06:57:52.324" v="15789" actId="208"/>
          <ac:cxnSpMkLst>
            <pc:docMk/>
            <pc:sldMk cId="2018042178" sldId="264"/>
            <ac:cxnSpMk id="67" creationId="{1C152688-D37B-43CB-991C-DC35CBCB00B9}"/>
          </ac:cxnSpMkLst>
        </pc:cxnChg>
        <pc:cxnChg chg="mod">
          <ac:chgData name="Mansur He" userId="2cd3e99d6a3c3959" providerId="LiveId" clId="{16CB9BD3-0FD0-435F-BA63-C692E6031789}" dt="2017-11-18T04:06:03.195" v="11368" actId="478"/>
          <ac:cxnSpMkLst>
            <pc:docMk/>
            <pc:sldMk cId="2018042178" sldId="264"/>
            <ac:cxnSpMk id="68" creationId="{7B5C290A-89C4-43AC-896F-C59F1A6320B3}"/>
          </ac:cxnSpMkLst>
        </pc:cxnChg>
        <pc:cxnChg chg="mod">
          <ac:chgData name="Mansur He" userId="2cd3e99d6a3c3959" providerId="LiveId" clId="{16CB9BD3-0FD0-435F-BA63-C692E6031789}" dt="2017-11-18T04:06:03.195" v="11368" actId="478"/>
          <ac:cxnSpMkLst>
            <pc:docMk/>
            <pc:sldMk cId="2018042178" sldId="264"/>
            <ac:cxnSpMk id="76" creationId="{8286A10F-757A-453E-B860-733C65280C21}"/>
          </ac:cxnSpMkLst>
        </pc:cxnChg>
        <pc:cxnChg chg="add del mod">
          <ac:chgData name="Mansur He" userId="2cd3e99d6a3c3959" providerId="LiveId" clId="{16CB9BD3-0FD0-435F-BA63-C692E6031789}" dt="2017-11-18T04:20:27.845" v="11496" actId="478"/>
          <ac:cxnSpMkLst>
            <pc:docMk/>
            <pc:sldMk cId="2018042178" sldId="264"/>
            <ac:cxnSpMk id="100" creationId="{64EB2DC2-2793-405F-8C3A-2A170708A902}"/>
          </ac:cxnSpMkLst>
        </pc:cxnChg>
        <pc:cxnChg chg="add del mod">
          <ac:chgData name="Mansur He" userId="2cd3e99d6a3c3959" providerId="LiveId" clId="{16CB9BD3-0FD0-435F-BA63-C692E6031789}" dt="2017-11-18T04:20:27.845" v="11496" actId="478"/>
          <ac:cxnSpMkLst>
            <pc:docMk/>
            <pc:sldMk cId="2018042178" sldId="264"/>
            <ac:cxnSpMk id="102" creationId="{E5A2F9DB-85AB-40FB-A8B7-5DE2AA7EBB5F}"/>
          </ac:cxnSpMkLst>
        </pc:cxnChg>
        <pc:cxnChg chg="add del mod">
          <ac:chgData name="Mansur He" userId="2cd3e99d6a3c3959" providerId="LiveId" clId="{16CB9BD3-0FD0-435F-BA63-C692E6031789}" dt="2017-11-18T04:09:02.539" v="11404" actId="478"/>
          <ac:cxnSpMkLst>
            <pc:docMk/>
            <pc:sldMk cId="2018042178" sldId="264"/>
            <ac:cxnSpMk id="107" creationId="{7D6C2454-67D5-412D-9A09-4E4EF83CB654}"/>
          </ac:cxnSpMkLst>
        </pc:cxnChg>
        <pc:cxnChg chg="add del mod">
          <ac:chgData name="Mansur He" userId="2cd3e99d6a3c3959" providerId="LiveId" clId="{16CB9BD3-0FD0-435F-BA63-C692E6031789}" dt="2017-11-18T04:09:01.407" v="11403" actId="478"/>
          <ac:cxnSpMkLst>
            <pc:docMk/>
            <pc:sldMk cId="2018042178" sldId="264"/>
            <ac:cxnSpMk id="110" creationId="{63F3DEE1-6A99-41F5-89D0-EB7A202881C1}"/>
          </ac:cxnSpMkLst>
        </pc:cxnChg>
        <pc:cxnChg chg="add del mod">
          <ac:chgData name="Mansur He" userId="2cd3e99d6a3c3959" providerId="LiveId" clId="{16CB9BD3-0FD0-435F-BA63-C692E6031789}" dt="2017-11-18T04:09:03.223" v="11405" actId="478"/>
          <ac:cxnSpMkLst>
            <pc:docMk/>
            <pc:sldMk cId="2018042178" sldId="264"/>
            <ac:cxnSpMk id="112" creationId="{3CB80CAC-ED96-40DD-8148-D6A886EB8391}"/>
          </ac:cxnSpMkLst>
        </pc:cxnChg>
        <pc:cxnChg chg="add del mod">
          <ac:chgData name="Mansur He" userId="2cd3e99d6a3c3959" providerId="LiveId" clId="{16CB9BD3-0FD0-435F-BA63-C692E6031789}" dt="2017-11-18T04:09:50.111" v="11410" actId="11529"/>
          <ac:cxnSpMkLst>
            <pc:docMk/>
            <pc:sldMk cId="2018042178" sldId="264"/>
            <ac:cxnSpMk id="117" creationId="{DC7B6718-14F9-4A73-8C94-7BF66895EED4}"/>
          </ac:cxnSpMkLst>
        </pc:cxnChg>
        <pc:cxnChg chg="add del mod">
          <ac:chgData name="Mansur He" userId="2cd3e99d6a3c3959" providerId="LiveId" clId="{16CB9BD3-0FD0-435F-BA63-C692E6031789}" dt="2017-11-18T04:10:14.077" v="11416" actId="11529"/>
          <ac:cxnSpMkLst>
            <pc:docMk/>
            <pc:sldMk cId="2018042178" sldId="264"/>
            <ac:cxnSpMk id="120" creationId="{432C00FB-2D18-4153-A594-D5D1C25A6DED}"/>
          </ac:cxnSpMkLst>
        </pc:cxnChg>
        <pc:cxnChg chg="add del mod">
          <ac:chgData name="Mansur He" userId="2cd3e99d6a3c3959" providerId="LiveId" clId="{16CB9BD3-0FD0-435F-BA63-C692E6031789}" dt="2017-11-18T04:10:13.893" v="11415" actId="11529"/>
          <ac:cxnSpMkLst>
            <pc:docMk/>
            <pc:sldMk cId="2018042178" sldId="264"/>
            <ac:cxnSpMk id="122" creationId="{A6DAC3D6-3068-49D7-B983-2632110E94EB}"/>
          </ac:cxnSpMkLst>
        </pc:cxnChg>
        <pc:cxnChg chg="add del mod">
          <ac:chgData name="Mansur He" userId="2cd3e99d6a3c3959" providerId="LiveId" clId="{16CB9BD3-0FD0-435F-BA63-C692E6031789}" dt="2017-11-18T04:10:13.693" v="11414" actId="11529"/>
          <ac:cxnSpMkLst>
            <pc:docMk/>
            <pc:sldMk cId="2018042178" sldId="264"/>
            <ac:cxnSpMk id="124" creationId="{8FA883AC-99B6-4199-BB2C-8E31A9CD350B}"/>
          </ac:cxnSpMkLst>
        </pc:cxnChg>
        <pc:cxnChg chg="add del mod">
          <ac:chgData name="Mansur He" userId="2cd3e99d6a3c3959" providerId="LiveId" clId="{16CB9BD3-0FD0-435F-BA63-C692E6031789}" dt="2017-11-18T04:20:27.845" v="11496" actId="478"/>
          <ac:cxnSpMkLst>
            <pc:docMk/>
            <pc:sldMk cId="2018042178" sldId="264"/>
            <ac:cxnSpMk id="128" creationId="{98D0827B-E937-4E99-8DC1-84E35AE09605}"/>
          </ac:cxnSpMkLst>
        </pc:cxnChg>
        <pc:cxnChg chg="add del mod">
          <ac:chgData name="Mansur He" userId="2cd3e99d6a3c3959" providerId="LiveId" clId="{16CB9BD3-0FD0-435F-BA63-C692E6031789}" dt="2017-11-18T04:20:27.845" v="11496" actId="478"/>
          <ac:cxnSpMkLst>
            <pc:docMk/>
            <pc:sldMk cId="2018042178" sldId="264"/>
            <ac:cxnSpMk id="134" creationId="{6E3232DD-9214-40A5-BCDF-9F5D4CD563D8}"/>
          </ac:cxnSpMkLst>
        </pc:cxnChg>
        <pc:cxnChg chg="add del mod">
          <ac:chgData name="Mansur He" userId="2cd3e99d6a3c3959" providerId="LiveId" clId="{16CB9BD3-0FD0-435F-BA63-C692E6031789}" dt="2017-11-18T04:13:11.332" v="11451" actId="11529"/>
          <ac:cxnSpMkLst>
            <pc:docMk/>
            <pc:sldMk cId="2018042178" sldId="264"/>
            <ac:cxnSpMk id="138" creationId="{21307EA9-FAE9-4E54-B5AD-46F2A6BAF5E5}"/>
          </ac:cxnSpMkLst>
        </pc:cxnChg>
        <pc:cxnChg chg="add del mod">
          <ac:chgData name="Mansur He" userId="2cd3e99d6a3c3959" providerId="LiveId" clId="{16CB9BD3-0FD0-435F-BA63-C692E6031789}" dt="2017-11-18T04:13:55.123" v="11457" actId="478"/>
          <ac:cxnSpMkLst>
            <pc:docMk/>
            <pc:sldMk cId="2018042178" sldId="264"/>
            <ac:cxnSpMk id="140" creationId="{4990EF3D-20A4-4039-97CE-FABCC366FF4A}"/>
          </ac:cxnSpMkLst>
        </pc:cxnChg>
      </pc:sldChg>
      <pc:sldChg chg="del">
        <pc:chgData name="Mansur He" userId="2cd3e99d6a3c3959" providerId="LiveId" clId="{16CB9BD3-0FD0-435F-BA63-C692E6031789}" dt="2017-11-17T12:00:45.923" v="4802" actId="2696"/>
        <pc:sldMkLst>
          <pc:docMk/>
          <pc:sldMk cId="2204211826" sldId="265"/>
        </pc:sldMkLst>
      </pc:sldChg>
      <pc:sldChg chg="addSp delSp modSp add ord setBg">
        <pc:chgData name="Mansur He" userId="2cd3e99d6a3c3959" providerId="LiveId" clId="{16CB9BD3-0FD0-435F-BA63-C692E6031789}" dt="2017-11-18T01:01:20.923" v="7377" actId="688"/>
        <pc:sldMkLst>
          <pc:docMk/>
          <pc:sldMk cId="2375096294" sldId="266"/>
        </pc:sldMkLst>
        <pc:spChg chg="add del mod">
          <ac:chgData name="Mansur He" userId="2cd3e99d6a3c3959" providerId="LiveId" clId="{16CB9BD3-0FD0-435F-BA63-C692E6031789}" dt="2017-11-17T08:31:24.064" v="3565" actId="478"/>
          <ac:spMkLst>
            <pc:docMk/>
            <pc:sldMk cId="2375096294" sldId="266"/>
            <ac:spMk id="2" creationId="{3EAC91E5-94A6-4A7A-8244-82E5A9887649}"/>
          </ac:spMkLst>
        </pc:spChg>
        <pc:spChg chg="del">
          <ac:chgData name="Mansur He" userId="2cd3e99d6a3c3959" providerId="LiveId" clId="{16CB9BD3-0FD0-435F-BA63-C692E6031789}" dt="2017-11-15T18:15:34.586" v="1" actId="478"/>
          <ac:spMkLst>
            <pc:docMk/>
            <pc:sldMk cId="2375096294" sldId="266"/>
            <ac:spMk id="2" creationId="{0945E794-810B-47D1-8A41-88F5B8B8116D}"/>
          </ac:spMkLst>
        </pc:spChg>
        <pc:spChg chg="del">
          <ac:chgData name="Mansur He" userId="2cd3e99d6a3c3959" providerId="LiveId" clId="{16CB9BD3-0FD0-435F-BA63-C692E6031789}" dt="2017-11-15T18:15:34.586" v="1" actId="478"/>
          <ac:spMkLst>
            <pc:docMk/>
            <pc:sldMk cId="2375096294" sldId="266"/>
            <ac:spMk id="3" creationId="{DB2BBEAF-38AA-4718-A6D8-07DB2D001F5F}"/>
          </ac:spMkLst>
        </pc:spChg>
        <pc:spChg chg="add del mod ord">
          <ac:chgData name="Mansur He" userId="2cd3e99d6a3c3959" providerId="LiveId" clId="{16CB9BD3-0FD0-435F-BA63-C692E6031789}" dt="2017-11-17T09:05:43.578" v="4002" actId="478"/>
          <ac:spMkLst>
            <pc:docMk/>
            <pc:sldMk cId="2375096294" sldId="266"/>
            <ac:spMk id="3" creationId="{105709BB-1DAF-416E-A7CD-22CFB7D6E4B8}"/>
          </ac:spMkLst>
        </pc:spChg>
        <pc:spChg chg="add del mod">
          <ac:chgData name="Mansur He" userId="2cd3e99d6a3c3959" providerId="LiveId" clId="{16CB9BD3-0FD0-435F-BA63-C692E6031789}" dt="2017-11-17T08:39:18.043" v="3647" actId="478"/>
          <ac:spMkLst>
            <pc:docMk/>
            <pc:sldMk cId="2375096294" sldId="266"/>
            <ac:spMk id="6" creationId="{02050E12-D28A-43FB-B01D-202733137B06}"/>
          </ac:spMkLst>
        </pc:spChg>
        <pc:spChg chg="add del mod ord">
          <ac:chgData name="Mansur He" userId="2cd3e99d6a3c3959" providerId="LiveId" clId="{16CB9BD3-0FD0-435F-BA63-C692E6031789}" dt="2017-11-17T21:41:51.528" v="5120" actId="478"/>
          <ac:spMkLst>
            <pc:docMk/>
            <pc:sldMk cId="2375096294" sldId="266"/>
            <ac:spMk id="8" creationId="{BB80CA48-9C22-4CF3-86AA-5F8AE5B00335}"/>
          </ac:spMkLst>
        </pc:spChg>
        <pc:spChg chg="add mod">
          <ac:chgData name="Mansur He" userId="2cd3e99d6a3c3959" providerId="LiveId" clId="{16CB9BD3-0FD0-435F-BA63-C692E6031789}" dt="2017-11-17T21:34:02.258" v="5009" actId="164"/>
          <ac:spMkLst>
            <pc:docMk/>
            <pc:sldMk cId="2375096294" sldId="266"/>
            <ac:spMk id="17" creationId="{80A16A0B-DB63-4575-BCA7-92486B1AD24B}"/>
          </ac:spMkLst>
        </pc:spChg>
        <pc:spChg chg="add mod">
          <ac:chgData name="Mansur He" userId="2cd3e99d6a3c3959" providerId="LiveId" clId="{16CB9BD3-0FD0-435F-BA63-C692E6031789}" dt="2017-11-17T09:04:35.486" v="3941" actId="164"/>
          <ac:spMkLst>
            <pc:docMk/>
            <pc:sldMk cId="2375096294" sldId="266"/>
            <ac:spMk id="18" creationId="{B15B84BB-7999-4E76-AA91-04CA6E105179}"/>
          </ac:spMkLst>
        </pc:spChg>
        <pc:spChg chg="add mod">
          <ac:chgData name="Mansur He" userId="2cd3e99d6a3c3959" providerId="LiveId" clId="{16CB9BD3-0FD0-435F-BA63-C692E6031789}" dt="2017-11-17T21:37:55.143" v="5085" actId="1076"/>
          <ac:spMkLst>
            <pc:docMk/>
            <pc:sldMk cId="2375096294" sldId="266"/>
            <ac:spMk id="21" creationId="{284CA72E-B45C-4EB5-9193-E5F52B74C228}"/>
          </ac:spMkLst>
        </pc:spChg>
        <pc:spChg chg="add del mod">
          <ac:chgData name="Mansur He" userId="2cd3e99d6a3c3959" providerId="LiveId" clId="{16CB9BD3-0FD0-435F-BA63-C692E6031789}" dt="2017-11-15T18:20:48.687" v="169" actId="478"/>
          <ac:spMkLst>
            <pc:docMk/>
            <pc:sldMk cId="2375096294" sldId="266"/>
            <ac:spMk id="22" creationId="{05223A8E-C481-4393-ADCD-21EF16FA6C75}"/>
          </ac:spMkLst>
        </pc:spChg>
        <pc:spChg chg="add mod">
          <ac:chgData name="Mansur He" userId="2cd3e99d6a3c3959" providerId="LiveId" clId="{16CB9BD3-0FD0-435F-BA63-C692E6031789}" dt="2017-11-17T21:37:50.315" v="5084" actId="1076"/>
          <ac:spMkLst>
            <pc:docMk/>
            <pc:sldMk cId="2375096294" sldId="266"/>
            <ac:spMk id="22" creationId="{AD36FA41-79E7-4947-B2C4-13A768016EF3}"/>
          </ac:spMkLst>
        </pc:spChg>
        <pc:spChg chg="add del mod">
          <ac:chgData name="Mansur He" userId="2cd3e99d6a3c3959" providerId="LiveId" clId="{16CB9BD3-0FD0-435F-BA63-C692E6031789}" dt="2017-11-15T18:23:19.769" v="206" actId="478"/>
          <ac:spMkLst>
            <pc:docMk/>
            <pc:sldMk cId="2375096294" sldId="266"/>
            <ac:spMk id="23" creationId="{E1B79D96-66A7-4CE3-8776-8EBBE2E2B71E}"/>
          </ac:spMkLst>
        </pc:spChg>
        <pc:spChg chg="add del mod ord">
          <ac:chgData name="Mansur He" userId="2cd3e99d6a3c3959" providerId="LiveId" clId="{16CB9BD3-0FD0-435F-BA63-C692E6031789}" dt="2017-11-17T09:05:44.992" v="4003" actId="478"/>
          <ac:spMkLst>
            <pc:docMk/>
            <pc:sldMk cId="2375096294" sldId="266"/>
            <ac:spMk id="23" creationId="{DDA844A3-3434-453B-BE67-4D4B8CC06F4E}"/>
          </ac:spMkLst>
        </pc:spChg>
        <pc:spChg chg="add mod">
          <ac:chgData name="Mansur He" userId="2cd3e99d6a3c3959" providerId="LiveId" clId="{16CB9BD3-0FD0-435F-BA63-C692E6031789}" dt="2017-11-15T21:02:56.532" v="1737" actId="339"/>
          <ac:spMkLst>
            <pc:docMk/>
            <pc:sldMk cId="2375096294" sldId="266"/>
            <ac:spMk id="24" creationId="{34E5A775-A8B9-41E7-9D00-562A3188AE13}"/>
          </ac:spMkLst>
        </pc:spChg>
        <pc:spChg chg="add mod">
          <ac:chgData name="Mansur He" userId="2cd3e99d6a3c3959" providerId="LiveId" clId="{16CB9BD3-0FD0-435F-BA63-C692E6031789}" dt="2017-11-17T21:31:47.711" v="4933" actId="1076"/>
          <ac:spMkLst>
            <pc:docMk/>
            <pc:sldMk cId="2375096294" sldId="266"/>
            <ac:spMk id="25" creationId="{D46D9113-2DAD-4A53-9355-0298F9FF0594}"/>
          </ac:spMkLst>
        </pc:spChg>
        <pc:spChg chg="add mod">
          <ac:chgData name="Mansur He" userId="2cd3e99d6a3c3959" providerId="LiveId" clId="{16CB9BD3-0FD0-435F-BA63-C692E6031789}" dt="2017-11-17T08:41:09.977" v="3684" actId="1076"/>
          <ac:spMkLst>
            <pc:docMk/>
            <pc:sldMk cId="2375096294" sldId="266"/>
            <ac:spMk id="26" creationId="{8CFC7844-04B8-4B77-AE7D-981DC376AB57}"/>
          </ac:spMkLst>
        </pc:spChg>
        <pc:spChg chg="add mod">
          <ac:chgData name="Mansur He" userId="2cd3e99d6a3c3959" providerId="LiveId" clId="{16CB9BD3-0FD0-435F-BA63-C692E6031789}" dt="2017-11-17T21:33:20.048" v="4953" actId="1076"/>
          <ac:spMkLst>
            <pc:docMk/>
            <pc:sldMk cId="2375096294" sldId="266"/>
            <ac:spMk id="28" creationId="{9688CE68-4FA0-4066-BF62-DEF62842DA03}"/>
          </ac:spMkLst>
        </pc:spChg>
        <pc:spChg chg="add del mod ord">
          <ac:chgData name="Mansur He" userId="2cd3e99d6a3c3959" providerId="LiveId" clId="{16CB9BD3-0FD0-435F-BA63-C692E6031789}" dt="2017-11-17T21:32:21.362" v="4941" actId="478"/>
          <ac:spMkLst>
            <pc:docMk/>
            <pc:sldMk cId="2375096294" sldId="266"/>
            <ac:spMk id="29" creationId="{31B9125D-2238-45B7-98BE-BCB70335E5B6}"/>
          </ac:spMkLst>
        </pc:spChg>
        <pc:spChg chg="add mod">
          <ac:chgData name="Mansur He" userId="2cd3e99d6a3c3959" providerId="LiveId" clId="{16CB9BD3-0FD0-435F-BA63-C692E6031789}" dt="2017-11-15T19:07:27.395" v="1118" actId="164"/>
          <ac:spMkLst>
            <pc:docMk/>
            <pc:sldMk cId="2375096294" sldId="266"/>
            <ac:spMk id="30" creationId="{2AE1A7CF-1339-42CC-9A87-676EF7F7C746}"/>
          </ac:spMkLst>
        </pc:spChg>
        <pc:spChg chg="add mod">
          <ac:chgData name="Mansur He" userId="2cd3e99d6a3c3959" providerId="LiveId" clId="{16CB9BD3-0FD0-435F-BA63-C692E6031789}" dt="2017-11-15T19:07:27.395" v="1118" actId="164"/>
          <ac:spMkLst>
            <pc:docMk/>
            <pc:sldMk cId="2375096294" sldId="266"/>
            <ac:spMk id="34" creationId="{B846D2E6-2649-4380-A1CA-6FAAC8B2E7ED}"/>
          </ac:spMkLst>
        </pc:spChg>
        <pc:spChg chg="add del mod ord">
          <ac:chgData name="Mansur He" userId="2cd3e99d6a3c3959" providerId="LiveId" clId="{16CB9BD3-0FD0-435F-BA63-C692E6031789}" dt="2017-11-17T08:31:23.317" v="3564" actId="478"/>
          <ac:spMkLst>
            <pc:docMk/>
            <pc:sldMk cId="2375096294" sldId="266"/>
            <ac:spMk id="45" creationId="{A9068DE0-F1DC-4197-AFB2-0C92E1C9DA7D}"/>
          </ac:spMkLst>
        </pc:spChg>
        <pc:spChg chg="add mod">
          <ac:chgData name="Mansur He" userId="2cd3e99d6a3c3959" providerId="LiveId" clId="{16CB9BD3-0FD0-435F-BA63-C692E6031789}" dt="2017-11-17T08:39:41.778" v="3674" actId="1038"/>
          <ac:spMkLst>
            <pc:docMk/>
            <pc:sldMk cId="2375096294" sldId="266"/>
            <ac:spMk id="47" creationId="{BCE5D05D-DA43-4C26-9497-19C49DA4D9E2}"/>
          </ac:spMkLst>
        </pc:spChg>
        <pc:spChg chg="add mod">
          <ac:chgData name="Mansur He" userId="2cd3e99d6a3c3959" providerId="LiveId" clId="{16CB9BD3-0FD0-435F-BA63-C692E6031789}" dt="2017-11-17T21:40:42.647" v="5111" actId="1076"/>
          <ac:spMkLst>
            <pc:docMk/>
            <pc:sldMk cId="2375096294" sldId="266"/>
            <ac:spMk id="51" creationId="{7015E2BE-073B-4A32-9A4D-A11FA23E8B7C}"/>
          </ac:spMkLst>
        </pc:spChg>
        <pc:spChg chg="add del mod">
          <ac:chgData name="Mansur He" userId="2cd3e99d6a3c3959" providerId="LiveId" clId="{16CB9BD3-0FD0-435F-BA63-C692E6031789}" dt="2017-11-17T08:57:39.428" v="3744" actId="478"/>
          <ac:spMkLst>
            <pc:docMk/>
            <pc:sldMk cId="2375096294" sldId="266"/>
            <ac:spMk id="56" creationId="{B589A9C6-5C3D-4433-A082-0315370C7CD4}"/>
          </ac:spMkLst>
        </pc:spChg>
        <pc:spChg chg="add mod">
          <ac:chgData name="Mansur He" userId="2cd3e99d6a3c3959" providerId="LiveId" clId="{16CB9BD3-0FD0-435F-BA63-C692E6031789}" dt="2017-11-17T21:34:02.258" v="5009" actId="164"/>
          <ac:spMkLst>
            <pc:docMk/>
            <pc:sldMk cId="2375096294" sldId="266"/>
            <ac:spMk id="56" creationId="{825B941B-F000-4E84-9997-09DF555A62EB}"/>
          </ac:spMkLst>
        </pc:spChg>
        <pc:spChg chg="add del mod">
          <ac:chgData name="Mansur He" userId="2cd3e99d6a3c3959" providerId="LiveId" clId="{16CB9BD3-0FD0-435F-BA63-C692E6031789}" dt="2017-11-17T08:57:38.943" v="3743" actId="478"/>
          <ac:spMkLst>
            <pc:docMk/>
            <pc:sldMk cId="2375096294" sldId="266"/>
            <ac:spMk id="61" creationId="{E34CE4CD-01DD-4AEF-9B45-61ACE3DC9AC8}"/>
          </ac:spMkLst>
        </pc:spChg>
        <pc:spChg chg="add mod">
          <ac:chgData name="Mansur He" userId="2cd3e99d6a3c3959" providerId="LiveId" clId="{16CB9BD3-0FD0-435F-BA63-C692E6031789}" dt="2017-11-17T21:36:18.508" v="5065" actId="164"/>
          <ac:spMkLst>
            <pc:docMk/>
            <pc:sldMk cId="2375096294" sldId="266"/>
            <ac:spMk id="61" creationId="{8A960487-63C0-469D-9D89-317292870679}"/>
          </ac:spMkLst>
        </pc:spChg>
        <pc:spChg chg="add mod">
          <ac:chgData name="Mansur He" userId="2cd3e99d6a3c3959" providerId="LiveId" clId="{16CB9BD3-0FD0-435F-BA63-C692E6031789}" dt="2017-11-17T21:36:18.508" v="5065" actId="164"/>
          <ac:spMkLst>
            <pc:docMk/>
            <pc:sldMk cId="2375096294" sldId="266"/>
            <ac:spMk id="63" creationId="{30488623-116D-4A6C-A2A8-5FADC77CDC44}"/>
          </ac:spMkLst>
        </pc:spChg>
        <pc:spChg chg="add del mod">
          <ac:chgData name="Mansur He" userId="2cd3e99d6a3c3959" providerId="LiveId" clId="{16CB9BD3-0FD0-435F-BA63-C692E6031789}" dt="2017-11-17T09:02:10.007" v="3886" actId="478"/>
          <ac:spMkLst>
            <pc:docMk/>
            <pc:sldMk cId="2375096294" sldId="266"/>
            <ac:spMk id="63" creationId="{253F346B-5C6D-485C-97A3-E5E42B077627}"/>
          </ac:spMkLst>
        </pc:spChg>
        <pc:spChg chg="add del mod">
          <ac:chgData name="Mansur He" userId="2cd3e99d6a3c3959" providerId="LiveId" clId="{16CB9BD3-0FD0-435F-BA63-C692E6031789}" dt="2017-11-17T09:02:02.610" v="3881" actId="478"/>
          <ac:spMkLst>
            <pc:docMk/>
            <pc:sldMk cId="2375096294" sldId="266"/>
            <ac:spMk id="65" creationId="{9CCA3FFE-4D6C-42C9-BED9-04BBD8DDB77A}"/>
          </ac:spMkLst>
        </pc:spChg>
        <pc:spChg chg="add mod ord">
          <ac:chgData name="Mansur He" userId="2cd3e99d6a3c3959" providerId="LiveId" clId="{16CB9BD3-0FD0-435F-BA63-C692E6031789}" dt="2017-11-18T01:01:20.923" v="7377" actId="688"/>
          <ac:spMkLst>
            <pc:docMk/>
            <pc:sldMk cId="2375096294" sldId="266"/>
            <ac:spMk id="65" creationId="{80BFBC70-B5BE-4E78-9403-5F660B44DD84}"/>
          </ac:spMkLst>
        </pc:spChg>
        <pc:spChg chg="add del mod">
          <ac:chgData name="Mansur He" userId="2cd3e99d6a3c3959" providerId="LiveId" clId="{16CB9BD3-0FD0-435F-BA63-C692E6031789}" dt="2017-11-15T18:37:48.188" v="369" actId="478"/>
          <ac:spMkLst>
            <pc:docMk/>
            <pc:sldMk cId="2375096294" sldId="266"/>
            <ac:spMk id="65" creationId="{5032D819-CF07-4E9F-8319-BB00A8705AAC}"/>
          </ac:spMkLst>
        </pc:spChg>
        <pc:spChg chg="add mod">
          <ac:chgData name="Mansur He" userId="2cd3e99d6a3c3959" providerId="LiveId" clId="{16CB9BD3-0FD0-435F-BA63-C692E6031789}" dt="2017-11-15T19:07:27.395" v="1118" actId="164"/>
          <ac:spMkLst>
            <pc:docMk/>
            <pc:sldMk cId="2375096294" sldId="266"/>
            <ac:spMk id="66" creationId="{01ADCA7F-AEEA-4480-81A1-73C7BD2BDFEC}"/>
          </ac:spMkLst>
        </pc:spChg>
        <pc:spChg chg="add mod">
          <ac:chgData name="Mansur He" userId="2cd3e99d6a3c3959" providerId="LiveId" clId="{16CB9BD3-0FD0-435F-BA63-C692E6031789}" dt="2017-11-15T19:07:27.395" v="1118" actId="164"/>
          <ac:spMkLst>
            <pc:docMk/>
            <pc:sldMk cId="2375096294" sldId="266"/>
            <ac:spMk id="67" creationId="{68D85C3B-B75F-4552-9687-67D298708E13}"/>
          </ac:spMkLst>
        </pc:spChg>
        <pc:spChg chg="add mod">
          <ac:chgData name="Mansur He" userId="2cd3e99d6a3c3959" providerId="LiveId" clId="{16CB9BD3-0FD0-435F-BA63-C692E6031789}" dt="2017-11-17T08:36:03.514" v="3585" actId="164"/>
          <ac:spMkLst>
            <pc:docMk/>
            <pc:sldMk cId="2375096294" sldId="266"/>
            <ac:spMk id="68" creationId="{A1FBD319-DEB9-4910-9E00-B841AEC0A871}"/>
          </ac:spMkLst>
        </pc:spChg>
        <pc:spChg chg="add mod">
          <ac:chgData name="Mansur He" userId="2cd3e99d6a3c3959" providerId="LiveId" clId="{16CB9BD3-0FD0-435F-BA63-C692E6031789}" dt="2017-11-17T08:36:03.514" v="3585" actId="164"/>
          <ac:spMkLst>
            <pc:docMk/>
            <pc:sldMk cId="2375096294" sldId="266"/>
            <ac:spMk id="69" creationId="{8B07EDBE-68EB-4D6A-892F-D97DC093912A}"/>
          </ac:spMkLst>
        </pc:spChg>
        <pc:spChg chg="add del mod ord">
          <ac:chgData name="Mansur He" userId="2cd3e99d6a3c3959" providerId="LiveId" clId="{16CB9BD3-0FD0-435F-BA63-C692E6031789}" dt="2017-11-15T18:43:04.298" v="464" actId="478"/>
          <ac:spMkLst>
            <pc:docMk/>
            <pc:sldMk cId="2375096294" sldId="266"/>
            <ac:spMk id="70" creationId="{A5B5E46B-C873-4EB3-9441-2986E6740410}"/>
          </ac:spMkLst>
        </pc:spChg>
        <pc:spChg chg="add del mod ord">
          <ac:chgData name="Mansur He" userId="2cd3e99d6a3c3959" providerId="LiveId" clId="{16CB9BD3-0FD0-435F-BA63-C692E6031789}" dt="2017-11-17T21:37:14.381" v="5073" actId="478"/>
          <ac:spMkLst>
            <pc:docMk/>
            <pc:sldMk cId="2375096294" sldId="266"/>
            <ac:spMk id="70" creationId="{9218F0B4-147F-45BE-A9C6-77537D48A2EF}"/>
          </ac:spMkLst>
        </pc:spChg>
        <pc:spChg chg="add del mod">
          <ac:chgData name="Mansur He" userId="2cd3e99d6a3c3959" providerId="LiveId" clId="{16CB9BD3-0FD0-435F-BA63-C692E6031789}" dt="2017-11-17T09:02:21.722" v="3893" actId="478"/>
          <ac:spMkLst>
            <pc:docMk/>
            <pc:sldMk cId="2375096294" sldId="266"/>
            <ac:spMk id="70" creationId="{6C05AB66-A0D6-4D58-93D2-BFFA129732BA}"/>
          </ac:spMkLst>
        </pc:spChg>
        <pc:spChg chg="add mod ord">
          <ac:chgData name="Mansur He" userId="2cd3e99d6a3c3959" providerId="LiveId" clId="{16CB9BD3-0FD0-435F-BA63-C692E6031789}" dt="2017-11-17T21:47:43.269" v="5186" actId="14861"/>
          <ac:spMkLst>
            <pc:docMk/>
            <pc:sldMk cId="2375096294" sldId="266"/>
            <ac:spMk id="71" creationId="{4545D4EE-449D-42A6-8A4D-8AB2E61019F3}"/>
          </ac:spMkLst>
        </pc:spChg>
        <pc:spChg chg="add del mod">
          <ac:chgData name="Mansur He" userId="2cd3e99d6a3c3959" providerId="LiveId" clId="{16CB9BD3-0FD0-435F-BA63-C692E6031789}" dt="2017-11-15T18:43:51.189" v="473" actId="478"/>
          <ac:spMkLst>
            <pc:docMk/>
            <pc:sldMk cId="2375096294" sldId="266"/>
            <ac:spMk id="71" creationId="{9B594E4B-7D89-4746-B593-427AFE3BCD0B}"/>
          </ac:spMkLst>
        </pc:spChg>
        <pc:spChg chg="add del mod">
          <ac:chgData name="Mansur He" userId="2cd3e99d6a3c3959" providerId="LiveId" clId="{16CB9BD3-0FD0-435F-BA63-C692E6031789}" dt="2017-11-15T19:01:18.546" v="1011" actId="478"/>
          <ac:spMkLst>
            <pc:docMk/>
            <pc:sldMk cId="2375096294" sldId="266"/>
            <ac:spMk id="78" creationId="{7752F111-FD86-480B-AA64-49F99C5A24E7}"/>
          </ac:spMkLst>
        </pc:spChg>
        <pc:spChg chg="add del mod">
          <ac:chgData name="Mansur He" userId="2cd3e99d6a3c3959" providerId="LiveId" clId="{16CB9BD3-0FD0-435F-BA63-C692E6031789}" dt="2017-11-15T19:02:01.739" v="1023" actId="20577"/>
          <ac:spMkLst>
            <pc:docMk/>
            <pc:sldMk cId="2375096294" sldId="266"/>
            <ac:spMk id="79" creationId="{4226EDAB-210C-40A8-981D-6FE70976E6C1}"/>
          </ac:spMkLst>
        </pc:spChg>
        <pc:spChg chg="add del mod">
          <ac:chgData name="Mansur He" userId="2cd3e99d6a3c3959" providerId="LiveId" clId="{16CB9BD3-0FD0-435F-BA63-C692E6031789}" dt="2017-11-15T19:02:01.739" v="1023" actId="20577"/>
          <ac:spMkLst>
            <pc:docMk/>
            <pc:sldMk cId="2375096294" sldId="266"/>
            <ac:spMk id="80" creationId="{90DA854E-2DAF-44AB-894F-4895D34BE85C}"/>
          </ac:spMkLst>
        </pc:spChg>
        <pc:spChg chg="add del mod">
          <ac:chgData name="Mansur He" userId="2cd3e99d6a3c3959" providerId="LiveId" clId="{16CB9BD3-0FD0-435F-BA63-C692E6031789}" dt="2017-11-15T19:02:16.053" v="1027" actId="478"/>
          <ac:spMkLst>
            <pc:docMk/>
            <pc:sldMk cId="2375096294" sldId="266"/>
            <ac:spMk id="81" creationId="{1708ED6A-CBA9-4C52-AC4D-26B85E9462BE}"/>
          </ac:spMkLst>
        </pc:spChg>
        <pc:spChg chg="add del mod ord">
          <ac:chgData name="Mansur He" userId="2cd3e99d6a3c3959" providerId="LiveId" clId="{16CB9BD3-0FD0-435F-BA63-C692E6031789}" dt="2017-11-15T19:01:22.703" v="1012" actId="478"/>
          <ac:spMkLst>
            <pc:docMk/>
            <pc:sldMk cId="2375096294" sldId="266"/>
            <ac:spMk id="82" creationId="{F7EE2175-B330-4BDF-B5AD-77DF13636DCB}"/>
          </ac:spMkLst>
        </pc:spChg>
        <pc:spChg chg="add del mod ord">
          <ac:chgData name="Mansur He" userId="2cd3e99d6a3c3959" providerId="LiveId" clId="{16CB9BD3-0FD0-435F-BA63-C692E6031789}" dt="2017-11-15T19:02:01.739" v="1023" actId="20577"/>
          <ac:spMkLst>
            <pc:docMk/>
            <pc:sldMk cId="2375096294" sldId="266"/>
            <ac:spMk id="83" creationId="{474BAC89-4BB8-4F77-8E50-334CBDCB6367}"/>
          </ac:spMkLst>
        </pc:spChg>
        <pc:spChg chg="add mod topLvl">
          <ac:chgData name="Mansur He" userId="2cd3e99d6a3c3959" providerId="LiveId" clId="{16CB9BD3-0FD0-435F-BA63-C692E6031789}" dt="2017-11-17T08:35:11.785" v="3580" actId="14100"/>
          <ac:spMkLst>
            <pc:docMk/>
            <pc:sldMk cId="2375096294" sldId="266"/>
            <ac:spMk id="84" creationId="{4A2F3C25-8EAC-4BA2-BA76-154C3509626E}"/>
          </ac:spMkLst>
        </pc:spChg>
        <pc:spChg chg="add mod topLvl">
          <ac:chgData name="Mansur He" userId="2cd3e99d6a3c3959" providerId="LiveId" clId="{16CB9BD3-0FD0-435F-BA63-C692E6031789}" dt="2017-11-17T08:35:11.785" v="3580" actId="14100"/>
          <ac:spMkLst>
            <pc:docMk/>
            <pc:sldMk cId="2375096294" sldId="266"/>
            <ac:spMk id="85" creationId="{1BEBFC12-DEFA-4B39-A08C-7CC8393C4088}"/>
          </ac:spMkLst>
        </pc:spChg>
        <pc:spChg chg="add mod topLvl">
          <ac:chgData name="Mansur He" userId="2cd3e99d6a3c3959" providerId="LiveId" clId="{16CB9BD3-0FD0-435F-BA63-C692E6031789}" dt="2017-11-17T08:35:11.785" v="3580" actId="14100"/>
          <ac:spMkLst>
            <pc:docMk/>
            <pc:sldMk cId="2375096294" sldId="266"/>
            <ac:spMk id="86" creationId="{C97E694B-19C0-4C27-9F16-DE3B0D02AEFF}"/>
          </ac:spMkLst>
        </pc:spChg>
        <pc:spChg chg="add del mod">
          <ac:chgData name="Mansur He" userId="2cd3e99d6a3c3959" providerId="LiveId" clId="{16CB9BD3-0FD0-435F-BA63-C692E6031789}" dt="2017-11-15T19:02:40.790" v="1029" actId="478"/>
          <ac:spMkLst>
            <pc:docMk/>
            <pc:sldMk cId="2375096294" sldId="266"/>
            <ac:spMk id="88" creationId="{1E83A090-C581-473C-B90E-5364076FF977}"/>
          </ac:spMkLst>
        </pc:spChg>
        <pc:spChg chg="add del mod">
          <ac:chgData name="Mansur He" userId="2cd3e99d6a3c3959" providerId="LiveId" clId="{16CB9BD3-0FD0-435F-BA63-C692E6031789}" dt="2017-11-15T19:02:51.822" v="1031" actId="478"/>
          <ac:spMkLst>
            <pc:docMk/>
            <pc:sldMk cId="2375096294" sldId="266"/>
            <ac:spMk id="89" creationId="{8BEFC593-FC72-41F2-823A-34E4D04A20B9}"/>
          </ac:spMkLst>
        </pc:spChg>
        <pc:spChg chg="add mod topLvl">
          <ac:chgData name="Mansur He" userId="2cd3e99d6a3c3959" providerId="LiveId" clId="{16CB9BD3-0FD0-435F-BA63-C692E6031789}" dt="2017-11-17T08:36:03.514" v="3585" actId="164"/>
          <ac:spMkLst>
            <pc:docMk/>
            <pc:sldMk cId="2375096294" sldId="266"/>
            <ac:spMk id="93" creationId="{0CD6B321-C7DD-4C32-BE6C-E37D59000C1D}"/>
          </ac:spMkLst>
        </pc:spChg>
        <pc:spChg chg="add mod">
          <ac:chgData name="Mansur He" userId="2cd3e99d6a3c3959" providerId="LiveId" clId="{16CB9BD3-0FD0-435F-BA63-C692E6031789}" dt="2017-11-17T08:36:03.514" v="3585" actId="164"/>
          <ac:spMkLst>
            <pc:docMk/>
            <pc:sldMk cId="2375096294" sldId="266"/>
            <ac:spMk id="100" creationId="{9B0787BA-C669-4186-B70A-2EF552858DF8}"/>
          </ac:spMkLst>
        </pc:spChg>
        <pc:spChg chg="add mod ord">
          <ac:chgData name="Mansur He" userId="2cd3e99d6a3c3959" providerId="LiveId" clId="{16CB9BD3-0FD0-435F-BA63-C692E6031789}" dt="2017-11-17T21:40:39.084" v="5110" actId="1076"/>
          <ac:spMkLst>
            <pc:docMk/>
            <pc:sldMk cId="2375096294" sldId="266"/>
            <ac:spMk id="114" creationId="{62036381-A91D-4761-913D-072445647454}"/>
          </ac:spMkLst>
        </pc:spChg>
        <pc:grpChg chg="add mod ord">
          <ac:chgData name="Mansur He" userId="2cd3e99d6a3c3959" providerId="LiveId" clId="{16CB9BD3-0FD0-435F-BA63-C692E6031789}" dt="2017-11-17T21:40:23.225" v="5106" actId="1076"/>
          <ac:grpSpMkLst>
            <pc:docMk/>
            <pc:sldMk cId="2375096294" sldId="266"/>
            <ac:grpSpMk id="3" creationId="{F2BDCDE3-5BEB-4C78-A702-F806DDAD0F21}"/>
          </ac:grpSpMkLst>
        </pc:grpChg>
        <pc:grpChg chg="add mod">
          <ac:chgData name="Mansur He" userId="2cd3e99d6a3c3959" providerId="LiveId" clId="{16CB9BD3-0FD0-435F-BA63-C692E6031789}" dt="2017-11-17T21:31:54.540" v="4934" actId="1076"/>
          <ac:grpSpMkLst>
            <pc:docMk/>
            <pc:sldMk cId="2375096294" sldId="266"/>
            <ac:grpSpMk id="4" creationId="{46964D8F-6ACD-4EE3-B6A1-4A223634C917}"/>
          </ac:grpSpMkLst>
        </pc:grpChg>
        <pc:grpChg chg="add mod">
          <ac:chgData name="Mansur He" userId="2cd3e99d6a3c3959" providerId="LiveId" clId="{16CB9BD3-0FD0-435F-BA63-C692E6031789}" dt="2017-11-17T21:40:48.820" v="5112" actId="1076"/>
          <ac:grpSpMkLst>
            <pc:docMk/>
            <pc:sldMk cId="2375096294" sldId="266"/>
            <ac:grpSpMk id="6" creationId="{1005CD25-5C01-4CCF-896A-C3CCE1DAAA87}"/>
          </ac:grpSpMkLst>
        </pc:grpChg>
        <pc:grpChg chg="add mod">
          <ac:chgData name="Mansur He" userId="2cd3e99d6a3c3959" providerId="LiveId" clId="{16CB9BD3-0FD0-435F-BA63-C692E6031789}" dt="2017-11-17T21:37:59.410" v="5086" actId="1076"/>
          <ac:grpSpMkLst>
            <pc:docMk/>
            <pc:sldMk cId="2375096294" sldId="266"/>
            <ac:grpSpMk id="27" creationId="{260A322D-4C92-46D2-BAEE-F79CA423A4E5}"/>
          </ac:grpSpMkLst>
        </pc:grpChg>
        <pc:grpChg chg="add del mod">
          <ac:chgData name="Mansur He" userId="2cd3e99d6a3c3959" providerId="LiveId" clId="{16CB9BD3-0FD0-435F-BA63-C692E6031789}" dt="2017-11-15T19:05:45.769" v="1058" actId="165"/>
          <ac:grpSpMkLst>
            <pc:docMk/>
            <pc:sldMk cId="2375096294" sldId="266"/>
            <ac:grpSpMk id="87" creationId="{417BA4E6-138B-44DC-9543-D464CCA8105B}"/>
          </ac:grpSpMkLst>
        </pc:grpChg>
        <pc:grpChg chg="add mod">
          <ac:chgData name="Mansur He" userId="2cd3e99d6a3c3959" providerId="LiveId" clId="{16CB9BD3-0FD0-435F-BA63-C692E6031789}" dt="2017-11-15T19:05:03.502" v="1052" actId="571"/>
          <ac:grpSpMkLst>
            <pc:docMk/>
            <pc:sldMk cId="2375096294" sldId="266"/>
            <ac:grpSpMk id="94" creationId="{6A6F81C8-BA4E-41AC-96B3-FB54BA086917}"/>
          </ac:grpSpMkLst>
        </pc:grpChg>
        <pc:grpChg chg="add mod topLvl">
          <ac:chgData name="Mansur He" userId="2cd3e99d6a3c3959" providerId="LiveId" clId="{16CB9BD3-0FD0-435F-BA63-C692E6031789}" dt="2017-11-17T08:36:03.514" v="3585" actId="164"/>
          <ac:grpSpMkLst>
            <pc:docMk/>
            <pc:sldMk cId="2375096294" sldId="266"/>
            <ac:grpSpMk id="98" creationId="{D015474D-2B94-4755-B0CD-8BE12BA4D8A0}"/>
          </ac:grpSpMkLst>
        </pc:grpChg>
        <pc:grpChg chg="add del mod">
          <ac:chgData name="Mansur He" userId="2cd3e99d6a3c3959" providerId="LiveId" clId="{16CB9BD3-0FD0-435F-BA63-C692E6031789}" dt="2017-11-17T08:35:18.148" v="3583" actId="165"/>
          <ac:grpSpMkLst>
            <pc:docMk/>
            <pc:sldMk cId="2375096294" sldId="266"/>
            <ac:grpSpMk id="99" creationId="{743CA4BB-EF82-45E5-BF6B-C7C94C6B7E5E}"/>
          </ac:grpSpMkLst>
        </pc:grpChg>
        <pc:grpChg chg="add mod">
          <ac:chgData name="Mansur He" userId="2cd3e99d6a3c3959" providerId="LiveId" clId="{16CB9BD3-0FD0-435F-BA63-C692E6031789}" dt="2017-11-17T08:36:03.514" v="3585" actId="164"/>
          <ac:grpSpMkLst>
            <pc:docMk/>
            <pc:sldMk cId="2375096294" sldId="266"/>
            <ac:grpSpMk id="101" creationId="{FAF5F5CD-BDB1-4786-83B8-D3BEEC90FCC1}"/>
          </ac:grpSpMkLst>
        </pc:grpChg>
        <pc:graphicFrameChg chg="add del mod">
          <ac:chgData name="Mansur He" userId="2cd3e99d6a3c3959" providerId="LiveId" clId="{16CB9BD3-0FD0-435F-BA63-C692E6031789}" dt="2017-11-15T21:03:27.360" v="1743" actId="478"/>
          <ac:graphicFrameMkLst>
            <pc:docMk/>
            <pc:sldMk cId="2375096294" sldId="266"/>
            <ac:graphicFrameMk id="2" creationId="{E3370AA0-D2C0-4124-8C27-65C1759221C7}"/>
          </ac:graphicFrameMkLst>
        </pc:graphicFrameChg>
        <pc:graphicFrameChg chg="add del mod">
          <ac:chgData name="Mansur He" userId="2cd3e99d6a3c3959" providerId="LiveId" clId="{16CB9BD3-0FD0-435F-BA63-C692E6031789}" dt="2017-11-15T21:04:45.907" v="1752" actId="478"/>
          <ac:graphicFrameMkLst>
            <pc:docMk/>
            <pc:sldMk cId="2375096294" sldId="266"/>
            <ac:graphicFrameMk id="3" creationId="{DD01958F-8A5B-4226-A177-D05F19D70371}"/>
          </ac:graphicFrameMkLst>
        </pc:graphicFrameChg>
        <pc:graphicFrameChg chg="add del mod">
          <ac:chgData name="Mansur He" userId="2cd3e99d6a3c3959" providerId="LiveId" clId="{16CB9BD3-0FD0-435F-BA63-C692E6031789}" dt="2017-11-15T21:04:40.973" v="1750" actId="478"/>
          <ac:graphicFrameMkLst>
            <pc:docMk/>
            <pc:sldMk cId="2375096294" sldId="266"/>
            <ac:graphicFrameMk id="4" creationId="{B51D2ED6-C6B0-4139-B19F-726CBA08D24B}"/>
          </ac:graphicFrameMkLst>
        </pc:graphicFrameChg>
        <pc:graphicFrameChg chg="add del mod">
          <ac:chgData name="Mansur He" userId="2cd3e99d6a3c3959" providerId="LiveId" clId="{16CB9BD3-0FD0-435F-BA63-C692E6031789}" dt="2017-11-15T21:04:38.956" v="1749" actId="478"/>
          <ac:graphicFrameMkLst>
            <pc:docMk/>
            <pc:sldMk cId="2375096294" sldId="266"/>
            <ac:graphicFrameMk id="6" creationId="{4AC4637C-E2BB-439A-B0A1-A216497E203B}"/>
          </ac:graphicFrameMkLst>
        </pc:graphicFrameChg>
        <pc:graphicFrameChg chg="add del mod">
          <ac:chgData name="Mansur He" userId="2cd3e99d6a3c3959" providerId="LiveId" clId="{16CB9BD3-0FD0-435F-BA63-C692E6031789}" dt="2017-11-15T21:05:46.298" v="1758" actId="478"/>
          <ac:graphicFrameMkLst>
            <pc:docMk/>
            <pc:sldMk cId="2375096294" sldId="266"/>
            <ac:graphicFrameMk id="8" creationId="{87EAB5DE-8A87-4E48-AE5D-1C80217F2E3A}"/>
          </ac:graphicFrameMkLst>
        </pc:graphicFrameChg>
        <pc:graphicFrameChg chg="add del mod">
          <ac:chgData name="Mansur He" userId="2cd3e99d6a3c3959" providerId="LiveId" clId="{16CB9BD3-0FD0-435F-BA63-C692E6031789}" dt="2017-11-17T08:49:05.937" v="3694" actId="478"/>
          <ac:graphicFrameMkLst>
            <pc:docMk/>
            <pc:sldMk cId="2375096294" sldId="266"/>
            <ac:graphicFrameMk id="14" creationId="{74FA9FBA-D0F0-4129-88A1-6AC90C4BCEC2}"/>
          </ac:graphicFrameMkLst>
        </pc:graphicFrameChg>
        <pc:graphicFrameChg chg="add del mod">
          <ac:chgData name="Mansur He" userId="2cd3e99d6a3c3959" providerId="LiveId" clId="{16CB9BD3-0FD0-435F-BA63-C692E6031789}" dt="2017-11-15T18:28:14.294" v="272" actId="478"/>
          <ac:graphicFrameMkLst>
            <pc:docMk/>
            <pc:sldMk cId="2375096294" sldId="266"/>
            <ac:graphicFrameMk id="31" creationId="{84484C03-4899-4D14-84A1-C2FCF485E267}"/>
          </ac:graphicFrameMkLst>
        </pc:graphicFrameChg>
        <pc:picChg chg="add del mod">
          <ac:chgData name="Mansur He" userId="2cd3e99d6a3c3959" providerId="LiveId" clId="{16CB9BD3-0FD0-435F-BA63-C692E6031789}" dt="2017-11-17T08:53:45.788" v="3702" actId="478"/>
          <ac:picMkLst>
            <pc:docMk/>
            <pc:sldMk cId="2375096294" sldId="266"/>
            <ac:picMk id="15" creationId="{A5F5DEA6-52CA-4B55-9444-D728E9E3D446}"/>
          </ac:picMkLst>
        </pc:picChg>
        <pc:picChg chg="add mod">
          <ac:chgData name="Mansur He" userId="2cd3e99d6a3c3959" providerId="LiveId" clId="{16CB9BD3-0FD0-435F-BA63-C692E6031789}" dt="2017-11-17T21:40:13.943" v="5104" actId="1076"/>
          <ac:picMkLst>
            <pc:docMk/>
            <pc:sldMk cId="2375096294" sldId="266"/>
            <ac:picMk id="16" creationId="{600EEAE1-AE91-49E4-B036-562491BC19E9}"/>
          </ac:picMkLst>
        </pc:picChg>
        <pc:picChg chg="add mod ord">
          <ac:chgData name="Mansur He" userId="2cd3e99d6a3c3959" providerId="LiveId" clId="{16CB9BD3-0FD0-435F-BA63-C692E6031789}" dt="2017-11-17T21:41:21.638" v="5116" actId="14100"/>
          <ac:picMkLst>
            <pc:docMk/>
            <pc:sldMk cId="2375096294" sldId="266"/>
            <ac:picMk id="52" creationId="{F098D1AE-093A-4A11-A853-5F34F2AAC6C5}"/>
          </ac:picMkLst>
        </pc:picChg>
        <pc:cxnChg chg="add mod ord">
          <ac:chgData name="Mansur He" userId="2cd3e99d6a3c3959" providerId="LiveId" clId="{16CB9BD3-0FD0-435F-BA63-C692E6031789}" dt="2017-11-17T21:33:16.423" v="4952" actId="14100"/>
          <ac:cxnSpMkLst>
            <pc:docMk/>
            <pc:sldMk cId="2375096294" sldId="266"/>
            <ac:cxnSpMk id="5" creationId="{99C3F584-E649-4513-929E-74F4A225DC15}"/>
          </ac:cxnSpMkLst>
        </pc:cxnChg>
        <pc:cxnChg chg="add mod">
          <ac:chgData name="Mansur He" userId="2cd3e99d6a3c3959" providerId="LiveId" clId="{16CB9BD3-0FD0-435F-BA63-C692E6031789}" dt="2017-11-17T08:41:04.341" v="3683" actId="14100"/>
          <ac:cxnSpMkLst>
            <pc:docMk/>
            <pc:sldMk cId="2375096294" sldId="266"/>
            <ac:cxnSpMk id="7" creationId="{B32C66B6-6FD9-4E80-8A90-D58C3A546E79}"/>
          </ac:cxnSpMkLst>
        </pc:cxnChg>
        <pc:cxnChg chg="add mod">
          <ac:chgData name="Mansur He" userId="2cd3e99d6a3c3959" providerId="LiveId" clId="{16CB9BD3-0FD0-435F-BA63-C692E6031789}" dt="2017-11-17T08:40:31.377" v="3679" actId="14100"/>
          <ac:cxnSpMkLst>
            <pc:docMk/>
            <pc:sldMk cId="2375096294" sldId="266"/>
            <ac:cxnSpMk id="9" creationId="{5252342C-70B8-44A8-949E-2999012ED314}"/>
          </ac:cxnSpMkLst>
        </pc:cxnChg>
        <pc:cxnChg chg="add mod">
          <ac:chgData name="Mansur He" userId="2cd3e99d6a3c3959" providerId="LiveId" clId="{16CB9BD3-0FD0-435F-BA63-C692E6031789}" dt="2017-11-15T19:07:27.395" v="1118" actId="164"/>
          <ac:cxnSpMkLst>
            <pc:docMk/>
            <pc:sldMk cId="2375096294" sldId="266"/>
            <ac:cxnSpMk id="19" creationId="{7B86B4B9-2874-4767-8FE2-BA1F2B83AF4A}"/>
          </ac:cxnSpMkLst>
        </pc:cxnChg>
        <pc:cxnChg chg="add mod">
          <ac:chgData name="Mansur He" userId="2cd3e99d6a3c3959" providerId="LiveId" clId="{16CB9BD3-0FD0-435F-BA63-C692E6031789}" dt="2017-11-15T19:07:27.395" v="1118" actId="164"/>
          <ac:cxnSpMkLst>
            <pc:docMk/>
            <pc:sldMk cId="2375096294" sldId="266"/>
            <ac:cxnSpMk id="20" creationId="{CCBE8010-FCAB-40DC-BEE4-F4F8C051B366}"/>
          </ac:cxnSpMkLst>
        </pc:cxnChg>
        <pc:cxnChg chg="add del mod">
          <ac:chgData name="Mansur He" userId="2cd3e99d6a3c3959" providerId="LiveId" clId="{16CB9BD3-0FD0-435F-BA63-C692E6031789}" dt="2017-11-15T18:28:29.052" v="276" actId="478"/>
          <ac:cxnSpMkLst>
            <pc:docMk/>
            <pc:sldMk cId="2375096294" sldId="266"/>
            <ac:cxnSpMk id="32" creationId="{E6B03D3E-5C96-4D3C-A85C-DF55B913FC26}"/>
          </ac:cxnSpMkLst>
        </pc:cxnChg>
        <pc:cxnChg chg="add mod ord">
          <ac:chgData name="Mansur He" userId="2cd3e99d6a3c3959" providerId="LiveId" clId="{16CB9BD3-0FD0-435F-BA63-C692E6031789}" dt="2017-11-15T19:07:27.395" v="1118" actId="164"/>
          <ac:cxnSpMkLst>
            <pc:docMk/>
            <pc:sldMk cId="2375096294" sldId="266"/>
            <ac:cxnSpMk id="36" creationId="{8845E012-D782-44B6-A77B-188C4388C6A2}"/>
          </ac:cxnSpMkLst>
        </pc:cxnChg>
        <pc:cxnChg chg="add del mod">
          <ac:chgData name="Mansur He" userId="2cd3e99d6a3c3959" providerId="LiveId" clId="{16CB9BD3-0FD0-435F-BA63-C692E6031789}" dt="2017-11-15T18:31:09.610" v="295" actId="478"/>
          <ac:cxnSpMkLst>
            <pc:docMk/>
            <pc:sldMk cId="2375096294" sldId="266"/>
            <ac:cxnSpMk id="37" creationId="{C77B2AC3-8696-426A-A72A-B372AE8A61A0}"/>
          </ac:cxnSpMkLst>
        </pc:cxnChg>
        <pc:cxnChg chg="add mod">
          <ac:chgData name="Mansur He" userId="2cd3e99d6a3c3959" providerId="LiveId" clId="{16CB9BD3-0FD0-435F-BA63-C692E6031789}" dt="2017-11-17T08:40:27.780" v="3678" actId="1076"/>
          <ac:cxnSpMkLst>
            <pc:docMk/>
            <pc:sldMk cId="2375096294" sldId="266"/>
            <ac:cxnSpMk id="40" creationId="{85AD5BDA-E869-480F-954C-2D506F50ECE2}"/>
          </ac:cxnSpMkLst>
        </pc:cxnChg>
        <pc:cxnChg chg="add mod">
          <ac:chgData name="Mansur He" userId="2cd3e99d6a3c3959" providerId="LiveId" clId="{16CB9BD3-0FD0-435F-BA63-C692E6031789}" dt="2017-11-17T08:40:44.136" v="3682" actId="14100"/>
          <ac:cxnSpMkLst>
            <pc:docMk/>
            <pc:sldMk cId="2375096294" sldId="266"/>
            <ac:cxnSpMk id="43" creationId="{9D642629-9E7B-4BC1-ACEB-B10434430B04}"/>
          </ac:cxnSpMkLst>
        </pc:cxnChg>
        <pc:cxnChg chg="add mod">
          <ac:chgData name="Mansur He" userId="2cd3e99d6a3c3959" providerId="LiveId" clId="{16CB9BD3-0FD0-435F-BA63-C692E6031789}" dt="2017-11-17T08:40:27.780" v="3678" actId="1076"/>
          <ac:cxnSpMkLst>
            <pc:docMk/>
            <pc:sldMk cId="2375096294" sldId="266"/>
            <ac:cxnSpMk id="44" creationId="{E3DB727C-D37D-46E8-AA86-B86D842C5EE9}"/>
          </ac:cxnSpMkLst>
        </pc:cxnChg>
        <pc:cxnChg chg="add del mod">
          <ac:chgData name="Mansur He" userId="2cd3e99d6a3c3959" providerId="LiveId" clId="{16CB9BD3-0FD0-435F-BA63-C692E6031789}" dt="2017-11-15T18:34:56.380" v="342" actId="478"/>
          <ac:cxnSpMkLst>
            <pc:docMk/>
            <pc:sldMk cId="2375096294" sldId="266"/>
            <ac:cxnSpMk id="46" creationId="{3B6F9F3B-FD88-4735-9878-6CF49C4AB326}"/>
          </ac:cxnSpMkLst>
        </pc:cxnChg>
        <pc:cxnChg chg="add del mod">
          <ac:chgData name="Mansur He" userId="2cd3e99d6a3c3959" providerId="LiveId" clId="{16CB9BD3-0FD0-435F-BA63-C692E6031789}" dt="2017-11-15T18:34:46.614" v="338" actId="478"/>
          <ac:cxnSpMkLst>
            <pc:docMk/>
            <pc:sldMk cId="2375096294" sldId="266"/>
            <ac:cxnSpMk id="47" creationId="{FB312275-61A6-4D98-AFDE-6393FCA7A8A3}"/>
          </ac:cxnSpMkLst>
        </pc:cxnChg>
        <pc:cxnChg chg="add mod">
          <ac:chgData name="Mansur He" userId="2cd3e99d6a3c3959" providerId="LiveId" clId="{16CB9BD3-0FD0-435F-BA63-C692E6031789}" dt="2017-11-15T19:07:27.395" v="1118" actId="164"/>
          <ac:cxnSpMkLst>
            <pc:docMk/>
            <pc:sldMk cId="2375096294" sldId="266"/>
            <ac:cxnSpMk id="54" creationId="{5ABB14E1-E33B-4383-AE53-A0A2AC1EF9EA}"/>
          </ac:cxnSpMkLst>
        </pc:cxnChg>
        <pc:cxnChg chg="add mod">
          <ac:chgData name="Mansur He" userId="2cd3e99d6a3c3959" providerId="LiveId" clId="{16CB9BD3-0FD0-435F-BA63-C692E6031789}" dt="2017-11-15T19:07:27.395" v="1118" actId="164"/>
          <ac:cxnSpMkLst>
            <pc:docMk/>
            <pc:sldMk cId="2375096294" sldId="266"/>
            <ac:cxnSpMk id="55" creationId="{630CAF28-0E69-425A-84C0-441A54671605}"/>
          </ac:cxnSpMkLst>
        </pc:cxnChg>
        <pc:cxnChg chg="add mod">
          <ac:chgData name="Mansur He" userId="2cd3e99d6a3c3959" providerId="LiveId" clId="{16CB9BD3-0FD0-435F-BA63-C692E6031789}" dt="2017-11-17T08:40:38.421" v="3681" actId="14100"/>
          <ac:cxnSpMkLst>
            <pc:docMk/>
            <pc:sldMk cId="2375096294" sldId="266"/>
            <ac:cxnSpMk id="57" creationId="{185F844D-B313-46A7-996F-80C2C8C2D081}"/>
          </ac:cxnSpMkLst>
        </pc:cxnChg>
        <pc:cxnChg chg="add mod">
          <ac:chgData name="Mansur He" userId="2cd3e99d6a3c3959" providerId="LiveId" clId="{16CB9BD3-0FD0-435F-BA63-C692E6031789}" dt="2017-11-17T08:40:35.597" v="3680" actId="14100"/>
          <ac:cxnSpMkLst>
            <pc:docMk/>
            <pc:sldMk cId="2375096294" sldId="266"/>
            <ac:cxnSpMk id="58" creationId="{F521CC3A-F482-4E5C-8808-4B10ED9EDB51}"/>
          </ac:cxnSpMkLst>
        </pc:cxnChg>
        <pc:cxnChg chg="add mod ord">
          <ac:chgData name="Mansur He" userId="2cd3e99d6a3c3959" providerId="LiveId" clId="{16CB9BD3-0FD0-435F-BA63-C692E6031789}" dt="2017-11-15T19:07:27.395" v="1118" actId="164"/>
          <ac:cxnSpMkLst>
            <pc:docMk/>
            <pc:sldMk cId="2375096294" sldId="266"/>
            <ac:cxnSpMk id="59" creationId="{013789D5-30F0-4158-8E5A-FE910F9F7FC3}"/>
          </ac:cxnSpMkLst>
        </pc:cxnChg>
        <pc:cxnChg chg="add mod">
          <ac:chgData name="Mansur He" userId="2cd3e99d6a3c3959" providerId="LiveId" clId="{16CB9BD3-0FD0-435F-BA63-C692E6031789}" dt="2017-11-15T19:07:27.395" v="1118" actId="164"/>
          <ac:cxnSpMkLst>
            <pc:docMk/>
            <pc:sldMk cId="2375096294" sldId="266"/>
            <ac:cxnSpMk id="60" creationId="{04AFE6FD-B184-4D09-B984-3DFBB08B7A22}"/>
          </ac:cxnSpMkLst>
        </pc:cxnChg>
        <pc:cxnChg chg="add mod ord">
          <ac:chgData name="Mansur He" userId="2cd3e99d6a3c3959" providerId="LiveId" clId="{16CB9BD3-0FD0-435F-BA63-C692E6031789}" dt="2017-11-15T19:07:27.395" v="1118" actId="164"/>
          <ac:cxnSpMkLst>
            <pc:docMk/>
            <pc:sldMk cId="2375096294" sldId="266"/>
            <ac:cxnSpMk id="62" creationId="{55B91062-325B-4902-9D28-25D713F2F0A8}"/>
          </ac:cxnSpMkLst>
        </pc:cxnChg>
        <pc:cxnChg chg="add mod">
          <ac:chgData name="Mansur He" userId="2cd3e99d6a3c3959" providerId="LiveId" clId="{16CB9BD3-0FD0-435F-BA63-C692E6031789}" dt="2017-11-15T19:07:27.395" v="1118" actId="164"/>
          <ac:cxnSpMkLst>
            <pc:docMk/>
            <pc:sldMk cId="2375096294" sldId="266"/>
            <ac:cxnSpMk id="64" creationId="{3AB125F3-8802-47B9-9CCB-6278F1F7678A}"/>
          </ac:cxnSpMkLst>
        </pc:cxnChg>
        <pc:cxnChg chg="add del mod">
          <ac:chgData name="Mansur He" userId="2cd3e99d6a3c3959" providerId="LiveId" clId="{16CB9BD3-0FD0-435F-BA63-C692E6031789}" dt="2017-11-15T18:45:13.237" v="485" actId="478"/>
          <ac:cxnSpMkLst>
            <pc:docMk/>
            <pc:sldMk cId="2375096294" sldId="266"/>
            <ac:cxnSpMk id="73" creationId="{0F1D1BF1-5960-4F68-861E-7784A50CAFB1}"/>
          </ac:cxnSpMkLst>
        </pc:cxnChg>
        <pc:cxnChg chg="add mod">
          <ac:chgData name="Mansur He" userId="2cd3e99d6a3c3959" providerId="LiveId" clId="{16CB9BD3-0FD0-435F-BA63-C692E6031789}" dt="2017-11-15T19:07:27.395" v="1118" actId="164"/>
          <ac:cxnSpMkLst>
            <pc:docMk/>
            <pc:sldMk cId="2375096294" sldId="266"/>
            <ac:cxnSpMk id="76" creationId="{9227404B-EC2F-455A-9EE3-055A4E634FCF}"/>
          </ac:cxnSpMkLst>
        </pc:cxnChg>
        <pc:cxnChg chg="add del mod ord">
          <ac:chgData name="Mansur He" userId="2cd3e99d6a3c3959" providerId="LiveId" clId="{16CB9BD3-0FD0-435F-BA63-C692E6031789}" dt="2017-11-15T19:03:58.992" v="1040" actId="478"/>
          <ac:cxnSpMkLst>
            <pc:docMk/>
            <pc:sldMk cId="2375096294" sldId="266"/>
            <ac:cxnSpMk id="91" creationId="{1228A09E-BECA-40F2-A13E-73E2329E01D2}"/>
          </ac:cxnSpMkLst>
        </pc:cxnChg>
        <pc:cxnChg chg="add mod">
          <ac:chgData name="Mansur He" userId="2cd3e99d6a3c3959" providerId="LiveId" clId="{16CB9BD3-0FD0-435F-BA63-C692E6031789}" dt="2017-11-17T08:36:03.514" v="3585" actId="164"/>
          <ac:cxnSpMkLst>
            <pc:docMk/>
            <pc:sldMk cId="2375096294" sldId="266"/>
            <ac:cxnSpMk id="103" creationId="{B6AA4BE9-9979-4F55-831D-07A7135C3EE0}"/>
          </ac:cxnSpMkLst>
        </pc:cxnChg>
        <pc:cxnChg chg="add mod">
          <ac:chgData name="Mansur He" userId="2cd3e99d6a3c3959" providerId="LiveId" clId="{16CB9BD3-0FD0-435F-BA63-C692E6031789}" dt="2017-11-17T08:36:03.514" v="3585" actId="164"/>
          <ac:cxnSpMkLst>
            <pc:docMk/>
            <pc:sldMk cId="2375096294" sldId="266"/>
            <ac:cxnSpMk id="104" creationId="{3B373880-2EC9-4B31-93CA-1115E38F8F50}"/>
          </ac:cxnSpMkLst>
        </pc:cxnChg>
        <pc:cxnChg chg="add mod">
          <ac:chgData name="Mansur He" userId="2cd3e99d6a3c3959" providerId="LiveId" clId="{16CB9BD3-0FD0-435F-BA63-C692E6031789}" dt="2017-11-17T08:36:03.514" v="3585" actId="164"/>
          <ac:cxnSpMkLst>
            <pc:docMk/>
            <pc:sldMk cId="2375096294" sldId="266"/>
            <ac:cxnSpMk id="106" creationId="{316DE81C-DCDC-46C6-91B2-D1F19B91504D}"/>
          </ac:cxnSpMkLst>
        </pc:cxnChg>
      </pc:sldChg>
      <pc:sldChg chg="addSp delSp modSp add">
        <pc:chgData name="Mansur He" userId="2cd3e99d6a3c3959" providerId="LiveId" clId="{16CB9BD3-0FD0-435F-BA63-C692E6031789}" dt="2017-11-18T06:23:39.618" v="15037" actId="20577"/>
        <pc:sldMkLst>
          <pc:docMk/>
          <pc:sldMk cId="1495167305" sldId="267"/>
        </pc:sldMkLst>
        <pc:spChg chg="del">
          <ac:chgData name="Mansur He" userId="2cd3e99d6a3c3959" providerId="LiveId" clId="{16CB9BD3-0FD0-435F-BA63-C692E6031789}" dt="2017-11-15T19:18:20.571" v="1384" actId="478"/>
          <ac:spMkLst>
            <pc:docMk/>
            <pc:sldMk cId="1495167305" sldId="267"/>
            <ac:spMk id="2" creationId="{467FBE66-5456-452D-8833-886E791A0CE6}"/>
          </ac:spMkLst>
        </pc:spChg>
        <pc:spChg chg="del">
          <ac:chgData name="Mansur He" userId="2cd3e99d6a3c3959" providerId="LiveId" clId="{16CB9BD3-0FD0-435F-BA63-C692E6031789}" dt="2017-11-15T19:18:20.571" v="1384" actId="478"/>
          <ac:spMkLst>
            <pc:docMk/>
            <pc:sldMk cId="1495167305" sldId="267"/>
            <ac:spMk id="3" creationId="{608E8751-6351-463D-897E-69264E01D14E}"/>
          </ac:spMkLst>
        </pc:spChg>
        <pc:spChg chg="add mod">
          <ac:chgData name="Mansur He" userId="2cd3e99d6a3c3959" providerId="LiveId" clId="{16CB9BD3-0FD0-435F-BA63-C692E6031789}" dt="2017-11-17T08:06:52.757" v="2423" actId="2085"/>
          <ac:spMkLst>
            <pc:docMk/>
            <pc:sldMk cId="1495167305" sldId="267"/>
            <ac:spMk id="3" creationId="{C25F7B17-B1C8-4E24-A2BB-20A6330C601E}"/>
          </ac:spMkLst>
        </pc:spChg>
        <pc:spChg chg="add mod ord">
          <ac:chgData name="Mansur He" userId="2cd3e99d6a3c3959" providerId="LiveId" clId="{16CB9BD3-0FD0-435F-BA63-C692E6031789}" dt="2017-11-17T08:13:05.569" v="2508" actId="1076"/>
          <ac:spMkLst>
            <pc:docMk/>
            <pc:sldMk cId="1495167305" sldId="267"/>
            <ac:spMk id="4" creationId="{25007B00-97D3-4EA5-8578-6C8DD490F41C}"/>
          </ac:spMkLst>
        </pc:spChg>
        <pc:spChg chg="add del mod">
          <ac:chgData name="Mansur He" userId="2cd3e99d6a3c3959" providerId="LiveId" clId="{16CB9BD3-0FD0-435F-BA63-C692E6031789}" dt="2017-11-17T07:29:11.850" v="1931" actId="478"/>
          <ac:spMkLst>
            <pc:docMk/>
            <pc:sldMk cId="1495167305" sldId="267"/>
            <ac:spMk id="5" creationId="{BC166809-89EF-4FA6-A804-5F8E0C5614BA}"/>
          </ac:spMkLst>
        </pc:spChg>
        <pc:spChg chg="add del mod">
          <ac:chgData name="Mansur He" userId="2cd3e99d6a3c3959" providerId="LiveId" clId="{16CB9BD3-0FD0-435F-BA63-C692E6031789}" dt="2017-11-17T07:29:12.184" v="1932" actId="478"/>
          <ac:spMkLst>
            <pc:docMk/>
            <pc:sldMk cId="1495167305" sldId="267"/>
            <ac:spMk id="6" creationId="{5EE5616B-73E5-4D5C-84F0-D6A268A2DDD9}"/>
          </ac:spMkLst>
        </pc:spChg>
        <pc:spChg chg="add del mod">
          <ac:chgData name="Mansur He" userId="2cd3e99d6a3c3959" providerId="LiveId" clId="{16CB9BD3-0FD0-435F-BA63-C692E6031789}" dt="2017-11-17T07:29:12.684" v="1933" actId="478"/>
          <ac:spMkLst>
            <pc:docMk/>
            <pc:sldMk cId="1495167305" sldId="267"/>
            <ac:spMk id="7" creationId="{52B79740-11BB-4A4A-9D45-A29A2B5C8695}"/>
          </ac:spMkLst>
        </pc:spChg>
        <pc:spChg chg="add mod">
          <ac:chgData name="Mansur He" userId="2cd3e99d6a3c3959" providerId="LiveId" clId="{16CB9BD3-0FD0-435F-BA63-C692E6031789}" dt="2017-11-17T08:06:52.757" v="2423" actId="2085"/>
          <ac:spMkLst>
            <pc:docMk/>
            <pc:sldMk cId="1495167305" sldId="267"/>
            <ac:spMk id="8" creationId="{671F8CFA-C6F4-4FA9-A4CE-E93B51267E8A}"/>
          </ac:spMkLst>
        </pc:spChg>
        <pc:spChg chg="add del mod">
          <ac:chgData name="Mansur He" userId="2cd3e99d6a3c3959" providerId="LiveId" clId="{16CB9BD3-0FD0-435F-BA63-C692E6031789}" dt="2017-11-17T07:32:36.959" v="2147" actId="478"/>
          <ac:spMkLst>
            <pc:docMk/>
            <pc:sldMk cId="1495167305" sldId="267"/>
            <ac:spMk id="9" creationId="{81A78A8F-7984-430E-BE60-9177F22AE676}"/>
          </ac:spMkLst>
        </pc:spChg>
        <pc:spChg chg="add mod">
          <ac:chgData name="Mansur He" userId="2cd3e99d6a3c3959" providerId="LiveId" clId="{16CB9BD3-0FD0-435F-BA63-C692E6031789}" dt="2017-11-18T06:23:39.618" v="15037" actId="20577"/>
          <ac:spMkLst>
            <pc:docMk/>
            <pc:sldMk cId="1495167305" sldId="267"/>
            <ac:spMk id="10" creationId="{247DD05D-8083-4D34-90A0-FBC77AD485A1}"/>
          </ac:spMkLst>
        </pc:spChg>
        <pc:spChg chg="add del mod">
          <ac:chgData name="Mansur He" userId="2cd3e99d6a3c3959" providerId="LiveId" clId="{16CB9BD3-0FD0-435F-BA63-C692E6031789}" dt="2017-11-18T06:23:25.357" v="15030" actId="20577"/>
          <ac:spMkLst>
            <pc:docMk/>
            <pc:sldMk cId="1495167305" sldId="267"/>
            <ac:spMk id="11" creationId="{BD318DC4-942D-4A74-98F5-CD53D6023FDE}"/>
          </ac:spMkLst>
        </pc:spChg>
        <pc:spChg chg="add mod">
          <ac:chgData name="Mansur He" userId="2cd3e99d6a3c3959" providerId="LiveId" clId="{16CB9BD3-0FD0-435F-BA63-C692E6031789}" dt="2017-11-17T08:06:52.757" v="2423" actId="2085"/>
          <ac:spMkLst>
            <pc:docMk/>
            <pc:sldMk cId="1495167305" sldId="267"/>
            <ac:spMk id="13" creationId="{CFD8822C-2595-492C-BBC3-65EE3480B9A8}"/>
          </ac:spMkLst>
        </pc:spChg>
        <pc:spChg chg="add del mod">
          <ac:chgData name="Mansur He" userId="2cd3e99d6a3c3959" providerId="LiveId" clId="{16CB9BD3-0FD0-435F-BA63-C692E6031789}" dt="2017-11-17T07:56:17.518" v="2318" actId="478"/>
          <ac:spMkLst>
            <pc:docMk/>
            <pc:sldMk cId="1495167305" sldId="267"/>
            <ac:spMk id="14" creationId="{9DFAA7D1-BCCB-40B4-812E-1FCE441039FC}"/>
          </ac:spMkLst>
        </pc:spChg>
        <pc:spChg chg="add del mod">
          <ac:chgData name="Mansur He" userId="2cd3e99d6a3c3959" providerId="LiveId" clId="{16CB9BD3-0FD0-435F-BA63-C692E6031789}" dt="2017-11-17T07:59:01.377" v="2338" actId="478"/>
          <ac:spMkLst>
            <pc:docMk/>
            <pc:sldMk cId="1495167305" sldId="267"/>
            <ac:spMk id="15" creationId="{9B82C584-A65F-4B7D-A1AC-604DDB5C840E}"/>
          </ac:spMkLst>
        </pc:spChg>
        <pc:spChg chg="add mod">
          <ac:chgData name="Mansur He" userId="2cd3e99d6a3c3959" providerId="LiveId" clId="{16CB9BD3-0FD0-435F-BA63-C692E6031789}" dt="2017-11-18T06:23:18.985" v="15029" actId="20577"/>
          <ac:spMkLst>
            <pc:docMk/>
            <pc:sldMk cId="1495167305" sldId="267"/>
            <ac:spMk id="16" creationId="{BC7D677A-DAD8-4E92-B92D-0AD07B095E0F}"/>
          </ac:spMkLst>
        </pc:spChg>
        <pc:spChg chg="add del mod">
          <ac:chgData name="Mansur He" userId="2cd3e99d6a3c3959" providerId="LiveId" clId="{16CB9BD3-0FD0-435F-BA63-C692E6031789}" dt="2017-11-17T08:02:31.382" v="2382" actId="11529"/>
          <ac:spMkLst>
            <pc:docMk/>
            <pc:sldMk cId="1495167305" sldId="267"/>
            <ac:spMk id="17" creationId="{F3A880AB-9943-4A0F-B47A-E5F1C89E3F04}"/>
          </ac:spMkLst>
        </pc:spChg>
        <pc:spChg chg="add del mod">
          <ac:chgData name="Mansur He" userId="2cd3e99d6a3c3959" providerId="LiveId" clId="{16CB9BD3-0FD0-435F-BA63-C692E6031789}" dt="2017-11-17T08:02:29.711" v="2378" actId="208"/>
          <ac:spMkLst>
            <pc:docMk/>
            <pc:sldMk cId="1495167305" sldId="267"/>
            <ac:spMk id="18" creationId="{F148106E-E77F-47B7-A01C-4164462349F9}"/>
          </ac:spMkLst>
        </pc:spChg>
        <pc:spChg chg="add del mod">
          <ac:chgData name="Mansur He" userId="2cd3e99d6a3c3959" providerId="LiveId" clId="{16CB9BD3-0FD0-435F-BA63-C692E6031789}" dt="2017-11-17T08:02:29.196" v="2376" actId="208"/>
          <ac:spMkLst>
            <pc:docMk/>
            <pc:sldMk cId="1495167305" sldId="267"/>
            <ac:spMk id="19" creationId="{1DAC9B71-18F8-4E52-9048-00C89A0922DF}"/>
          </ac:spMkLst>
        </pc:spChg>
        <pc:spChg chg="add mod">
          <ac:chgData name="Mansur He" userId="2cd3e99d6a3c3959" providerId="LiveId" clId="{16CB9BD3-0FD0-435F-BA63-C692E6031789}" dt="2017-11-18T06:23:27.727" v="15031" actId="20577"/>
          <ac:spMkLst>
            <pc:docMk/>
            <pc:sldMk cId="1495167305" sldId="267"/>
            <ac:spMk id="24" creationId="{FA391727-6AB1-45B1-9A54-3BCCE59EA9D3}"/>
          </ac:spMkLst>
        </pc:spChg>
        <pc:spChg chg="add del mod">
          <ac:chgData name="Mansur He" userId="2cd3e99d6a3c3959" providerId="LiveId" clId="{16CB9BD3-0FD0-435F-BA63-C692E6031789}" dt="2017-11-17T08:13:03.504" v="2507" actId="1076"/>
          <ac:spMkLst>
            <pc:docMk/>
            <pc:sldMk cId="1495167305" sldId="267"/>
            <ac:spMk id="38" creationId="{8E5451CE-79D5-4AEF-A594-EFA0C26F09DA}"/>
          </ac:spMkLst>
        </pc:spChg>
        <pc:spChg chg="add del mod">
          <ac:chgData name="Mansur He" userId="2cd3e99d6a3c3959" providerId="LiveId" clId="{16CB9BD3-0FD0-435F-BA63-C692E6031789}" dt="2017-11-17T08:09:01.035" v="2459" actId="208"/>
          <ac:spMkLst>
            <pc:docMk/>
            <pc:sldMk cId="1495167305" sldId="267"/>
            <ac:spMk id="39" creationId="{DF09C238-411B-4980-80FD-0B7991EF3FB0}"/>
          </ac:spMkLst>
        </pc:spChg>
        <pc:spChg chg="add del mod">
          <ac:chgData name="Mansur He" userId="2cd3e99d6a3c3959" providerId="LiveId" clId="{16CB9BD3-0FD0-435F-BA63-C692E6031789}" dt="2017-11-17T08:11:34.421" v="2476" actId="208"/>
          <ac:spMkLst>
            <pc:docMk/>
            <pc:sldMk cId="1495167305" sldId="267"/>
            <ac:spMk id="40" creationId="{4DAC3A1E-4043-428E-817D-FE7BF9C7F133}"/>
          </ac:spMkLst>
        </pc:spChg>
        <pc:spChg chg="add del mod">
          <ac:chgData name="Mansur He" userId="2cd3e99d6a3c3959" providerId="LiveId" clId="{16CB9BD3-0FD0-435F-BA63-C692E6031789}" dt="2017-11-17T08:11:34.421" v="2476" actId="208"/>
          <ac:spMkLst>
            <pc:docMk/>
            <pc:sldMk cId="1495167305" sldId="267"/>
            <ac:spMk id="41" creationId="{A3A4B35D-CB15-42AA-A427-17919512B25A}"/>
          </ac:spMkLst>
        </pc:spChg>
        <pc:spChg chg="add del mod">
          <ac:chgData name="Mansur He" userId="2cd3e99d6a3c3959" providerId="LiveId" clId="{16CB9BD3-0FD0-435F-BA63-C692E6031789}" dt="2017-11-17T08:11:34.421" v="2476" actId="208"/>
          <ac:spMkLst>
            <pc:docMk/>
            <pc:sldMk cId="1495167305" sldId="267"/>
            <ac:spMk id="75" creationId="{99D33426-C3D0-4461-9FE3-926168A09862}"/>
          </ac:spMkLst>
        </pc:spChg>
        <pc:spChg chg="add mod">
          <ac:chgData name="Mansur He" userId="2cd3e99d6a3c3959" providerId="LiveId" clId="{16CB9BD3-0FD0-435F-BA63-C692E6031789}" dt="2017-11-17T08:28:35.659" v="3513" actId="1038"/>
          <ac:spMkLst>
            <pc:docMk/>
            <pc:sldMk cId="1495167305" sldId="267"/>
            <ac:spMk id="80" creationId="{3CDB3DF6-B1E4-449F-B9CE-3F090A7F15EE}"/>
          </ac:spMkLst>
        </pc:spChg>
        <pc:spChg chg="add mod">
          <ac:chgData name="Mansur He" userId="2cd3e99d6a3c3959" providerId="LiveId" clId="{16CB9BD3-0FD0-435F-BA63-C692E6031789}" dt="2017-11-17T08:28:28.668" v="3506" actId="1037"/>
          <ac:spMkLst>
            <pc:docMk/>
            <pc:sldMk cId="1495167305" sldId="267"/>
            <ac:spMk id="81" creationId="{3FB136C8-AED0-4D23-9D4B-19428E72BAD1}"/>
          </ac:spMkLst>
        </pc:spChg>
        <pc:spChg chg="add mod">
          <ac:chgData name="Mansur He" userId="2cd3e99d6a3c3959" providerId="LiveId" clId="{16CB9BD3-0FD0-435F-BA63-C692E6031789}" dt="2017-11-17T08:28:23.582" v="3497" actId="1037"/>
          <ac:spMkLst>
            <pc:docMk/>
            <pc:sldMk cId="1495167305" sldId="267"/>
            <ac:spMk id="82" creationId="{D202F78E-9A05-423F-8064-2BEB8F86768A}"/>
          </ac:spMkLst>
        </pc:spChg>
        <pc:spChg chg="add mod">
          <ac:chgData name="Mansur He" userId="2cd3e99d6a3c3959" providerId="LiveId" clId="{16CB9BD3-0FD0-435F-BA63-C692E6031789}" dt="2017-11-17T08:28:32.926" v="3512" actId="1038"/>
          <ac:spMkLst>
            <pc:docMk/>
            <pc:sldMk cId="1495167305" sldId="267"/>
            <ac:spMk id="83" creationId="{4A6FF94D-62DA-4921-9B64-D9BEB41487E5}"/>
          </ac:spMkLst>
        </pc:spChg>
        <pc:spChg chg="add mod">
          <ac:chgData name="Mansur He" userId="2cd3e99d6a3c3959" providerId="LiveId" clId="{16CB9BD3-0FD0-435F-BA63-C692E6031789}" dt="2017-11-17T08:27:51.720" v="3440" actId="1076"/>
          <ac:spMkLst>
            <pc:docMk/>
            <pc:sldMk cId="1495167305" sldId="267"/>
            <ac:spMk id="84" creationId="{6B5F2C4E-5591-480E-A3A0-5B65F0640B2C}"/>
          </ac:spMkLst>
        </pc:spChg>
        <pc:spChg chg="add mod">
          <ac:chgData name="Mansur He" userId="2cd3e99d6a3c3959" providerId="LiveId" clId="{16CB9BD3-0FD0-435F-BA63-C692E6031789}" dt="2017-11-17T08:27:58.124" v="3441" actId="1076"/>
          <ac:spMkLst>
            <pc:docMk/>
            <pc:sldMk cId="1495167305" sldId="267"/>
            <ac:spMk id="85" creationId="{A4BD2E5D-3997-4EE8-BC5A-3534CDE8F75A}"/>
          </ac:spMkLst>
        </pc:spChg>
        <pc:grpChg chg="add mod">
          <ac:chgData name="Mansur He" userId="2cd3e99d6a3c3959" providerId="LiveId" clId="{16CB9BD3-0FD0-435F-BA63-C692E6031789}" dt="2017-11-18T06:22:23.049" v="15028" actId="1076"/>
          <ac:grpSpMkLst>
            <pc:docMk/>
            <pc:sldMk cId="1495167305" sldId="267"/>
            <ac:grpSpMk id="34" creationId="{84C8EB7A-DA35-4737-885A-BF0DF4A71E00}"/>
          </ac:grpSpMkLst>
        </pc:grpChg>
        <pc:grpChg chg="add del mod">
          <ac:chgData name="Mansur He" userId="2cd3e99d6a3c3959" providerId="LiveId" clId="{16CB9BD3-0FD0-435F-BA63-C692E6031789}" dt="2017-11-17T08:11:34.421" v="2476" actId="208"/>
          <ac:grpSpMkLst>
            <pc:docMk/>
            <pc:sldMk cId="1495167305" sldId="267"/>
            <ac:grpSpMk id="42" creationId="{3C6987B3-A667-4B83-8272-00F319D91DAB}"/>
          </ac:grpSpMkLst>
        </pc:grpChg>
        <pc:grpChg chg="add del mod">
          <ac:chgData name="Mansur He" userId="2cd3e99d6a3c3959" providerId="LiveId" clId="{16CB9BD3-0FD0-435F-BA63-C692E6031789}" dt="2017-11-17T08:11:34.421" v="2476" actId="208"/>
          <ac:grpSpMkLst>
            <pc:docMk/>
            <pc:sldMk cId="1495167305" sldId="267"/>
            <ac:grpSpMk id="69" creationId="{C5F5AF61-9727-46F1-8C53-661E0F51E70B}"/>
          </ac:grpSpMkLst>
        </pc:grpChg>
        <pc:grpChg chg="add del mod">
          <ac:chgData name="Mansur He" userId="2cd3e99d6a3c3959" providerId="LiveId" clId="{16CB9BD3-0FD0-435F-BA63-C692E6031789}" dt="2017-11-17T08:11:34.256" v="2475" actId="164"/>
          <ac:grpSpMkLst>
            <pc:docMk/>
            <pc:sldMk cId="1495167305" sldId="267"/>
            <ac:grpSpMk id="79" creationId="{9D1375F1-5FF0-4AE3-BBCD-855917A33B49}"/>
          </ac:grpSpMkLst>
        </pc:grpChg>
        <pc:graphicFrameChg chg="add del mod">
          <ac:chgData name="Mansur He" userId="2cd3e99d6a3c3959" providerId="LiveId" clId="{16CB9BD3-0FD0-435F-BA63-C692E6031789}" dt="2017-11-17T08:06:13.325" v="2419" actId="478"/>
          <ac:graphicFrameMkLst>
            <pc:docMk/>
            <pc:sldMk cId="1495167305" sldId="267"/>
            <ac:graphicFrameMk id="2" creationId="{7B19CE8D-B34B-4D2B-9372-6078D18282EB}"/>
          </ac:graphicFrameMkLst>
        </pc:graphicFrameChg>
        <pc:graphicFrameChg chg="add del mod">
          <ac:chgData name="Mansur He" userId="2cd3e99d6a3c3959" providerId="LiveId" clId="{16CB9BD3-0FD0-435F-BA63-C692E6031789}" dt="2017-11-17T07:44:31.701" v="2259" actId="478"/>
          <ac:graphicFrameMkLst>
            <pc:docMk/>
            <pc:sldMk cId="1495167305" sldId="267"/>
            <ac:graphicFrameMk id="12" creationId="{490B2154-F11A-47AD-A9D7-26422E0A39DF}"/>
          </ac:graphicFrameMkLst>
        </pc:graphicFrameChg>
        <pc:graphicFrameChg chg="add mod">
          <ac:chgData name="Mansur He" userId="2cd3e99d6a3c3959" providerId="LiveId" clId="{16CB9BD3-0FD0-435F-BA63-C692E6031789}" dt="2017-11-18T06:22:23.049" v="15028" actId="1076"/>
          <ac:graphicFrameMkLst>
            <pc:docMk/>
            <pc:sldMk cId="1495167305" sldId="267"/>
            <ac:graphicFrameMk id="37" creationId="{FF610DAB-14F9-41A5-A7FE-D734E35ACA94}"/>
          </ac:graphicFrameMkLst>
        </pc:graphicFrameChg>
        <pc:picChg chg="add del mod modCrop">
          <ac:chgData name="Mansur He" userId="2cd3e99d6a3c3959" providerId="LiveId" clId="{16CB9BD3-0FD0-435F-BA63-C692E6031789}" dt="2017-11-16T22:31:42.463" v="1873" actId="478"/>
          <ac:picMkLst>
            <pc:docMk/>
            <pc:sldMk cId="1495167305" sldId="267"/>
            <ac:picMk id="2" creationId="{20836FED-62A4-476D-8AC0-DA3076F7A1B8}"/>
          </ac:picMkLst>
        </pc:picChg>
        <pc:cxnChg chg="add mod">
          <ac:chgData name="Mansur He" userId="2cd3e99d6a3c3959" providerId="LiveId" clId="{16CB9BD3-0FD0-435F-BA63-C692E6031789}" dt="2017-11-18T06:22:23.049" v="15028" actId="1076"/>
          <ac:cxnSpMkLst>
            <pc:docMk/>
            <pc:sldMk cId="1495167305" sldId="267"/>
            <ac:cxnSpMk id="5" creationId="{2041AB5A-8125-4A65-BAFA-583CCB2B0EF3}"/>
          </ac:cxnSpMkLst>
        </pc:cxnChg>
        <pc:cxnChg chg="add del mod">
          <ac:chgData name="Mansur He" userId="2cd3e99d6a3c3959" providerId="LiveId" clId="{16CB9BD3-0FD0-435F-BA63-C692E6031789}" dt="2017-11-18T06:21:47.591" v="15020" actId="478"/>
          <ac:cxnSpMkLst>
            <pc:docMk/>
            <pc:sldMk cId="1495167305" sldId="267"/>
            <ac:cxnSpMk id="7" creationId="{495226B6-6E6B-4D2D-8953-F9D352E54FBA}"/>
          </ac:cxnSpMkLst>
        </pc:cxnChg>
        <pc:cxnChg chg="add mod">
          <ac:chgData name="Mansur He" userId="2cd3e99d6a3c3959" providerId="LiveId" clId="{16CB9BD3-0FD0-435F-BA63-C692E6031789}" dt="2017-11-18T06:22:23.049" v="15028" actId="1076"/>
          <ac:cxnSpMkLst>
            <pc:docMk/>
            <pc:sldMk cId="1495167305" sldId="267"/>
            <ac:cxnSpMk id="12" creationId="{CDD3A02C-181D-4C3D-93D1-3E44B7AD6045}"/>
          </ac:cxnSpMkLst>
        </pc:cxnChg>
        <pc:cxnChg chg="add mod ord">
          <ac:chgData name="Mansur He" userId="2cd3e99d6a3c3959" providerId="LiveId" clId="{16CB9BD3-0FD0-435F-BA63-C692E6031789}" dt="2017-11-17T08:56:45.034" v="3708" actId="208"/>
          <ac:cxnSpMkLst>
            <pc:docMk/>
            <pc:sldMk cId="1495167305" sldId="267"/>
            <ac:cxnSpMk id="21" creationId="{D3EC3EAA-4BDA-4CD3-AA7C-9A8E7F66106D}"/>
          </ac:cxnSpMkLst>
        </pc:cxnChg>
        <pc:cxnChg chg="add mod ord">
          <ac:chgData name="Mansur He" userId="2cd3e99d6a3c3959" providerId="LiveId" clId="{16CB9BD3-0FD0-435F-BA63-C692E6031789}" dt="2017-11-17T08:56:45.034" v="3708" actId="208"/>
          <ac:cxnSpMkLst>
            <pc:docMk/>
            <pc:sldMk cId="1495167305" sldId="267"/>
            <ac:cxnSpMk id="23" creationId="{154A862D-E192-494C-93A9-3FD394020360}"/>
          </ac:cxnSpMkLst>
        </pc:cxnChg>
        <pc:cxnChg chg="add mod ord">
          <ac:chgData name="Mansur He" userId="2cd3e99d6a3c3959" providerId="LiveId" clId="{16CB9BD3-0FD0-435F-BA63-C692E6031789}" dt="2017-11-17T08:56:45.034" v="3708" actId="208"/>
          <ac:cxnSpMkLst>
            <pc:docMk/>
            <pc:sldMk cId="1495167305" sldId="267"/>
            <ac:cxnSpMk id="25" creationId="{21448B75-4E02-4FC9-AEEF-8B9B91FF021A}"/>
          </ac:cxnSpMkLst>
        </pc:cxnChg>
        <pc:cxnChg chg="add mod ord">
          <ac:chgData name="Mansur He" userId="2cd3e99d6a3c3959" providerId="LiveId" clId="{16CB9BD3-0FD0-435F-BA63-C692E6031789}" dt="2017-11-17T08:56:45.034" v="3708" actId="208"/>
          <ac:cxnSpMkLst>
            <pc:docMk/>
            <pc:sldMk cId="1495167305" sldId="267"/>
            <ac:cxnSpMk id="27" creationId="{09F1EA72-9035-47DA-A712-05C79BA42183}"/>
          </ac:cxnSpMkLst>
        </pc:cxnChg>
        <pc:cxnChg chg="add del mod">
          <ac:chgData name="Mansur He" userId="2cd3e99d6a3c3959" providerId="LiveId" clId="{16CB9BD3-0FD0-435F-BA63-C692E6031789}" dt="2017-11-17T08:02:53.059" v="2388" actId="478"/>
          <ac:cxnSpMkLst>
            <pc:docMk/>
            <pc:sldMk cId="1495167305" sldId="267"/>
            <ac:cxnSpMk id="29" creationId="{4F3B4D9D-AEDD-4A57-B653-8D5325DF56B7}"/>
          </ac:cxnSpMkLst>
        </pc:cxnChg>
        <pc:cxnChg chg="add del mod ord">
          <ac:chgData name="Mansur He" userId="2cd3e99d6a3c3959" providerId="LiveId" clId="{16CB9BD3-0FD0-435F-BA63-C692E6031789}" dt="2017-11-17T08:56:45.034" v="3708" actId="208"/>
          <ac:cxnSpMkLst>
            <pc:docMk/>
            <pc:sldMk cId="1495167305" sldId="267"/>
            <ac:cxnSpMk id="31" creationId="{7956BF42-F52F-42DD-8FBF-07C204899AE7}"/>
          </ac:cxnSpMkLst>
        </pc:cxnChg>
        <pc:cxnChg chg="add del mod">
          <ac:chgData name="Mansur He" userId="2cd3e99d6a3c3959" providerId="LiveId" clId="{16CB9BD3-0FD0-435F-BA63-C692E6031789}" dt="2017-11-17T08:03:18.389" v="2391" actId="478"/>
          <ac:cxnSpMkLst>
            <pc:docMk/>
            <pc:sldMk cId="1495167305" sldId="267"/>
            <ac:cxnSpMk id="33" creationId="{7E520099-AEF3-4DC0-AAB0-94EAA03BBF4E}"/>
          </ac:cxnSpMkLst>
        </pc:cxnChg>
        <pc:cxnChg chg="mod">
          <ac:chgData name="Mansur He" userId="2cd3e99d6a3c3959" providerId="LiveId" clId="{16CB9BD3-0FD0-435F-BA63-C692E6031789}" dt="2017-11-17T08:11:33.771" v="2472" actId="478"/>
          <ac:cxnSpMkLst>
            <pc:docMk/>
            <pc:sldMk cId="1495167305" sldId="267"/>
            <ac:cxnSpMk id="57" creationId="{5405DCC6-216F-46B4-9999-B4F079E1B82A}"/>
          </ac:cxnSpMkLst>
        </pc:cxnChg>
        <pc:cxnChg chg="mod">
          <ac:chgData name="Mansur He" userId="2cd3e99d6a3c3959" providerId="LiveId" clId="{16CB9BD3-0FD0-435F-BA63-C692E6031789}" dt="2017-11-17T08:11:33.771" v="2472" actId="478"/>
          <ac:cxnSpMkLst>
            <pc:docMk/>
            <pc:sldMk cId="1495167305" sldId="267"/>
            <ac:cxnSpMk id="65" creationId="{4A207FD8-EFD7-4DFE-BA28-018046F1B72B}"/>
          </ac:cxnSpMkLst>
        </pc:cxnChg>
        <pc:cxnChg chg="add del mod">
          <ac:chgData name="Mansur He" userId="2cd3e99d6a3c3959" providerId="LiveId" clId="{16CB9BD3-0FD0-435F-BA63-C692E6031789}" dt="2017-11-17T08:11:34.421" v="2476" actId="208"/>
          <ac:cxnSpMkLst>
            <pc:docMk/>
            <pc:sldMk cId="1495167305" sldId="267"/>
            <ac:cxnSpMk id="76" creationId="{7A6EC806-1531-451C-A2C0-CEEF23B1BABA}"/>
          </ac:cxnSpMkLst>
        </pc:cxnChg>
        <pc:cxnChg chg="add del mod">
          <ac:chgData name="Mansur He" userId="2cd3e99d6a3c3959" providerId="LiveId" clId="{16CB9BD3-0FD0-435F-BA63-C692E6031789}" dt="2017-11-17T08:11:34.421" v="2476" actId="208"/>
          <ac:cxnSpMkLst>
            <pc:docMk/>
            <pc:sldMk cId="1495167305" sldId="267"/>
            <ac:cxnSpMk id="77" creationId="{784BA2C5-A10E-4DA5-B5B8-FEC0205119BA}"/>
          </ac:cxnSpMkLst>
        </pc:cxnChg>
        <pc:cxnChg chg="add del mod">
          <ac:chgData name="Mansur He" userId="2cd3e99d6a3c3959" providerId="LiveId" clId="{16CB9BD3-0FD0-435F-BA63-C692E6031789}" dt="2017-11-17T08:11:34.421" v="2476" actId="208"/>
          <ac:cxnSpMkLst>
            <pc:docMk/>
            <pc:sldMk cId="1495167305" sldId="267"/>
            <ac:cxnSpMk id="78" creationId="{2796DB26-036A-42E1-9B30-AEC6E986003A}"/>
          </ac:cxnSpMkLst>
        </pc:cxnChg>
      </pc:sldChg>
      <pc:sldChg chg="addSp delSp modSp del ord">
        <pc:chgData name="Mansur He" userId="2cd3e99d6a3c3959" providerId="LiveId" clId="{16CB9BD3-0FD0-435F-BA63-C692E6031789}" dt="2017-11-18T04:21:17.017" v="11504" actId="2696"/>
        <pc:sldMkLst>
          <pc:docMk/>
          <pc:sldMk cId="270049934" sldId="268"/>
        </pc:sldMkLst>
        <pc:spChg chg="del">
          <ac:chgData name="Mansur He" userId="2cd3e99d6a3c3959" providerId="LiveId" clId="{16CB9BD3-0FD0-435F-BA63-C692E6031789}" dt="2017-11-17T23:27:40.636" v="5980" actId="478"/>
          <ac:spMkLst>
            <pc:docMk/>
            <pc:sldMk cId="270049934" sldId="268"/>
            <ac:spMk id="8" creationId="{D13A479E-B221-4190-9891-3B02DE8B9F7A}"/>
          </ac:spMkLst>
        </pc:spChg>
        <pc:spChg chg="add">
          <ac:chgData name="Mansur He" userId="2cd3e99d6a3c3959" providerId="LiveId" clId="{16CB9BD3-0FD0-435F-BA63-C692E6031789}" dt="2017-11-17T23:27:38.071" v="5979" actId="478"/>
          <ac:spMkLst>
            <pc:docMk/>
            <pc:sldMk cId="270049934" sldId="268"/>
            <ac:spMk id="55" creationId="{BAA580D4-03A7-4D85-B87A-5E1D29ABD926}"/>
          </ac:spMkLst>
        </pc:spChg>
        <pc:spChg chg="add">
          <ac:chgData name="Mansur He" userId="2cd3e99d6a3c3959" providerId="LiveId" clId="{16CB9BD3-0FD0-435F-BA63-C692E6031789}" dt="2017-11-17T23:27:38.071" v="5979" actId="478"/>
          <ac:spMkLst>
            <pc:docMk/>
            <pc:sldMk cId="270049934" sldId="268"/>
            <ac:spMk id="56" creationId="{977F4749-9223-48AB-898F-84707AA8325F}"/>
          </ac:spMkLst>
        </pc:spChg>
        <pc:spChg chg="del">
          <ac:chgData name="Mansur He" userId="2cd3e99d6a3c3959" providerId="LiveId" clId="{16CB9BD3-0FD0-435F-BA63-C692E6031789}" dt="2017-11-18T01:33:46.881" v="8053" actId="478"/>
          <ac:spMkLst>
            <pc:docMk/>
            <pc:sldMk cId="270049934" sldId="268"/>
            <ac:spMk id="120" creationId="{568ECC3C-73FE-401D-BCD0-256F31323E5A}"/>
          </ac:spMkLst>
        </pc:spChg>
        <pc:spChg chg="del">
          <ac:chgData name="Mansur He" userId="2cd3e99d6a3c3959" providerId="LiveId" clId="{16CB9BD3-0FD0-435F-BA63-C692E6031789}" dt="2017-11-18T01:33:48.797" v="8054" actId="478"/>
          <ac:spMkLst>
            <pc:docMk/>
            <pc:sldMk cId="270049934" sldId="268"/>
            <ac:spMk id="121" creationId="{FA351042-1495-47A2-9E09-B5C40A776E0F}"/>
          </ac:spMkLst>
        </pc:spChg>
        <pc:spChg chg="del">
          <ac:chgData name="Mansur He" userId="2cd3e99d6a3c3959" providerId="LiveId" clId="{16CB9BD3-0FD0-435F-BA63-C692E6031789}" dt="2017-11-18T01:37:38.415" v="8098" actId="478"/>
          <ac:spMkLst>
            <pc:docMk/>
            <pc:sldMk cId="270049934" sldId="268"/>
            <ac:spMk id="122" creationId="{6EC66D23-558C-4C84-8CD7-C1E022465185}"/>
          </ac:spMkLst>
        </pc:spChg>
        <pc:spChg chg="del mod">
          <ac:chgData name="Mansur He" userId="2cd3e99d6a3c3959" providerId="LiveId" clId="{16CB9BD3-0FD0-435F-BA63-C692E6031789}" dt="2017-11-18T01:46:10.414" v="8194" actId="478"/>
          <ac:spMkLst>
            <pc:docMk/>
            <pc:sldMk cId="270049934" sldId="268"/>
            <ac:spMk id="148" creationId="{229E3D2A-DEB3-4495-9797-07532615910F}"/>
          </ac:spMkLst>
        </pc:spChg>
        <pc:grpChg chg="mod">
          <ac:chgData name="Mansur He" userId="2cd3e99d6a3c3959" providerId="LiveId" clId="{16CB9BD3-0FD0-435F-BA63-C692E6031789}" dt="2017-11-17T21:04:56.196" v="4901" actId="339"/>
          <ac:grpSpMkLst>
            <pc:docMk/>
            <pc:sldMk cId="270049934" sldId="268"/>
            <ac:grpSpMk id="216" creationId="{E64435FE-A710-4A83-B17A-E004447CFB42}"/>
          </ac:grpSpMkLst>
        </pc:grpChg>
        <pc:grpChg chg="mod">
          <ac:chgData name="Mansur He" userId="2cd3e99d6a3c3959" providerId="LiveId" clId="{16CB9BD3-0FD0-435F-BA63-C692E6031789}" dt="2017-11-17T21:04:56.196" v="4901" actId="339"/>
          <ac:grpSpMkLst>
            <pc:docMk/>
            <pc:sldMk cId="270049934" sldId="268"/>
            <ac:grpSpMk id="218" creationId="{D0FE371A-2800-454A-96BA-7DE6D5B7AB7A}"/>
          </ac:grpSpMkLst>
        </pc:grpChg>
        <pc:graphicFrameChg chg="mod">
          <ac:chgData name="Mansur He" userId="2cd3e99d6a3c3959" providerId="LiveId" clId="{16CB9BD3-0FD0-435F-BA63-C692E6031789}" dt="2017-11-17T21:04:51.404" v="4899" actId="339"/>
          <ac:graphicFrameMkLst>
            <pc:docMk/>
            <pc:sldMk cId="270049934" sldId="268"/>
            <ac:graphicFrameMk id="46" creationId="{1EFD5E57-A64F-4EF8-9650-D9039D561BC7}"/>
          </ac:graphicFrameMkLst>
        </pc:graphicFrameChg>
        <pc:graphicFrameChg chg="mod">
          <ac:chgData name="Mansur He" userId="2cd3e99d6a3c3959" providerId="LiveId" clId="{16CB9BD3-0FD0-435F-BA63-C692E6031789}" dt="2017-11-17T21:04:55.099" v="4900" actId="339"/>
          <ac:graphicFrameMkLst>
            <pc:docMk/>
            <pc:sldMk cId="270049934" sldId="268"/>
            <ac:graphicFrameMk id="165" creationId="{07A565B1-4CE0-441A-91F2-829849112BA9}"/>
          </ac:graphicFrameMkLst>
        </pc:graphicFrameChg>
        <pc:cxnChg chg="del">
          <ac:chgData name="Mansur He" userId="2cd3e99d6a3c3959" providerId="LiveId" clId="{16CB9BD3-0FD0-435F-BA63-C692E6031789}" dt="2017-11-18T01:33:49.766" v="8055" actId="478"/>
          <ac:cxnSpMkLst>
            <pc:docMk/>
            <pc:sldMk cId="270049934" sldId="268"/>
            <ac:cxnSpMk id="107" creationId="{58948B44-3E24-47D1-9BC4-3C290F39A9A7}"/>
          </ac:cxnSpMkLst>
        </pc:cxnChg>
        <pc:cxnChg chg="del">
          <ac:chgData name="Mansur He" userId="2cd3e99d6a3c3959" providerId="LiveId" clId="{16CB9BD3-0FD0-435F-BA63-C692E6031789}" dt="2017-11-18T01:33:50.335" v="8056" actId="478"/>
          <ac:cxnSpMkLst>
            <pc:docMk/>
            <pc:sldMk cId="270049934" sldId="268"/>
            <ac:cxnSpMk id="109" creationId="{8E9CB784-2D05-411C-A265-AABD86270615}"/>
          </ac:cxnSpMkLst>
        </pc:cxnChg>
        <pc:cxnChg chg="del">
          <ac:chgData name="Mansur He" userId="2cd3e99d6a3c3959" providerId="LiveId" clId="{16CB9BD3-0FD0-435F-BA63-C692E6031789}" dt="2017-11-18T01:37:39.416" v="8099" actId="478"/>
          <ac:cxnSpMkLst>
            <pc:docMk/>
            <pc:sldMk cId="270049934" sldId="268"/>
            <ac:cxnSpMk id="112" creationId="{1F278728-6CD4-419B-AFF5-0D9AD5C6D827}"/>
          </ac:cxnSpMkLst>
        </pc:cxnChg>
        <pc:cxnChg chg="del mod">
          <ac:chgData name="Mansur He" userId="2cd3e99d6a3c3959" providerId="LiveId" clId="{16CB9BD3-0FD0-435F-BA63-C692E6031789}" dt="2017-11-18T01:58:10.606" v="8604" actId="478"/>
          <ac:cxnSpMkLst>
            <pc:docMk/>
            <pc:sldMk cId="270049934" sldId="268"/>
            <ac:cxnSpMk id="219" creationId="{F5E02A0D-0ECD-4791-8345-5654D874821D}"/>
          </ac:cxnSpMkLst>
        </pc:cxnChg>
      </pc:sldChg>
      <pc:sldChg chg="addSp delSp modSp">
        <pc:chgData name="Mansur He" userId="2cd3e99d6a3c3959" providerId="LiveId" clId="{16CB9BD3-0FD0-435F-BA63-C692E6031789}" dt="2017-11-18T06:30:52.049" v="15113" actId="14100"/>
        <pc:sldMkLst>
          <pc:docMk/>
          <pc:sldMk cId="1087011548" sldId="269"/>
        </pc:sldMkLst>
        <pc:spChg chg="add del mod ord">
          <ac:chgData name="Mansur He" userId="2cd3e99d6a3c3959" providerId="LiveId" clId="{16CB9BD3-0FD0-435F-BA63-C692E6031789}" dt="2017-11-17T11:33:35.584" v="4123" actId="478"/>
          <ac:spMkLst>
            <pc:docMk/>
            <pc:sldMk cId="1087011548" sldId="269"/>
            <ac:spMk id="2" creationId="{BEF22725-7006-498C-83E7-4E0971D44F72}"/>
          </ac:spMkLst>
        </pc:spChg>
        <pc:spChg chg="del mod">
          <ac:chgData name="Mansur He" userId="2cd3e99d6a3c3959" providerId="LiveId" clId="{16CB9BD3-0FD0-435F-BA63-C692E6031789}" dt="2017-11-17T11:50:01.310" v="4607" actId="478"/>
          <ac:spMkLst>
            <pc:docMk/>
            <pc:sldMk cId="1087011548" sldId="269"/>
            <ac:spMk id="5" creationId="{EABE288E-B19A-4D0E-8015-C7CAB87F8A9D}"/>
          </ac:spMkLst>
        </pc:spChg>
        <pc:spChg chg="add del mod">
          <ac:chgData name="Mansur He" userId="2cd3e99d6a3c3959" providerId="LiveId" clId="{16CB9BD3-0FD0-435F-BA63-C692E6031789}" dt="2017-11-17T11:34:22.973" v="4131" actId="478"/>
          <ac:spMkLst>
            <pc:docMk/>
            <pc:sldMk cId="1087011548" sldId="269"/>
            <ac:spMk id="6" creationId="{CA7DE768-D1D8-4959-A66E-DB8F2A5D758F}"/>
          </ac:spMkLst>
        </pc:spChg>
        <pc:spChg chg="mod">
          <ac:chgData name="Mansur He" userId="2cd3e99d6a3c3959" providerId="LiveId" clId="{16CB9BD3-0FD0-435F-BA63-C692E6031789}" dt="2017-11-17T11:53:48.353" v="4676" actId="255"/>
          <ac:spMkLst>
            <pc:docMk/>
            <pc:sldMk cId="1087011548" sldId="269"/>
            <ac:spMk id="11" creationId="{B16D8FD8-34AD-4BFD-A7A4-DEC3964B1980}"/>
          </ac:spMkLst>
        </pc:spChg>
        <pc:spChg chg="mod">
          <ac:chgData name="Mansur He" userId="2cd3e99d6a3c3959" providerId="LiveId" clId="{16CB9BD3-0FD0-435F-BA63-C692E6031789}" dt="2017-11-17T22:08:04.352" v="5364" actId="1076"/>
          <ac:spMkLst>
            <pc:docMk/>
            <pc:sldMk cId="1087011548" sldId="269"/>
            <ac:spMk id="12" creationId="{8703D0EE-20EB-44A9-AC5C-E52A35055FAA}"/>
          </ac:spMkLst>
        </pc:spChg>
        <pc:spChg chg="mod">
          <ac:chgData name="Mansur He" userId="2cd3e99d6a3c3959" providerId="LiveId" clId="{16CB9BD3-0FD0-435F-BA63-C692E6031789}" dt="2017-11-17T11:40:05.494" v="4185" actId="20577"/>
          <ac:spMkLst>
            <pc:docMk/>
            <pc:sldMk cId="1087011548" sldId="269"/>
            <ac:spMk id="14" creationId="{C83B212C-1C07-4015-9C4C-A42A0AE246DE}"/>
          </ac:spMkLst>
        </pc:spChg>
        <pc:spChg chg="add del mod ord">
          <ac:chgData name="Mansur He" userId="2cd3e99d6a3c3959" providerId="LiveId" clId="{16CB9BD3-0FD0-435F-BA63-C692E6031789}" dt="2017-11-17T11:40:32.686" v="4191" actId="478"/>
          <ac:spMkLst>
            <pc:docMk/>
            <pc:sldMk cId="1087011548" sldId="269"/>
            <ac:spMk id="23" creationId="{7FE172A5-F633-4A9D-ACB9-E1DE69CA0E3D}"/>
          </ac:spMkLst>
        </pc:spChg>
        <pc:spChg chg="add mod ord">
          <ac:chgData name="Mansur He" userId="2cd3e99d6a3c3959" providerId="LiveId" clId="{16CB9BD3-0FD0-435F-BA63-C692E6031789}" dt="2017-11-17T21:47:10.247" v="5183" actId="14861"/>
          <ac:spMkLst>
            <pc:docMk/>
            <pc:sldMk cId="1087011548" sldId="269"/>
            <ac:spMk id="24" creationId="{3653EACC-0493-4D96-A370-93A3194D1304}"/>
          </ac:spMkLst>
        </pc:spChg>
        <pc:spChg chg="add del mod">
          <ac:chgData name="Mansur He" userId="2cd3e99d6a3c3959" providerId="LiveId" clId="{16CB9BD3-0FD0-435F-BA63-C692E6031789}" dt="2017-11-17T11:41:55.737" v="4206" actId="20577"/>
          <ac:spMkLst>
            <pc:docMk/>
            <pc:sldMk cId="1087011548" sldId="269"/>
            <ac:spMk id="25" creationId="{5DB5C592-3D3E-482C-B7CC-7D9C893296C4}"/>
          </ac:spMkLst>
        </pc:spChg>
        <pc:spChg chg="add mod">
          <ac:chgData name="Mansur He" userId="2cd3e99d6a3c3959" providerId="LiveId" clId="{16CB9BD3-0FD0-435F-BA63-C692E6031789}" dt="2017-11-17T11:47:55.688" v="4556" actId="20577"/>
          <ac:spMkLst>
            <pc:docMk/>
            <pc:sldMk cId="1087011548" sldId="269"/>
            <ac:spMk id="26" creationId="{D4487C74-0E46-416B-9EB5-48E7F0AD1313}"/>
          </ac:spMkLst>
        </pc:spChg>
        <pc:spChg chg="add mod">
          <ac:chgData name="Mansur He" userId="2cd3e99d6a3c3959" providerId="LiveId" clId="{16CB9BD3-0FD0-435F-BA63-C692E6031789}" dt="2017-11-17T11:47:53.388" v="4555" actId="20577"/>
          <ac:spMkLst>
            <pc:docMk/>
            <pc:sldMk cId="1087011548" sldId="269"/>
            <ac:spMk id="27" creationId="{48CD033D-0DF6-4F23-AA0D-59F8F5AC1D73}"/>
          </ac:spMkLst>
        </pc:spChg>
        <pc:spChg chg="add mod">
          <ac:chgData name="Mansur He" userId="2cd3e99d6a3c3959" providerId="LiveId" clId="{16CB9BD3-0FD0-435F-BA63-C692E6031789}" dt="2017-11-17T11:48:21.034" v="4565" actId="1076"/>
          <ac:spMkLst>
            <pc:docMk/>
            <pc:sldMk cId="1087011548" sldId="269"/>
            <ac:spMk id="29" creationId="{626F0CB9-DEF8-4B21-B7B5-045DFAB9AAF8}"/>
          </ac:spMkLst>
        </pc:spChg>
        <pc:spChg chg="add mod">
          <ac:chgData name="Mansur He" userId="2cd3e99d6a3c3959" providerId="LiveId" clId="{16CB9BD3-0FD0-435F-BA63-C692E6031789}" dt="2017-11-17T11:48:34.698" v="4568" actId="1076"/>
          <ac:spMkLst>
            <pc:docMk/>
            <pc:sldMk cId="1087011548" sldId="269"/>
            <ac:spMk id="30" creationId="{EA0E016F-513A-4357-808F-F0F4E176CE06}"/>
          </ac:spMkLst>
        </pc:spChg>
        <pc:spChg chg="add mod">
          <ac:chgData name="Mansur He" userId="2cd3e99d6a3c3959" providerId="LiveId" clId="{16CB9BD3-0FD0-435F-BA63-C692E6031789}" dt="2017-11-18T06:30:40.903" v="15109" actId="1076"/>
          <ac:spMkLst>
            <pc:docMk/>
            <pc:sldMk cId="1087011548" sldId="269"/>
            <ac:spMk id="31" creationId="{F52D2751-AB83-4132-9E95-D4CD1A6583C4}"/>
          </ac:spMkLst>
        </pc:spChg>
        <pc:spChg chg="add mod">
          <ac:chgData name="Mansur He" userId="2cd3e99d6a3c3959" providerId="LiveId" clId="{16CB9BD3-0FD0-435F-BA63-C692E6031789}" dt="2017-11-18T06:28:25.609" v="15078" actId="20577"/>
          <ac:spMkLst>
            <pc:docMk/>
            <pc:sldMk cId="1087011548" sldId="269"/>
            <ac:spMk id="32" creationId="{96DE4BF6-8066-461F-9A0B-6C40F9E57CCA}"/>
          </ac:spMkLst>
        </pc:spChg>
        <pc:spChg chg="add mod ord">
          <ac:chgData name="Mansur He" userId="2cd3e99d6a3c3959" providerId="LiveId" clId="{16CB9BD3-0FD0-435F-BA63-C692E6031789}" dt="2017-11-18T06:30:52.049" v="15113" actId="14100"/>
          <ac:spMkLst>
            <pc:docMk/>
            <pc:sldMk cId="1087011548" sldId="269"/>
            <ac:spMk id="33" creationId="{84A14B5A-9519-4A71-B2CA-5FBE73C44C5C}"/>
          </ac:spMkLst>
        </pc:spChg>
        <pc:spChg chg="add mod">
          <ac:chgData name="Mansur He" userId="2cd3e99d6a3c3959" providerId="LiveId" clId="{16CB9BD3-0FD0-435F-BA63-C692E6031789}" dt="2017-11-17T12:00:12.362" v="4800" actId="1076"/>
          <ac:spMkLst>
            <pc:docMk/>
            <pc:sldMk cId="1087011548" sldId="269"/>
            <ac:spMk id="34" creationId="{D01EDE30-D8F1-4A91-8873-6AE33EB1352C}"/>
          </ac:spMkLst>
        </pc:spChg>
        <pc:spChg chg="add mod">
          <ac:chgData name="Mansur He" userId="2cd3e99d6a3c3959" providerId="LiveId" clId="{16CB9BD3-0FD0-435F-BA63-C692E6031789}" dt="2017-11-18T06:27:45.772" v="15061" actId="1076"/>
          <ac:spMkLst>
            <pc:docMk/>
            <pc:sldMk cId="1087011548" sldId="269"/>
            <ac:spMk id="35" creationId="{2481C50C-20F7-463F-8B7B-A25C30FC7270}"/>
          </ac:spMkLst>
        </pc:spChg>
        <pc:grpChg chg="add mod ord">
          <ac:chgData name="Mansur He" userId="2cd3e99d6a3c3959" providerId="LiveId" clId="{16CB9BD3-0FD0-435F-BA63-C692E6031789}" dt="2017-11-17T11:54:26.164" v="4682" actId="14100"/>
          <ac:grpSpMkLst>
            <pc:docMk/>
            <pc:sldMk cId="1087011548" sldId="269"/>
            <ac:grpSpMk id="22" creationId="{27B61220-7D70-4C8A-B68E-8EC83AB3EFD3}"/>
          </ac:grpSpMkLst>
        </pc:grpChg>
        <pc:picChg chg="add mod">
          <ac:chgData name="Mansur He" userId="2cd3e99d6a3c3959" providerId="LiveId" clId="{16CB9BD3-0FD0-435F-BA63-C692E6031789}" dt="2017-11-18T06:27:23.337" v="15059" actId="1076"/>
          <ac:picMkLst>
            <pc:docMk/>
            <pc:sldMk cId="1087011548" sldId="269"/>
            <ac:picMk id="3" creationId="{F350AEFB-89B1-4DC0-BDA7-E01E0E0678A1}"/>
          </ac:picMkLst>
        </pc:picChg>
        <pc:picChg chg="del mod ord modCrop">
          <ac:chgData name="Mansur He" userId="2cd3e99d6a3c3959" providerId="LiveId" clId="{16CB9BD3-0FD0-435F-BA63-C692E6031789}" dt="2017-11-17T11:34:20.135" v="4129" actId="478"/>
          <ac:picMkLst>
            <pc:docMk/>
            <pc:sldMk cId="1087011548" sldId="269"/>
            <ac:picMk id="4" creationId="{C600A99C-DDE5-4061-8884-F2BFC1F2F614}"/>
          </ac:picMkLst>
        </pc:picChg>
        <pc:picChg chg="add mod">
          <ac:chgData name="Mansur He" userId="2cd3e99d6a3c3959" providerId="LiveId" clId="{16CB9BD3-0FD0-435F-BA63-C692E6031789}" dt="2017-11-18T06:27:34.914" v="15060" actId="1076"/>
          <ac:picMkLst>
            <pc:docMk/>
            <pc:sldMk cId="1087011548" sldId="269"/>
            <ac:picMk id="5" creationId="{34C939C1-9113-4338-9EB8-3042A316A104}"/>
          </ac:picMkLst>
        </pc:picChg>
        <pc:picChg chg="add del mod">
          <ac:chgData name="Mansur He" userId="2cd3e99d6a3c3959" providerId="LiveId" clId="{16CB9BD3-0FD0-435F-BA63-C692E6031789}" dt="2017-11-17T11:34:30.473" v="4135" actId="478"/>
          <ac:picMkLst>
            <pc:docMk/>
            <pc:sldMk cId="1087011548" sldId="269"/>
            <ac:picMk id="8" creationId="{046B310E-89A2-42CA-AF5C-B1673C594D41}"/>
          </ac:picMkLst>
        </pc:picChg>
        <pc:picChg chg="add mod ord">
          <ac:chgData name="Mansur He" userId="2cd3e99d6a3c3959" providerId="LiveId" clId="{16CB9BD3-0FD0-435F-BA63-C692E6031789}" dt="2017-11-17T11:39:10.572" v="4176" actId="164"/>
          <ac:picMkLst>
            <pc:docMk/>
            <pc:sldMk cId="1087011548" sldId="269"/>
            <ac:picMk id="9" creationId="{024EF711-CA29-424A-9472-3A1B0C8F9D78}"/>
          </ac:picMkLst>
        </pc:picChg>
        <pc:picChg chg="add mod">
          <ac:chgData name="Mansur He" userId="2cd3e99d6a3c3959" providerId="LiveId" clId="{16CB9BD3-0FD0-435F-BA63-C692E6031789}" dt="2017-11-18T06:27:45.772" v="15061" actId="1076"/>
          <ac:picMkLst>
            <pc:docMk/>
            <pc:sldMk cId="1087011548" sldId="269"/>
            <ac:picMk id="28" creationId="{1510521D-A1E7-41A5-AE69-CA511AEF3DF9}"/>
          </ac:picMkLst>
        </pc:picChg>
        <pc:picChg chg="add del mod">
          <ac:chgData name="Mansur He" userId="2cd3e99d6a3c3959" providerId="LiveId" clId="{16CB9BD3-0FD0-435F-BA63-C692E6031789}" dt="2017-11-17T11:57:21.662" v="4783" actId="478"/>
          <ac:picMkLst>
            <pc:docMk/>
            <pc:sldMk cId="1087011548" sldId="269"/>
            <ac:picMk id="37" creationId="{FED0CEA0-8E55-41AC-A0FD-E37465FAF9EE}"/>
          </ac:picMkLst>
        </pc:picChg>
        <pc:picChg chg="add del mod">
          <ac:chgData name="Mansur He" userId="2cd3e99d6a3c3959" providerId="LiveId" clId="{16CB9BD3-0FD0-435F-BA63-C692E6031789}" dt="2017-11-18T06:26:37.503" v="15041" actId="478"/>
          <ac:picMkLst>
            <pc:docMk/>
            <pc:sldMk cId="1087011548" sldId="269"/>
            <ac:picMk id="39" creationId="{90DEA9B1-79F2-474C-AEC7-B2D49385A03A}"/>
          </ac:picMkLst>
        </pc:picChg>
        <pc:picChg chg="add del mod">
          <ac:chgData name="Mansur He" userId="2cd3e99d6a3c3959" providerId="LiveId" clId="{16CB9BD3-0FD0-435F-BA63-C692E6031789}" dt="2017-11-18T06:26:22.193" v="15038" actId="478"/>
          <ac:picMkLst>
            <pc:docMk/>
            <pc:sldMk cId="1087011548" sldId="269"/>
            <ac:picMk id="41" creationId="{509CB0A3-0148-450D-B690-C33D1316A7AF}"/>
          </ac:picMkLst>
        </pc:picChg>
        <pc:cxnChg chg="del">
          <ac:chgData name="Mansur He" userId="2cd3e99d6a3c3959" providerId="LiveId" clId="{16CB9BD3-0FD0-435F-BA63-C692E6031789}" dt="2017-11-17T11:36:21.409" v="4154" actId="478"/>
          <ac:cxnSpMkLst>
            <pc:docMk/>
            <pc:sldMk cId="1087011548" sldId="269"/>
            <ac:cxnSpMk id="7" creationId="{ABDBE72E-3499-4172-A81A-C3F6BC53E0DB}"/>
          </ac:cxnSpMkLst>
        </pc:cxnChg>
        <pc:cxnChg chg="del">
          <ac:chgData name="Mansur He" userId="2cd3e99d6a3c3959" providerId="LiveId" clId="{16CB9BD3-0FD0-435F-BA63-C692E6031789}" dt="2017-11-17T11:36:20.393" v="4153" actId="478"/>
          <ac:cxnSpMkLst>
            <pc:docMk/>
            <pc:sldMk cId="1087011548" sldId="269"/>
            <ac:cxnSpMk id="13" creationId="{1379E97D-0FE8-438E-BBAA-6401135A6E03}"/>
          </ac:cxnSpMkLst>
        </pc:cxnChg>
        <pc:cxnChg chg="add mod">
          <ac:chgData name="Mansur He" userId="2cd3e99d6a3c3959" providerId="LiveId" clId="{16CB9BD3-0FD0-435F-BA63-C692E6031789}" dt="2017-11-17T22:07:52.341" v="5363" actId="1076"/>
          <ac:cxnSpMkLst>
            <pc:docMk/>
            <pc:sldMk cId="1087011548" sldId="269"/>
            <ac:cxnSpMk id="15" creationId="{9BE016F1-6A91-4E27-B25B-89C71D777116}"/>
          </ac:cxnSpMkLst>
        </pc:cxnChg>
        <pc:cxnChg chg="add mod">
          <ac:chgData name="Mansur He" userId="2cd3e99d6a3c3959" providerId="LiveId" clId="{16CB9BD3-0FD0-435F-BA63-C692E6031789}" dt="2017-11-17T22:07:41.654" v="5361" actId="1076"/>
          <ac:cxnSpMkLst>
            <pc:docMk/>
            <pc:sldMk cId="1087011548" sldId="269"/>
            <ac:cxnSpMk id="17" creationId="{F483F2F3-B02C-4299-AC06-C085EC5A65EA}"/>
          </ac:cxnSpMkLst>
        </pc:cxnChg>
        <pc:cxnChg chg="add del mod">
          <ac:chgData name="Mansur He" userId="2cd3e99d6a3c3959" providerId="LiveId" clId="{16CB9BD3-0FD0-435F-BA63-C692E6031789}" dt="2017-11-17T11:38:14.707" v="4168" actId="478"/>
          <ac:cxnSpMkLst>
            <pc:docMk/>
            <pc:sldMk cId="1087011548" sldId="269"/>
            <ac:cxnSpMk id="19" creationId="{EED75D39-78CA-44AB-81D2-72A792997CE2}"/>
          </ac:cxnSpMkLst>
        </pc:cxnChg>
      </pc:sldChg>
      <pc:sldChg chg="addSp delSp modSp del ord">
        <pc:chgData name="Mansur He" userId="2cd3e99d6a3c3959" providerId="LiveId" clId="{16CB9BD3-0FD0-435F-BA63-C692E6031789}" dt="2017-11-18T04:21:22.972" v="11506" actId="2696"/>
        <pc:sldMkLst>
          <pc:docMk/>
          <pc:sldMk cId="335473643" sldId="270"/>
        </pc:sldMkLst>
        <pc:spChg chg="mod">
          <ac:chgData name="Mansur He" userId="2cd3e99d6a3c3959" providerId="LiveId" clId="{16CB9BD3-0FD0-435F-BA63-C692E6031789}" dt="2017-11-17T23:23:35.796" v="5938" actId="1076"/>
          <ac:spMkLst>
            <pc:docMk/>
            <pc:sldMk cId="335473643" sldId="270"/>
            <ac:spMk id="5" creationId="{F5E31143-6685-41B1-80D0-045A7343C273}"/>
          </ac:spMkLst>
        </pc:spChg>
        <pc:spChg chg="add del">
          <ac:chgData name="Mansur He" userId="2cd3e99d6a3c3959" providerId="LiveId" clId="{16CB9BD3-0FD0-435F-BA63-C692E6031789}" dt="2017-11-17T23:23:58.660" v="5943" actId="1076"/>
          <ac:spMkLst>
            <pc:docMk/>
            <pc:sldMk cId="335473643" sldId="270"/>
            <ac:spMk id="9" creationId="{F4500517-E5B6-42F6-BB6B-80F218E59485}"/>
          </ac:spMkLst>
        </pc:spChg>
        <pc:grpChg chg="add mod">
          <ac:chgData name="Mansur He" userId="2cd3e99d6a3c3959" providerId="LiveId" clId="{16CB9BD3-0FD0-435F-BA63-C692E6031789}" dt="2017-11-17T12:06:59.933" v="4862" actId="1076"/>
          <ac:grpSpMkLst>
            <pc:docMk/>
            <pc:sldMk cId="335473643" sldId="270"/>
            <ac:grpSpMk id="54" creationId="{26B3269E-59C9-49B5-9F75-EA3CAD296B6E}"/>
          </ac:grpSpMkLst>
        </pc:grpChg>
        <pc:graphicFrameChg chg="add del mod">
          <ac:chgData name="Mansur He" userId="2cd3e99d6a3c3959" providerId="LiveId" clId="{16CB9BD3-0FD0-435F-BA63-C692E6031789}" dt="2017-11-17T23:20:02.263" v="5931" actId="1076"/>
          <ac:graphicFrameMkLst>
            <pc:docMk/>
            <pc:sldMk cId="335473643" sldId="270"/>
            <ac:graphicFrameMk id="8" creationId="{49AC7841-80A2-439E-B9AB-C32F60362D27}"/>
          </ac:graphicFrameMkLst>
        </pc:graphicFrameChg>
        <pc:picChg chg="mod">
          <ac:chgData name="Mansur He" userId="2cd3e99d6a3c3959" providerId="LiveId" clId="{16CB9BD3-0FD0-435F-BA63-C692E6031789}" dt="2017-11-17T12:06:58.933" v="4861" actId="164"/>
          <ac:picMkLst>
            <pc:docMk/>
            <pc:sldMk cId="335473643" sldId="270"/>
            <ac:picMk id="13" creationId="{3B47D951-3645-4300-9526-181827BF5023}"/>
          </ac:picMkLst>
        </pc:picChg>
        <pc:inkChg chg="add del">
          <ac:chgData name="Mansur He" userId="2cd3e99d6a3c3959" providerId="LiveId" clId="{16CB9BD3-0FD0-435F-BA63-C692E6031789}" dt="2017-11-17T12:04:13.693" v="4805" actId="1076"/>
          <ac:inkMkLst>
            <pc:docMk/>
            <pc:sldMk cId="335473643" sldId="270"/>
            <ac:inkMk id="2" creationId="{9AC4539B-05D9-42A6-A334-3D92071CFA43}"/>
          </ac:inkMkLst>
        </pc:inkChg>
        <pc:inkChg chg="add del">
          <ac:chgData name="Mansur He" userId="2cd3e99d6a3c3959" providerId="LiveId" clId="{16CB9BD3-0FD0-435F-BA63-C692E6031789}" dt="2017-11-17T12:04:33.043" v="4810" actId="1076"/>
          <ac:inkMkLst>
            <pc:docMk/>
            <pc:sldMk cId="335473643" sldId="270"/>
            <ac:inkMk id="3" creationId="{41394DE6-2E6F-47A2-AFBD-C7F64AE7B47E}"/>
          </ac:inkMkLst>
        </pc:inkChg>
        <pc:inkChg chg="add del">
          <ac:chgData name="Mansur He" userId="2cd3e99d6a3c3959" providerId="LiveId" clId="{16CB9BD3-0FD0-435F-BA63-C692E6031789}" dt="2017-11-17T12:04:33.028" v="4809" actId="1076"/>
          <ac:inkMkLst>
            <pc:docMk/>
            <pc:sldMk cId="335473643" sldId="270"/>
            <ac:inkMk id="6" creationId="{83C07E61-F5AE-4D95-A500-910B7289CFF3}"/>
          </ac:inkMkLst>
        </pc:inkChg>
        <pc:inkChg chg="add del">
          <ac:chgData name="Mansur He" userId="2cd3e99d6a3c3959" providerId="LiveId" clId="{16CB9BD3-0FD0-435F-BA63-C692E6031789}" dt="2017-11-17T12:04:33.059" v="4811" actId="1076"/>
          <ac:inkMkLst>
            <pc:docMk/>
            <pc:sldMk cId="335473643" sldId="270"/>
            <ac:inkMk id="7" creationId="{160BBCE0-9885-491A-A67C-97E3DC7C7B16}"/>
          </ac:inkMkLst>
        </pc:inkChg>
        <pc:inkChg chg="add del">
          <ac:chgData name="Mansur He" userId="2cd3e99d6a3c3959" providerId="LiveId" clId="{16CB9BD3-0FD0-435F-BA63-C692E6031789}" dt="2017-11-17T12:04:36.360" v="4813" actId="1076"/>
          <ac:inkMkLst>
            <pc:docMk/>
            <pc:sldMk cId="335473643" sldId="270"/>
            <ac:inkMk id="8" creationId="{815D2AC7-1ABC-4711-9FDC-E3FE60097F1D}"/>
          </ac:inkMkLst>
        </pc:inkChg>
        <pc:inkChg chg="add del">
          <ac:chgData name="Mansur He" userId="2cd3e99d6a3c3959" providerId="LiveId" clId="{16CB9BD3-0FD0-435F-BA63-C692E6031789}" dt="2017-11-17T12:04:41.580" v="4816" actId="1076"/>
          <ac:inkMkLst>
            <pc:docMk/>
            <pc:sldMk cId="335473643" sldId="270"/>
            <ac:inkMk id="9" creationId="{5958B32F-04BF-4D89-96A2-5AB33D842213}"/>
          </ac:inkMkLst>
        </pc:inkChg>
        <pc:inkChg chg="add del">
          <ac:chgData name="Mansur He" userId="2cd3e99d6a3c3959" providerId="LiveId" clId="{16CB9BD3-0FD0-435F-BA63-C692E6031789}" dt="2017-11-17T12:04:41.580" v="4816" actId="1076"/>
          <ac:inkMkLst>
            <pc:docMk/>
            <pc:sldMk cId="335473643" sldId="270"/>
            <ac:inkMk id="10" creationId="{D07E55DD-EB98-4636-B5EB-18CA11E48B7A}"/>
          </ac:inkMkLst>
        </pc:inkChg>
        <pc:inkChg chg="add del">
          <ac:chgData name="Mansur He" userId="2cd3e99d6a3c3959" providerId="LiveId" clId="{16CB9BD3-0FD0-435F-BA63-C692E6031789}" dt="2017-11-17T12:04:42.998" v="4818" actId="1076"/>
          <ac:inkMkLst>
            <pc:docMk/>
            <pc:sldMk cId="335473643" sldId="270"/>
            <ac:inkMk id="11" creationId="{8DC87FCD-221C-44C6-AD52-8EE3ADDFF681}"/>
          </ac:inkMkLst>
        </pc:inkChg>
        <pc:inkChg chg="add del">
          <ac:chgData name="Mansur He" userId="2cd3e99d6a3c3959" providerId="LiveId" clId="{16CB9BD3-0FD0-435F-BA63-C692E6031789}" dt="2017-11-17T12:04:42.998" v="4818" actId="1076"/>
          <ac:inkMkLst>
            <pc:docMk/>
            <pc:sldMk cId="335473643" sldId="270"/>
            <ac:inkMk id="12" creationId="{69A7DC0B-400A-4FBC-8546-5F65ED21D81A}"/>
          </ac:inkMkLst>
        </pc:inkChg>
        <pc:inkChg chg="add del">
          <ac:chgData name="Mansur He" userId="2cd3e99d6a3c3959" providerId="LiveId" clId="{16CB9BD3-0FD0-435F-BA63-C692E6031789}" dt="2017-11-17T12:04:44.315" v="4820" actId="1076"/>
          <ac:inkMkLst>
            <pc:docMk/>
            <pc:sldMk cId="335473643" sldId="270"/>
            <ac:inkMk id="14" creationId="{72DA3776-B2A6-4274-99FF-34DE8C106BC3}"/>
          </ac:inkMkLst>
        </pc:inkChg>
        <pc:inkChg chg="add del">
          <ac:chgData name="Mansur He" userId="2cd3e99d6a3c3959" providerId="LiveId" clId="{16CB9BD3-0FD0-435F-BA63-C692E6031789}" dt="2017-11-17T12:04:44.315" v="4820" actId="1076"/>
          <ac:inkMkLst>
            <pc:docMk/>
            <pc:sldMk cId="335473643" sldId="270"/>
            <ac:inkMk id="15" creationId="{7129619F-80D8-4DB6-BFD6-425FF09F9E9C}"/>
          </ac:inkMkLst>
        </pc:inkChg>
        <pc:inkChg chg="add del">
          <ac:chgData name="Mansur He" userId="2cd3e99d6a3c3959" providerId="LiveId" clId="{16CB9BD3-0FD0-435F-BA63-C692E6031789}" dt="2017-11-17T12:04:46.769" v="4823" actId="1076"/>
          <ac:inkMkLst>
            <pc:docMk/>
            <pc:sldMk cId="335473643" sldId="270"/>
            <ac:inkMk id="16" creationId="{070A3312-A8FA-4DDB-896E-8CCED85BAEEB}"/>
          </ac:inkMkLst>
        </pc:inkChg>
        <pc:inkChg chg="add del">
          <ac:chgData name="Mansur He" userId="2cd3e99d6a3c3959" providerId="LiveId" clId="{16CB9BD3-0FD0-435F-BA63-C692E6031789}" dt="2017-11-17T12:04:46.769" v="4823" actId="1076"/>
          <ac:inkMkLst>
            <pc:docMk/>
            <pc:sldMk cId="335473643" sldId="270"/>
            <ac:inkMk id="18" creationId="{D51CFD54-0D6A-48B5-BE05-716B4B8C8E36}"/>
          </ac:inkMkLst>
        </pc:inkChg>
        <pc:inkChg chg="add del">
          <ac:chgData name="Mansur He" userId="2cd3e99d6a3c3959" providerId="LiveId" clId="{16CB9BD3-0FD0-435F-BA63-C692E6031789}" dt="2017-11-17T12:04:46.769" v="4823" actId="1076"/>
          <ac:inkMkLst>
            <pc:docMk/>
            <pc:sldMk cId="335473643" sldId="270"/>
            <ac:inkMk id="19" creationId="{7CBF5152-429E-4E56-A136-BA2F2BE9D2FA}"/>
          </ac:inkMkLst>
        </pc:inkChg>
        <pc:inkChg chg="add del">
          <ac:chgData name="Mansur He" userId="2cd3e99d6a3c3959" providerId="LiveId" clId="{16CB9BD3-0FD0-435F-BA63-C692E6031789}" dt="2017-11-17T12:04:50.871" v="4825" actId="1076"/>
          <ac:inkMkLst>
            <pc:docMk/>
            <pc:sldMk cId="335473643" sldId="270"/>
            <ac:inkMk id="20" creationId="{585DAF90-1B1E-4D11-98A0-576EADDB3DFB}"/>
          </ac:inkMkLst>
        </pc:inkChg>
        <pc:inkChg chg="add del">
          <ac:chgData name="Mansur He" userId="2cd3e99d6a3c3959" providerId="LiveId" clId="{16CB9BD3-0FD0-435F-BA63-C692E6031789}" dt="2017-11-17T12:04:50.871" v="4825" actId="1076"/>
          <ac:inkMkLst>
            <pc:docMk/>
            <pc:sldMk cId="335473643" sldId="270"/>
            <ac:inkMk id="21" creationId="{7EB2AC55-D689-427C-8952-EADF68D36E89}"/>
          </ac:inkMkLst>
        </pc:inkChg>
        <pc:inkChg chg="add del">
          <ac:chgData name="Mansur He" userId="2cd3e99d6a3c3959" providerId="LiveId" clId="{16CB9BD3-0FD0-435F-BA63-C692E6031789}" dt="2017-11-17T12:04:52.987" v="4827" actId="1076"/>
          <ac:inkMkLst>
            <pc:docMk/>
            <pc:sldMk cId="335473643" sldId="270"/>
            <ac:inkMk id="22" creationId="{7C519250-9264-44BE-A808-871C77EA65F4}"/>
          </ac:inkMkLst>
        </pc:inkChg>
        <pc:inkChg chg="add del">
          <ac:chgData name="Mansur He" userId="2cd3e99d6a3c3959" providerId="LiveId" clId="{16CB9BD3-0FD0-435F-BA63-C692E6031789}" dt="2017-11-17T12:04:52.987" v="4827" actId="1076"/>
          <ac:inkMkLst>
            <pc:docMk/>
            <pc:sldMk cId="335473643" sldId="270"/>
            <ac:inkMk id="23" creationId="{74262DE5-2BA7-4AD8-95D5-6B7F13784BFD}"/>
          </ac:inkMkLst>
        </pc:inkChg>
        <pc:inkChg chg="add del">
          <ac:chgData name="Mansur He" userId="2cd3e99d6a3c3959" providerId="LiveId" clId="{16CB9BD3-0FD0-435F-BA63-C692E6031789}" dt="2017-11-17T12:04:54.288" v="4830" actId="1076"/>
          <ac:inkMkLst>
            <pc:docMk/>
            <pc:sldMk cId="335473643" sldId="270"/>
            <ac:inkMk id="24" creationId="{12BF27AF-3E30-431A-AA25-8F5E777892D9}"/>
          </ac:inkMkLst>
        </pc:inkChg>
        <pc:inkChg chg="add del">
          <ac:chgData name="Mansur He" userId="2cd3e99d6a3c3959" providerId="LiveId" clId="{16CB9BD3-0FD0-435F-BA63-C692E6031789}" dt="2017-11-17T12:04:54.288" v="4830" actId="1076"/>
          <ac:inkMkLst>
            <pc:docMk/>
            <pc:sldMk cId="335473643" sldId="270"/>
            <ac:inkMk id="25" creationId="{FECABE90-ED36-4FBD-93DD-E038396BCB98}"/>
          </ac:inkMkLst>
        </pc:inkChg>
        <pc:inkChg chg="add del">
          <ac:chgData name="Mansur He" userId="2cd3e99d6a3c3959" providerId="LiveId" clId="{16CB9BD3-0FD0-435F-BA63-C692E6031789}" dt="2017-11-17T12:04:54.288" v="4830" actId="1076"/>
          <ac:inkMkLst>
            <pc:docMk/>
            <pc:sldMk cId="335473643" sldId="270"/>
            <ac:inkMk id="26" creationId="{22DDD275-C35D-4171-A98E-85021921B689}"/>
          </ac:inkMkLst>
        </pc:inkChg>
        <pc:inkChg chg="add del">
          <ac:chgData name="Mansur He" userId="2cd3e99d6a3c3959" providerId="LiveId" clId="{16CB9BD3-0FD0-435F-BA63-C692E6031789}" dt="2017-11-17T12:05:03.826" v="4832" actId="1076"/>
          <ac:inkMkLst>
            <pc:docMk/>
            <pc:sldMk cId="335473643" sldId="270"/>
            <ac:inkMk id="27" creationId="{71329028-0A14-4995-AD81-69CCAABC9E5F}"/>
          </ac:inkMkLst>
        </pc:inkChg>
        <pc:inkChg chg="add del">
          <ac:chgData name="Mansur He" userId="2cd3e99d6a3c3959" providerId="LiveId" clId="{16CB9BD3-0FD0-435F-BA63-C692E6031789}" dt="2017-11-17T12:05:03.826" v="4832" actId="1076"/>
          <ac:inkMkLst>
            <pc:docMk/>
            <pc:sldMk cId="335473643" sldId="270"/>
            <ac:inkMk id="28" creationId="{D28C1139-2F47-40E2-A0FA-664E2A74B5C5}"/>
          </ac:inkMkLst>
        </pc:inkChg>
        <pc:inkChg chg="add del">
          <ac:chgData name="Mansur He" userId="2cd3e99d6a3c3959" providerId="LiveId" clId="{16CB9BD3-0FD0-435F-BA63-C692E6031789}" dt="2017-11-17T12:05:04.610" v="4834" actId="1076"/>
          <ac:inkMkLst>
            <pc:docMk/>
            <pc:sldMk cId="335473643" sldId="270"/>
            <ac:inkMk id="29" creationId="{1A87FAB2-BA81-46FD-9696-41B81C84F729}"/>
          </ac:inkMkLst>
        </pc:inkChg>
        <pc:inkChg chg="add del">
          <ac:chgData name="Mansur He" userId="2cd3e99d6a3c3959" providerId="LiveId" clId="{16CB9BD3-0FD0-435F-BA63-C692E6031789}" dt="2017-11-17T12:05:04.610" v="4834" actId="1076"/>
          <ac:inkMkLst>
            <pc:docMk/>
            <pc:sldMk cId="335473643" sldId="270"/>
            <ac:inkMk id="30" creationId="{2AC539D4-73C0-4921-A55D-38027370CFD9}"/>
          </ac:inkMkLst>
        </pc:inkChg>
        <pc:inkChg chg="add del">
          <ac:chgData name="Mansur He" userId="2cd3e99d6a3c3959" providerId="LiveId" clId="{16CB9BD3-0FD0-435F-BA63-C692E6031789}" dt="2017-11-17T12:05:12.003" v="4836" actId="1076"/>
          <ac:inkMkLst>
            <pc:docMk/>
            <pc:sldMk cId="335473643" sldId="270"/>
            <ac:inkMk id="31" creationId="{30AC9724-15EA-4009-9D6D-21F20FF93488}"/>
          </ac:inkMkLst>
        </pc:inkChg>
        <pc:inkChg chg="add del">
          <ac:chgData name="Mansur He" userId="2cd3e99d6a3c3959" providerId="LiveId" clId="{16CB9BD3-0FD0-435F-BA63-C692E6031789}" dt="2017-11-17T12:05:12.003" v="4836" actId="1076"/>
          <ac:inkMkLst>
            <pc:docMk/>
            <pc:sldMk cId="335473643" sldId="270"/>
            <ac:inkMk id="32" creationId="{27708161-91E9-4D9F-BAE9-3E2C004BDA15}"/>
          </ac:inkMkLst>
        </pc:inkChg>
        <pc:inkChg chg="add del">
          <ac:chgData name="Mansur He" userId="2cd3e99d6a3c3959" providerId="LiveId" clId="{16CB9BD3-0FD0-435F-BA63-C692E6031789}" dt="2017-11-17T12:05:12.636" v="4838" actId="1076"/>
          <ac:inkMkLst>
            <pc:docMk/>
            <pc:sldMk cId="335473643" sldId="270"/>
            <ac:inkMk id="33" creationId="{7A6FA483-D7DF-4AE3-B508-CD872BE07E38}"/>
          </ac:inkMkLst>
        </pc:inkChg>
        <pc:inkChg chg="add del">
          <ac:chgData name="Mansur He" userId="2cd3e99d6a3c3959" providerId="LiveId" clId="{16CB9BD3-0FD0-435F-BA63-C692E6031789}" dt="2017-11-17T12:05:12.636" v="4838" actId="1076"/>
          <ac:inkMkLst>
            <pc:docMk/>
            <pc:sldMk cId="335473643" sldId="270"/>
            <ac:inkMk id="34" creationId="{0762683E-B161-4481-88F2-1859B768C392}"/>
          </ac:inkMkLst>
        </pc:inkChg>
        <pc:inkChg chg="add del">
          <ac:chgData name="Mansur He" userId="2cd3e99d6a3c3959" providerId="LiveId" clId="{16CB9BD3-0FD0-435F-BA63-C692E6031789}" dt="2017-11-17T12:05:14.173" v="4840" actId="1076"/>
          <ac:inkMkLst>
            <pc:docMk/>
            <pc:sldMk cId="335473643" sldId="270"/>
            <ac:inkMk id="35" creationId="{3A3E7B37-6B3E-4705-8D15-B4F743F9AD22}"/>
          </ac:inkMkLst>
        </pc:inkChg>
        <pc:inkChg chg="add del">
          <ac:chgData name="Mansur He" userId="2cd3e99d6a3c3959" providerId="LiveId" clId="{16CB9BD3-0FD0-435F-BA63-C692E6031789}" dt="2017-11-17T12:05:14.173" v="4840" actId="1076"/>
          <ac:inkMkLst>
            <pc:docMk/>
            <pc:sldMk cId="335473643" sldId="270"/>
            <ac:inkMk id="36" creationId="{4F822E28-DA4D-498C-90C1-B45C08953BA2}"/>
          </ac:inkMkLst>
        </pc:inkChg>
        <pc:inkChg chg="add del">
          <ac:chgData name="Mansur He" userId="2cd3e99d6a3c3959" providerId="LiveId" clId="{16CB9BD3-0FD0-435F-BA63-C692E6031789}" dt="2017-11-17T12:05:17.540" v="4842" actId="1076"/>
          <ac:inkMkLst>
            <pc:docMk/>
            <pc:sldMk cId="335473643" sldId="270"/>
            <ac:inkMk id="37" creationId="{A25866ED-86A1-4CC6-ACFB-BF1AE22C465C}"/>
          </ac:inkMkLst>
        </pc:inkChg>
        <pc:inkChg chg="add del">
          <ac:chgData name="Mansur He" userId="2cd3e99d6a3c3959" providerId="LiveId" clId="{16CB9BD3-0FD0-435F-BA63-C692E6031789}" dt="2017-11-17T12:05:17.540" v="4842" actId="1076"/>
          <ac:inkMkLst>
            <pc:docMk/>
            <pc:sldMk cId="335473643" sldId="270"/>
            <ac:inkMk id="38" creationId="{66AF0394-B9BF-4665-B9D5-7A3F6249461B}"/>
          </ac:inkMkLst>
        </pc:inkChg>
        <pc:inkChg chg="add del">
          <ac:chgData name="Mansur He" userId="2cd3e99d6a3c3959" providerId="LiveId" clId="{16CB9BD3-0FD0-435F-BA63-C692E6031789}" dt="2017-11-17T12:05:19.596" v="4844" actId="1076"/>
          <ac:inkMkLst>
            <pc:docMk/>
            <pc:sldMk cId="335473643" sldId="270"/>
            <ac:inkMk id="39" creationId="{0A338C52-B9B1-4119-AD5D-A0A49481ABD7}"/>
          </ac:inkMkLst>
        </pc:inkChg>
        <pc:inkChg chg="add del">
          <ac:chgData name="Mansur He" userId="2cd3e99d6a3c3959" providerId="LiveId" clId="{16CB9BD3-0FD0-435F-BA63-C692E6031789}" dt="2017-11-17T12:05:19.596" v="4844" actId="1076"/>
          <ac:inkMkLst>
            <pc:docMk/>
            <pc:sldMk cId="335473643" sldId="270"/>
            <ac:inkMk id="40" creationId="{B5AD0C9F-3B7A-4CCA-B036-0CFB3530D78D}"/>
          </ac:inkMkLst>
        </pc:inkChg>
        <pc:inkChg chg="add del">
          <ac:chgData name="Mansur He" userId="2cd3e99d6a3c3959" providerId="LiveId" clId="{16CB9BD3-0FD0-435F-BA63-C692E6031789}" dt="2017-11-17T12:05:20.196" v="4846" actId="1076"/>
          <ac:inkMkLst>
            <pc:docMk/>
            <pc:sldMk cId="335473643" sldId="270"/>
            <ac:inkMk id="41" creationId="{944CF6CB-BF3A-48E3-8FF1-C8019FEDBDBF}"/>
          </ac:inkMkLst>
        </pc:inkChg>
        <pc:inkChg chg="add del">
          <ac:chgData name="Mansur He" userId="2cd3e99d6a3c3959" providerId="LiveId" clId="{16CB9BD3-0FD0-435F-BA63-C692E6031789}" dt="2017-11-17T12:05:20.196" v="4846" actId="1076"/>
          <ac:inkMkLst>
            <pc:docMk/>
            <pc:sldMk cId="335473643" sldId="270"/>
            <ac:inkMk id="42" creationId="{00018232-37A8-4C7D-B2A8-9A53F39977B9}"/>
          </ac:inkMkLst>
        </pc:inkChg>
        <pc:inkChg chg="add del">
          <ac:chgData name="Mansur He" userId="2cd3e99d6a3c3959" providerId="LiveId" clId="{16CB9BD3-0FD0-435F-BA63-C692E6031789}" dt="2017-11-17T12:05:26.546" v="4848" actId="1076"/>
          <ac:inkMkLst>
            <pc:docMk/>
            <pc:sldMk cId="335473643" sldId="270"/>
            <ac:inkMk id="43" creationId="{7BC36E71-F992-49E3-9FDE-E40BE949AF61}"/>
          </ac:inkMkLst>
        </pc:inkChg>
        <pc:inkChg chg="add del">
          <ac:chgData name="Mansur He" userId="2cd3e99d6a3c3959" providerId="LiveId" clId="{16CB9BD3-0FD0-435F-BA63-C692E6031789}" dt="2017-11-17T12:05:26.546" v="4848" actId="1076"/>
          <ac:inkMkLst>
            <pc:docMk/>
            <pc:sldMk cId="335473643" sldId="270"/>
            <ac:inkMk id="44" creationId="{9EDAADED-6040-45CD-A1E5-B431EB94A54D}"/>
          </ac:inkMkLst>
        </pc:inkChg>
        <pc:inkChg chg="add del">
          <ac:chgData name="Mansur He" userId="2cd3e99d6a3c3959" providerId="LiveId" clId="{16CB9BD3-0FD0-435F-BA63-C692E6031789}" dt="2017-11-17T12:05:27.648" v="4850" actId="1076"/>
          <ac:inkMkLst>
            <pc:docMk/>
            <pc:sldMk cId="335473643" sldId="270"/>
            <ac:inkMk id="45" creationId="{EB2BFF5C-D49B-46CA-BCE6-BED880A489BD}"/>
          </ac:inkMkLst>
        </pc:inkChg>
        <pc:inkChg chg="add del">
          <ac:chgData name="Mansur He" userId="2cd3e99d6a3c3959" providerId="LiveId" clId="{16CB9BD3-0FD0-435F-BA63-C692E6031789}" dt="2017-11-17T12:05:27.648" v="4850" actId="1076"/>
          <ac:inkMkLst>
            <pc:docMk/>
            <pc:sldMk cId="335473643" sldId="270"/>
            <ac:inkMk id="46" creationId="{F50839AC-288D-4D19-9C87-81B8655BE1FA}"/>
          </ac:inkMkLst>
        </pc:inkChg>
        <pc:inkChg chg="add del">
          <ac:chgData name="Mansur He" userId="2cd3e99d6a3c3959" providerId="LiveId" clId="{16CB9BD3-0FD0-435F-BA63-C692E6031789}" dt="2017-11-17T12:05:28.569" v="4852" actId="1076"/>
          <ac:inkMkLst>
            <pc:docMk/>
            <pc:sldMk cId="335473643" sldId="270"/>
            <ac:inkMk id="47" creationId="{E9CA5ABC-3740-43E1-BCD5-5ACC77A3F5C9}"/>
          </ac:inkMkLst>
        </pc:inkChg>
        <pc:inkChg chg="add del">
          <ac:chgData name="Mansur He" userId="2cd3e99d6a3c3959" providerId="LiveId" clId="{16CB9BD3-0FD0-435F-BA63-C692E6031789}" dt="2017-11-17T12:05:28.569" v="4852" actId="1076"/>
          <ac:inkMkLst>
            <pc:docMk/>
            <pc:sldMk cId="335473643" sldId="270"/>
            <ac:inkMk id="48" creationId="{5F43C9D6-A2C5-44E1-B543-DC2AD3B6428A}"/>
          </ac:inkMkLst>
        </pc:inkChg>
        <pc:inkChg chg="add del">
          <ac:chgData name="Mansur He" userId="2cd3e99d6a3c3959" providerId="LiveId" clId="{16CB9BD3-0FD0-435F-BA63-C692E6031789}" dt="2017-11-17T12:05:30.686" v="4854" actId="1076"/>
          <ac:inkMkLst>
            <pc:docMk/>
            <pc:sldMk cId="335473643" sldId="270"/>
            <ac:inkMk id="49" creationId="{62D683E2-A5C6-4EAF-9E06-959C6BEF25D1}"/>
          </ac:inkMkLst>
        </pc:inkChg>
        <pc:inkChg chg="add del">
          <ac:chgData name="Mansur He" userId="2cd3e99d6a3c3959" providerId="LiveId" clId="{16CB9BD3-0FD0-435F-BA63-C692E6031789}" dt="2017-11-17T12:05:30.686" v="4854" actId="1076"/>
          <ac:inkMkLst>
            <pc:docMk/>
            <pc:sldMk cId="335473643" sldId="270"/>
            <ac:inkMk id="50" creationId="{36ECEF81-CDE9-4CEC-81F2-B1ED4CCB2C0B}"/>
          </ac:inkMkLst>
        </pc:inkChg>
        <pc:inkChg chg="add del">
          <ac:chgData name="Mansur He" userId="2cd3e99d6a3c3959" providerId="LiveId" clId="{16CB9BD3-0FD0-435F-BA63-C692E6031789}" dt="2017-11-17T12:05:31.171" v="4856" actId="1076"/>
          <ac:inkMkLst>
            <pc:docMk/>
            <pc:sldMk cId="335473643" sldId="270"/>
            <ac:inkMk id="51" creationId="{7B7D6125-4C95-4D57-B298-8D52816F106A}"/>
          </ac:inkMkLst>
        </pc:inkChg>
        <pc:inkChg chg="add del">
          <ac:chgData name="Mansur He" userId="2cd3e99d6a3c3959" providerId="LiveId" clId="{16CB9BD3-0FD0-435F-BA63-C692E6031789}" dt="2017-11-17T12:05:31.171" v="4856" actId="1076"/>
          <ac:inkMkLst>
            <pc:docMk/>
            <pc:sldMk cId="335473643" sldId="270"/>
            <ac:inkMk id="52" creationId="{6C6DAFB3-8833-4AF0-80AD-757804A788FD}"/>
          </ac:inkMkLst>
        </pc:inkChg>
        <pc:inkChg chg="add mod">
          <ac:chgData name="Mansur He" userId="2cd3e99d6a3c3959" providerId="LiveId" clId="{16CB9BD3-0FD0-435F-BA63-C692E6031789}" dt="2017-11-17T12:06:58.933" v="4861" actId="164"/>
          <ac:inkMkLst>
            <pc:docMk/>
            <pc:sldMk cId="335473643" sldId="270"/>
            <ac:inkMk id="53" creationId="{006F94FA-B405-4FE0-9368-659899B01FF8}"/>
          </ac:inkMkLst>
        </pc:inkChg>
      </pc:sldChg>
      <pc:sldChg chg="addSp delSp modSp add">
        <pc:chgData name="Mansur He" userId="2cd3e99d6a3c3959" providerId="LiveId" clId="{16CB9BD3-0FD0-435F-BA63-C692E6031789}" dt="2017-11-18T06:29:04.884" v="15088" actId="20577"/>
        <pc:sldMkLst>
          <pc:docMk/>
          <pc:sldMk cId="2334962476" sldId="271"/>
        </pc:sldMkLst>
        <pc:spChg chg="mod">
          <ac:chgData name="Mansur He" userId="2cd3e99d6a3c3959" providerId="LiveId" clId="{16CB9BD3-0FD0-435F-BA63-C692E6031789}" dt="2017-11-17T22:19:21.061" v="5586" actId="164"/>
          <ac:spMkLst>
            <pc:docMk/>
            <pc:sldMk cId="2334962476" sldId="271"/>
            <ac:spMk id="2" creationId="{F34251B7-464C-437B-B0F8-1044020551FC}"/>
          </ac:spMkLst>
        </pc:spChg>
        <pc:spChg chg="mod">
          <ac:chgData name="Mansur He" userId="2cd3e99d6a3c3959" providerId="LiveId" clId="{16CB9BD3-0FD0-435F-BA63-C692E6031789}" dt="2017-11-17T22:17:22.356" v="5549" actId="164"/>
          <ac:spMkLst>
            <pc:docMk/>
            <pc:sldMk cId="2334962476" sldId="271"/>
            <ac:spMk id="4" creationId="{E21462CE-EA96-4F86-9E6E-C524CA03E446}"/>
          </ac:spMkLst>
        </pc:spChg>
        <pc:spChg chg="mod">
          <ac:chgData name="Mansur He" userId="2cd3e99d6a3c3959" providerId="LiveId" clId="{16CB9BD3-0FD0-435F-BA63-C692E6031789}" dt="2017-11-17T22:57:18.508" v="5879" actId="14100"/>
          <ac:spMkLst>
            <pc:docMk/>
            <pc:sldMk cId="2334962476" sldId="271"/>
            <ac:spMk id="5" creationId="{01B75C1B-E27B-45F2-9AE6-6706045192DC}"/>
          </ac:spMkLst>
        </pc:spChg>
        <pc:spChg chg="mod">
          <ac:chgData name="Mansur He" userId="2cd3e99d6a3c3959" providerId="LiveId" clId="{16CB9BD3-0FD0-435F-BA63-C692E6031789}" dt="2017-11-17T22:19:21.061" v="5586" actId="164"/>
          <ac:spMkLst>
            <pc:docMk/>
            <pc:sldMk cId="2334962476" sldId="271"/>
            <ac:spMk id="6" creationId="{4B16F63E-543A-45CE-B8A4-DA2F5634CCFA}"/>
          </ac:spMkLst>
        </pc:spChg>
        <pc:spChg chg="mod">
          <ac:chgData name="Mansur He" userId="2cd3e99d6a3c3959" providerId="LiveId" clId="{16CB9BD3-0FD0-435F-BA63-C692E6031789}" dt="2017-11-17T22:57:17.637" v="5874" actId="1076"/>
          <ac:spMkLst>
            <pc:docMk/>
            <pc:sldMk cId="2334962476" sldId="271"/>
            <ac:spMk id="8" creationId="{D8155AAD-9962-4CA6-ACC4-F0B27FBC8556}"/>
          </ac:spMkLst>
        </pc:spChg>
        <pc:spChg chg="mod">
          <ac:chgData name="Mansur He" userId="2cd3e99d6a3c3959" providerId="LiveId" clId="{16CB9BD3-0FD0-435F-BA63-C692E6031789}" dt="2017-11-17T22:57:17.153" v="5871" actId="1076"/>
          <ac:spMkLst>
            <pc:docMk/>
            <pc:sldMk cId="2334962476" sldId="271"/>
            <ac:spMk id="9" creationId="{55A22FEF-B129-4417-8A4C-F657E472FF17}"/>
          </ac:spMkLst>
        </pc:spChg>
        <pc:spChg chg="mod">
          <ac:chgData name="Mansur He" userId="2cd3e99d6a3c3959" providerId="LiveId" clId="{16CB9BD3-0FD0-435F-BA63-C692E6031789}" dt="2017-11-17T22:57:17.484" v="5873" actId="1076"/>
          <ac:spMkLst>
            <pc:docMk/>
            <pc:sldMk cId="2334962476" sldId="271"/>
            <ac:spMk id="10" creationId="{B384EE35-9580-4293-ADE6-638BA1C467C5}"/>
          </ac:spMkLst>
        </pc:spChg>
        <pc:spChg chg="mod">
          <ac:chgData name="Mansur He" userId="2cd3e99d6a3c3959" providerId="LiveId" clId="{16CB9BD3-0FD0-435F-BA63-C692E6031789}" dt="2017-11-17T22:57:20.088" v="5886" actId="14100"/>
          <ac:spMkLst>
            <pc:docMk/>
            <pc:sldMk cId="2334962476" sldId="271"/>
            <ac:spMk id="12" creationId="{2D53ABCF-F81E-4817-8A74-4D0F87A8D9DE}"/>
          </ac:spMkLst>
        </pc:spChg>
        <pc:spChg chg="mod">
          <ac:chgData name="Mansur He" userId="2cd3e99d6a3c3959" providerId="LiveId" clId="{16CB9BD3-0FD0-435F-BA63-C692E6031789}" dt="2017-11-17T22:58:17.512" v="5894" actId="14100"/>
          <ac:spMkLst>
            <pc:docMk/>
            <pc:sldMk cId="2334962476" sldId="271"/>
            <ac:spMk id="15" creationId="{8B943369-DE19-4E19-9A1A-8C218E2AD575}"/>
          </ac:spMkLst>
        </pc:spChg>
        <pc:spChg chg="mod">
          <ac:chgData name="Mansur He" userId="2cd3e99d6a3c3959" providerId="LiveId" clId="{16CB9BD3-0FD0-435F-BA63-C692E6031789}" dt="2017-11-17T22:57:18.324" v="5878" actId="1076"/>
          <ac:spMkLst>
            <pc:docMk/>
            <pc:sldMk cId="2334962476" sldId="271"/>
            <ac:spMk id="16" creationId="{53CE2BA2-BCBC-4107-9273-3AE8F39AE13F}"/>
          </ac:spMkLst>
        </pc:spChg>
        <pc:spChg chg="mod">
          <ac:chgData name="Mansur He" userId="2cd3e99d6a3c3959" providerId="LiveId" clId="{16CB9BD3-0FD0-435F-BA63-C692E6031789}" dt="2017-11-17T22:17:22.356" v="5549" actId="164"/>
          <ac:spMkLst>
            <pc:docMk/>
            <pc:sldMk cId="2334962476" sldId="271"/>
            <ac:spMk id="17" creationId="{423A4226-768D-4332-AF25-A810C474B1CA}"/>
          </ac:spMkLst>
        </pc:spChg>
        <pc:spChg chg="mod">
          <ac:chgData name="Mansur He" userId="2cd3e99d6a3c3959" providerId="LiveId" clId="{16CB9BD3-0FD0-435F-BA63-C692E6031789}" dt="2017-11-17T22:57:18.155" v="5877" actId="1076"/>
          <ac:spMkLst>
            <pc:docMk/>
            <pc:sldMk cId="2334962476" sldId="271"/>
            <ac:spMk id="18" creationId="{A6028CFA-5394-4FCD-A602-1761F0E1733B}"/>
          </ac:spMkLst>
        </pc:spChg>
        <pc:spChg chg="add mod ord">
          <ac:chgData name="Mansur He" userId="2cd3e99d6a3c3959" providerId="LiveId" clId="{16CB9BD3-0FD0-435F-BA63-C692E6031789}" dt="2017-11-17T22:57:16.668" v="5868" actId="14100"/>
          <ac:spMkLst>
            <pc:docMk/>
            <pc:sldMk cId="2334962476" sldId="271"/>
            <ac:spMk id="19" creationId="{F9CF7D65-97EB-4D02-AC91-9B642A777FF9}"/>
          </ac:spMkLst>
        </pc:spChg>
        <pc:spChg chg="add mod">
          <ac:chgData name="Mansur He" userId="2cd3e99d6a3c3959" providerId="LiveId" clId="{16CB9BD3-0FD0-435F-BA63-C692E6031789}" dt="2017-11-17T22:26:53.271" v="5735" actId="164"/>
          <ac:spMkLst>
            <pc:docMk/>
            <pc:sldMk cId="2334962476" sldId="271"/>
            <ac:spMk id="21" creationId="{F21151F0-963E-4FA6-B956-93D38377213F}"/>
          </ac:spMkLst>
        </pc:spChg>
        <pc:spChg chg="add del mod">
          <ac:chgData name="Mansur He" userId="2cd3e99d6a3c3959" providerId="LiveId" clId="{16CB9BD3-0FD0-435F-BA63-C692E6031789}" dt="2017-11-18T04:26:43.522" v="11518" actId="14100"/>
          <ac:spMkLst>
            <pc:docMk/>
            <pc:sldMk cId="2334962476" sldId="271"/>
            <ac:spMk id="25" creationId="{48AB288E-A4AB-4603-BDF8-6E596435A505}"/>
          </ac:spMkLst>
        </pc:spChg>
        <pc:spChg chg="add mod">
          <ac:chgData name="Mansur He" userId="2cd3e99d6a3c3959" providerId="LiveId" clId="{16CB9BD3-0FD0-435F-BA63-C692E6031789}" dt="2017-11-17T22:26:53.271" v="5735" actId="164"/>
          <ac:spMkLst>
            <pc:docMk/>
            <pc:sldMk cId="2334962476" sldId="271"/>
            <ac:spMk id="26" creationId="{7424344D-A6DB-4A63-8CE4-05844682E2E4}"/>
          </ac:spMkLst>
        </pc:spChg>
        <pc:spChg chg="add del">
          <ac:chgData name="Mansur He" userId="2cd3e99d6a3c3959" providerId="LiveId" clId="{16CB9BD3-0FD0-435F-BA63-C692E6031789}" dt="2017-11-17T22:25:49.203" v="5684" actId="478"/>
          <ac:spMkLst>
            <pc:docMk/>
            <pc:sldMk cId="2334962476" sldId="271"/>
            <ac:spMk id="27" creationId="{FD473060-6838-4E28-8B28-241EAE890466}"/>
          </ac:spMkLst>
        </pc:spChg>
        <pc:spChg chg="add mod">
          <ac:chgData name="Mansur He" userId="2cd3e99d6a3c3959" providerId="LiveId" clId="{16CB9BD3-0FD0-435F-BA63-C692E6031789}" dt="2017-11-17T22:26:53.271" v="5735" actId="164"/>
          <ac:spMkLst>
            <pc:docMk/>
            <pc:sldMk cId="2334962476" sldId="271"/>
            <ac:spMk id="28" creationId="{3C05BA14-502E-4BB1-A387-259ED3FBF5EC}"/>
          </ac:spMkLst>
        </pc:spChg>
        <pc:spChg chg="add mod">
          <ac:chgData name="Mansur He" userId="2cd3e99d6a3c3959" providerId="LiveId" clId="{16CB9BD3-0FD0-435F-BA63-C692E6031789}" dt="2017-11-17T22:26:53.271" v="5735" actId="164"/>
          <ac:spMkLst>
            <pc:docMk/>
            <pc:sldMk cId="2334962476" sldId="271"/>
            <ac:spMk id="30" creationId="{A0519C7F-7C8D-4BA6-B0C2-72FF829AE350}"/>
          </ac:spMkLst>
        </pc:spChg>
        <pc:spChg chg="add mod">
          <ac:chgData name="Mansur He" userId="2cd3e99d6a3c3959" providerId="LiveId" clId="{16CB9BD3-0FD0-435F-BA63-C692E6031789}" dt="2017-11-17T22:26:53.271" v="5735" actId="164"/>
          <ac:spMkLst>
            <pc:docMk/>
            <pc:sldMk cId="2334962476" sldId="271"/>
            <ac:spMk id="31" creationId="{EF8DEE5F-78E5-40C5-A2FA-B5919728DAE8}"/>
          </ac:spMkLst>
        </pc:spChg>
        <pc:spChg chg="add del mod">
          <ac:chgData name="Mansur He" userId="2cd3e99d6a3c3959" providerId="LiveId" clId="{16CB9BD3-0FD0-435F-BA63-C692E6031789}" dt="2017-11-17T22:52:16.494" v="5766" actId="478"/>
          <ac:spMkLst>
            <pc:docMk/>
            <pc:sldMk cId="2334962476" sldId="271"/>
            <ac:spMk id="35" creationId="{CDB9F05F-A105-4840-A33F-5A1F19F02F2D}"/>
          </ac:spMkLst>
        </pc:spChg>
        <pc:spChg chg="add mod">
          <ac:chgData name="Mansur He" userId="2cd3e99d6a3c3959" providerId="LiveId" clId="{16CB9BD3-0FD0-435F-BA63-C692E6031789}" dt="2017-11-17T22:55:10.379" v="5839" actId="1076"/>
          <ac:spMkLst>
            <pc:docMk/>
            <pc:sldMk cId="2334962476" sldId="271"/>
            <ac:spMk id="37" creationId="{F8E6CBCE-28DA-49BF-B81F-CC04871390EC}"/>
          </ac:spMkLst>
        </pc:spChg>
        <pc:spChg chg="add del mod">
          <ac:chgData name="Mansur He" userId="2cd3e99d6a3c3959" providerId="LiveId" clId="{16CB9BD3-0FD0-435F-BA63-C692E6031789}" dt="2017-11-17T22:54:34.525" v="5819" actId="1076"/>
          <ac:spMkLst>
            <pc:docMk/>
            <pc:sldMk cId="2334962476" sldId="271"/>
            <ac:spMk id="38" creationId="{03971C7F-EA6D-47BB-8D26-6007BB56B7A1}"/>
          </ac:spMkLst>
        </pc:spChg>
        <pc:spChg chg="add mod">
          <ac:chgData name="Mansur He" userId="2cd3e99d6a3c3959" providerId="LiveId" clId="{16CB9BD3-0FD0-435F-BA63-C692E6031789}" dt="2017-11-17T22:54:34.525" v="5819" actId="1076"/>
          <ac:spMkLst>
            <pc:docMk/>
            <pc:sldMk cId="2334962476" sldId="271"/>
            <ac:spMk id="39" creationId="{54C6E8F3-4CF3-4D8D-9D20-96BC14647C21}"/>
          </ac:spMkLst>
        </pc:spChg>
        <pc:spChg chg="add mod">
          <ac:chgData name="Mansur He" userId="2cd3e99d6a3c3959" providerId="LiveId" clId="{16CB9BD3-0FD0-435F-BA63-C692E6031789}" dt="2017-11-17T22:55:07.690" v="5838" actId="1076"/>
          <ac:spMkLst>
            <pc:docMk/>
            <pc:sldMk cId="2334962476" sldId="271"/>
            <ac:spMk id="41" creationId="{294E3248-F3F6-4CBF-8858-7ACED36EE8D0}"/>
          </ac:spMkLst>
        </pc:spChg>
        <pc:spChg chg="mod">
          <ac:chgData name="Mansur He" userId="2cd3e99d6a3c3959" providerId="LiveId" clId="{16CB9BD3-0FD0-435F-BA63-C692E6031789}" dt="2017-11-18T05:36:49.114" v="14233" actId="20577"/>
          <ac:spMkLst>
            <pc:docMk/>
            <pc:sldMk cId="2334962476" sldId="271"/>
            <ac:spMk id="46" creationId="{87FA68F4-971C-46EB-BA12-F7D150188697}"/>
          </ac:spMkLst>
        </pc:spChg>
        <pc:spChg chg="mod">
          <ac:chgData name="Mansur He" userId="2cd3e99d6a3c3959" providerId="LiveId" clId="{16CB9BD3-0FD0-435F-BA63-C692E6031789}" dt="2017-11-18T05:37:17.535" v="14251" actId="1076"/>
          <ac:spMkLst>
            <pc:docMk/>
            <pc:sldMk cId="2334962476" sldId="271"/>
            <ac:spMk id="48" creationId="{0609793F-C961-49DD-BE9C-52A305DE5880}"/>
          </ac:spMkLst>
        </pc:spChg>
        <pc:spChg chg="mod">
          <ac:chgData name="Mansur He" userId="2cd3e99d6a3c3959" providerId="LiveId" clId="{16CB9BD3-0FD0-435F-BA63-C692E6031789}" dt="2017-11-18T05:37:20.621" v="14252" actId="1076"/>
          <ac:spMkLst>
            <pc:docMk/>
            <pc:sldMk cId="2334962476" sldId="271"/>
            <ac:spMk id="49" creationId="{1C63478E-55BA-4FE2-BE48-D2C8A8C2D4AC}"/>
          </ac:spMkLst>
        </pc:spChg>
        <pc:spChg chg="add mod">
          <ac:chgData name="Mansur He" userId="2cd3e99d6a3c3959" providerId="LiveId" clId="{16CB9BD3-0FD0-435F-BA63-C692E6031789}" dt="2017-11-18T05:39:27.557" v="14300" actId="1076"/>
          <ac:spMkLst>
            <pc:docMk/>
            <pc:sldMk cId="2334962476" sldId="271"/>
            <ac:spMk id="51" creationId="{9402704E-EBBD-4FEE-A671-142E46FE2770}"/>
          </ac:spMkLst>
        </pc:spChg>
        <pc:spChg chg="mod">
          <ac:chgData name="Mansur He" userId="2cd3e99d6a3c3959" providerId="LiveId" clId="{16CB9BD3-0FD0-435F-BA63-C692E6031789}" dt="2017-11-17T23:34:27.330" v="6051" actId="20577"/>
          <ac:spMkLst>
            <pc:docMk/>
            <pc:sldMk cId="2334962476" sldId="271"/>
            <ac:spMk id="57" creationId="{5DC32D86-EBDA-4089-85CA-E1C1CF0D9D19}"/>
          </ac:spMkLst>
        </pc:spChg>
        <pc:spChg chg="mod">
          <ac:chgData name="Mansur He" userId="2cd3e99d6a3c3959" providerId="LiveId" clId="{16CB9BD3-0FD0-435F-BA63-C692E6031789}" dt="2017-11-18T06:29:04.884" v="15088" actId="20577"/>
          <ac:spMkLst>
            <pc:docMk/>
            <pc:sldMk cId="2334962476" sldId="271"/>
            <ac:spMk id="58" creationId="{B2AC5BC8-D59A-49B9-8308-17A5D15501AE}"/>
          </ac:spMkLst>
        </pc:spChg>
        <pc:spChg chg="mod">
          <ac:chgData name="Mansur He" userId="2cd3e99d6a3c3959" providerId="LiveId" clId="{16CB9BD3-0FD0-435F-BA63-C692E6031789}" dt="2017-11-17T23:36:45.754" v="6085" actId="1076"/>
          <ac:spMkLst>
            <pc:docMk/>
            <pc:sldMk cId="2334962476" sldId="271"/>
            <ac:spMk id="59" creationId="{D52ACFAE-E2F8-4ADD-B77E-C61BB59266D7}"/>
          </ac:spMkLst>
        </pc:spChg>
        <pc:grpChg chg="add del">
          <ac:chgData name="Mansur He" userId="2cd3e99d6a3c3959" providerId="LiveId" clId="{16CB9BD3-0FD0-435F-BA63-C692E6031789}" dt="2017-11-17T22:16:24.483" v="5533" actId="165"/>
          <ac:grpSpMkLst>
            <pc:docMk/>
            <pc:sldMk cId="2334962476" sldId="271"/>
            <ac:grpSpMk id="3" creationId="{D974F10E-AB07-4088-A07C-F07D3FB47FA2}"/>
          </ac:grpSpMkLst>
        </pc:grpChg>
        <pc:grpChg chg="add mod ord">
          <ac:chgData name="Mansur He" userId="2cd3e99d6a3c3959" providerId="LiveId" clId="{16CB9BD3-0FD0-435F-BA63-C692E6031789}" dt="2017-11-18T05:37:43.660" v="14260" actId="1076"/>
          <ac:grpSpMkLst>
            <pc:docMk/>
            <pc:sldMk cId="2334962476" sldId="271"/>
            <ac:grpSpMk id="13" creationId="{FFA8D03F-5FB1-4E79-9589-6A69B957DA70}"/>
          </ac:grpSpMkLst>
        </pc:grpChg>
        <pc:grpChg chg="add mod">
          <ac:chgData name="Mansur He" userId="2cd3e99d6a3c3959" providerId="LiveId" clId="{16CB9BD3-0FD0-435F-BA63-C692E6031789}" dt="2017-11-17T22:56:10.023" v="5851" actId="14100"/>
          <ac:grpSpMkLst>
            <pc:docMk/>
            <pc:sldMk cId="2334962476" sldId="271"/>
            <ac:grpSpMk id="14" creationId="{49DACAEA-CF2C-434F-A511-A34238222DAD}"/>
          </ac:grpSpMkLst>
        </pc:grpChg>
        <pc:grpChg chg="add mod">
          <ac:chgData name="Mansur He" userId="2cd3e99d6a3c3959" providerId="LiveId" clId="{16CB9BD3-0FD0-435F-BA63-C692E6031789}" dt="2017-11-18T05:37:56.506" v="14263" actId="1076"/>
          <ac:grpSpMkLst>
            <pc:docMk/>
            <pc:sldMk cId="2334962476" sldId="271"/>
            <ac:grpSpMk id="22" creationId="{EECE8F6C-4A94-45F4-B760-95C17CEC2543}"/>
          </ac:grpSpMkLst>
        </pc:grpChg>
        <pc:grpChg chg="add mod">
          <ac:chgData name="Mansur He" userId="2cd3e99d6a3c3959" providerId="LiveId" clId="{16CB9BD3-0FD0-435F-BA63-C692E6031789}" dt="2017-11-18T05:38:20.980" v="14264" actId="1076"/>
          <ac:grpSpMkLst>
            <pc:docMk/>
            <pc:sldMk cId="2334962476" sldId="271"/>
            <ac:grpSpMk id="24" creationId="{97613C23-3A8F-496C-9335-AEFF8ADF0B36}"/>
          </ac:grpSpMkLst>
        </pc:grpChg>
        <pc:grpChg chg="add mod">
          <ac:chgData name="Mansur He" userId="2cd3e99d6a3c3959" providerId="LiveId" clId="{16CB9BD3-0FD0-435F-BA63-C692E6031789}" dt="2017-11-17T22:57:30.341" v="5889" actId="164"/>
          <ac:grpSpMkLst>
            <pc:docMk/>
            <pc:sldMk cId="2334962476" sldId="271"/>
            <ac:grpSpMk id="40" creationId="{CEFFEECB-D474-4A28-8C9F-AE10F6C9EFE1}"/>
          </ac:grpSpMkLst>
        </pc:grpChg>
        <pc:grpChg chg="add mod">
          <ac:chgData name="Mansur He" userId="2cd3e99d6a3c3959" providerId="LiveId" clId="{16CB9BD3-0FD0-435F-BA63-C692E6031789}" dt="2017-11-17T22:54:52.475" v="5827" actId="571"/>
          <ac:grpSpMkLst>
            <pc:docMk/>
            <pc:sldMk cId="2334962476" sldId="271"/>
            <ac:grpSpMk id="42" creationId="{589546BD-82FC-4E60-86CB-14F5C5C4A1DE}"/>
          </ac:grpSpMkLst>
        </pc:grpChg>
        <pc:grpChg chg="add del mod">
          <ac:chgData name="Mansur He" userId="2cd3e99d6a3c3959" providerId="LiveId" clId="{16CB9BD3-0FD0-435F-BA63-C692E6031789}" dt="2017-11-18T05:36:42.093" v="14220" actId="165"/>
          <ac:grpSpMkLst>
            <pc:docMk/>
            <pc:sldMk cId="2334962476" sldId="271"/>
            <ac:grpSpMk id="42" creationId="{5732BD14-AB24-4677-8203-05E386DC801C}"/>
          </ac:grpSpMkLst>
        </pc:grpChg>
        <pc:grpChg chg="mod topLvl">
          <ac:chgData name="Mansur He" userId="2cd3e99d6a3c3959" providerId="LiveId" clId="{16CB9BD3-0FD0-435F-BA63-C692E6031789}" dt="2017-11-18T05:37:29.009" v="14255" actId="164"/>
          <ac:grpSpMkLst>
            <pc:docMk/>
            <pc:sldMk cId="2334962476" sldId="271"/>
            <ac:grpSpMk id="44" creationId="{497FCC71-49BB-4DD2-AF4A-246CA27BAB71}"/>
          </ac:grpSpMkLst>
        </pc:grpChg>
        <pc:grpChg chg="add mod">
          <ac:chgData name="Mansur He" userId="2cd3e99d6a3c3959" providerId="LiveId" clId="{16CB9BD3-0FD0-435F-BA63-C692E6031789}" dt="2017-11-18T05:37:47.860" v="14261" actId="1076"/>
          <ac:grpSpMkLst>
            <pc:docMk/>
            <pc:sldMk cId="2334962476" sldId="271"/>
            <ac:grpSpMk id="47" creationId="{436CA6A2-D365-40DD-A1B2-FB5C94B9C63D}"/>
          </ac:grpSpMkLst>
        </pc:grpChg>
        <pc:grpChg chg="add del mod">
          <ac:chgData name="Mansur He" userId="2cd3e99d6a3c3959" providerId="LiveId" clId="{16CB9BD3-0FD0-435F-BA63-C692E6031789}" dt="2017-11-17T23:35:14.376" v="6073" actId="165"/>
          <ac:grpSpMkLst>
            <pc:docMk/>
            <pc:sldMk cId="2334962476" sldId="271"/>
            <ac:grpSpMk id="53" creationId="{EADC4E3F-248E-4976-8367-EEEB9F29E12B}"/>
          </ac:grpSpMkLst>
        </pc:grpChg>
        <pc:grpChg chg="mod topLvl">
          <ac:chgData name="Mansur He" userId="2cd3e99d6a3c3959" providerId="LiveId" clId="{16CB9BD3-0FD0-435F-BA63-C692E6031789}" dt="2017-11-18T06:29:03.521" v="15084" actId="20577"/>
          <ac:grpSpMkLst>
            <pc:docMk/>
            <pc:sldMk cId="2334962476" sldId="271"/>
            <ac:grpSpMk id="55" creationId="{B369CCDD-E97F-49B8-924A-03E671E37890}"/>
          </ac:grpSpMkLst>
        </pc:grpChg>
        <pc:grpChg chg="add mod">
          <ac:chgData name="Mansur He" userId="2cd3e99d6a3c3959" providerId="LiveId" clId="{16CB9BD3-0FD0-435F-BA63-C692E6031789}" dt="2017-11-18T06:29:03.521" v="15084" actId="20577"/>
          <ac:grpSpMkLst>
            <pc:docMk/>
            <pc:sldMk cId="2334962476" sldId="271"/>
            <ac:grpSpMk id="61" creationId="{9F12C719-866F-4C82-956E-BB99DE57EC7F}"/>
          </ac:grpSpMkLst>
        </pc:grpChg>
        <pc:graphicFrameChg chg="add mod ord">
          <ac:chgData name="Mansur He" userId="2cd3e99d6a3c3959" providerId="LiveId" clId="{16CB9BD3-0FD0-435F-BA63-C692E6031789}" dt="2017-11-18T00:12:38.636" v="6529" actId="339"/>
          <ac:graphicFrameMkLst>
            <pc:docMk/>
            <pc:sldMk cId="2334962476" sldId="271"/>
            <ac:graphicFrameMk id="7" creationId="{086EF3DA-4ED6-45FD-A189-B6A3DB4AD964}"/>
          </ac:graphicFrameMkLst>
        </pc:graphicFrameChg>
        <pc:graphicFrameChg chg="add del">
          <ac:chgData name="Mansur He" userId="2cd3e99d6a3c3959" providerId="LiveId" clId="{16CB9BD3-0FD0-435F-BA63-C692E6031789}" dt="2017-11-17T22:15:41.037" v="5527" actId="478"/>
          <ac:graphicFrameMkLst>
            <pc:docMk/>
            <pc:sldMk cId="2334962476" sldId="271"/>
            <ac:graphicFrameMk id="29" creationId="{55249C3D-060C-4E3A-9671-A84E78BE0CDA}"/>
          </ac:graphicFrameMkLst>
        </pc:graphicFrameChg>
        <pc:picChg chg="add del mod">
          <ac:chgData name="Mansur He" userId="2cd3e99d6a3c3959" providerId="LiveId" clId="{16CB9BD3-0FD0-435F-BA63-C692E6031789}" dt="2017-11-18T05:36:14.092" v="14215" actId="478"/>
          <ac:picMkLst>
            <pc:docMk/>
            <pc:sldMk cId="2334962476" sldId="271"/>
            <ac:picMk id="3" creationId="{B47FB312-D164-4528-AA17-9911C180D2DC}"/>
          </ac:picMkLst>
        </pc:picChg>
        <pc:picChg chg="del mod topLvl">
          <ac:chgData name="Mansur He" userId="2cd3e99d6a3c3959" providerId="LiveId" clId="{16CB9BD3-0FD0-435F-BA63-C692E6031789}" dt="2017-11-17T22:16:49.933" v="5538" actId="478"/>
          <ac:picMkLst>
            <pc:docMk/>
            <pc:sldMk cId="2334962476" sldId="271"/>
            <ac:picMk id="11" creationId="{19E6C715-AB73-49B8-BA17-1E2F1337181D}"/>
          </ac:picMkLst>
        </pc:picChg>
        <pc:picChg chg="add mod">
          <ac:chgData name="Mansur He" userId="2cd3e99d6a3c3959" providerId="LiveId" clId="{16CB9BD3-0FD0-435F-BA63-C692E6031789}" dt="2017-11-18T05:37:29.009" v="14255" actId="164"/>
          <ac:picMkLst>
            <pc:docMk/>
            <pc:sldMk cId="2334962476" sldId="271"/>
            <ac:picMk id="11" creationId="{13AE8181-A20F-4EA7-B3B3-E7FDE493E49E}"/>
          </ac:picMkLst>
        </pc:picChg>
        <pc:picChg chg="add del mod">
          <ac:chgData name="Mansur He" userId="2cd3e99d6a3c3959" providerId="LiveId" clId="{16CB9BD3-0FD0-435F-BA63-C692E6031789}" dt="2017-11-17T22:18:19.750" v="5581" actId="478"/>
          <ac:picMkLst>
            <pc:docMk/>
            <pc:sldMk cId="2334962476" sldId="271"/>
            <ac:picMk id="20" creationId="{F84326DD-0E44-409B-A5A4-3164430E8BAF}"/>
          </ac:picMkLst>
        </pc:picChg>
        <pc:picChg chg="add del mod">
          <ac:chgData name="Mansur He" userId="2cd3e99d6a3c3959" providerId="LiveId" clId="{16CB9BD3-0FD0-435F-BA63-C692E6031789}" dt="2017-11-17T22:24:50.870" v="5665" actId="478"/>
          <ac:picMkLst>
            <pc:docMk/>
            <pc:sldMk cId="2334962476" sldId="271"/>
            <ac:picMk id="22" creationId="{4A43D2BD-2102-400B-AB0E-34C0489071F3}"/>
          </ac:picMkLst>
        </pc:picChg>
        <pc:picChg chg="add mod">
          <ac:chgData name="Mansur He" userId="2cd3e99d6a3c3959" providerId="LiveId" clId="{16CB9BD3-0FD0-435F-BA63-C692E6031789}" dt="2017-11-17T22:26:53.271" v="5735" actId="164"/>
          <ac:picMkLst>
            <pc:docMk/>
            <pc:sldMk cId="2334962476" sldId="271"/>
            <ac:picMk id="23" creationId="{3E7AAD3A-7EB9-4C3C-ACD7-2DB3A1A74FE7}"/>
          </ac:picMkLst>
        </pc:picChg>
        <pc:picChg chg="add mod ord">
          <ac:chgData name="Mansur He" userId="2cd3e99d6a3c3959" providerId="LiveId" clId="{16CB9BD3-0FD0-435F-BA63-C692E6031789}" dt="2017-11-17T22:57:30.341" v="5889" actId="164"/>
          <ac:picMkLst>
            <pc:docMk/>
            <pc:sldMk cId="2334962476" sldId="271"/>
            <ac:picMk id="33" creationId="{5A00AEF1-39C3-4BBE-9DE1-C5038E42D31F}"/>
          </ac:picMkLst>
        </pc:picChg>
        <pc:picChg chg="add mod ord modCrop">
          <ac:chgData name="Mansur He" userId="2cd3e99d6a3c3959" providerId="LiveId" clId="{16CB9BD3-0FD0-435F-BA63-C692E6031789}" dt="2017-11-17T22:54:34.525" v="5819" actId="1076"/>
          <ac:picMkLst>
            <pc:docMk/>
            <pc:sldMk cId="2334962476" sldId="271"/>
            <ac:picMk id="34" creationId="{BAA9CA94-74B1-4CB5-9634-1383F803813A}"/>
          </ac:picMkLst>
        </pc:picChg>
        <pc:picChg chg="del mod topLvl">
          <ac:chgData name="Mansur He" userId="2cd3e99d6a3c3959" providerId="LiveId" clId="{16CB9BD3-0FD0-435F-BA63-C692E6031789}" dt="2017-11-17T22:16:51.951" v="5539" actId="478"/>
          <ac:picMkLst>
            <pc:docMk/>
            <pc:sldMk cId="2334962476" sldId="271"/>
            <ac:picMk id="36" creationId="{16E6F12A-BDEA-4947-8182-5C4E9409BDEA}"/>
          </ac:picMkLst>
        </pc:picChg>
        <pc:picChg chg="mod topLvl">
          <ac:chgData name="Mansur He" userId="2cd3e99d6a3c3959" providerId="LiveId" clId="{16CB9BD3-0FD0-435F-BA63-C692E6031789}" dt="2017-11-18T05:39:47.772" v="14302" actId="14100"/>
          <ac:picMkLst>
            <pc:docMk/>
            <pc:sldMk cId="2334962476" sldId="271"/>
            <ac:picMk id="43" creationId="{70CDD2B2-DE6F-4EB3-9221-E34DCFDEECE9}"/>
          </ac:picMkLst>
        </pc:picChg>
        <pc:picChg chg="del mod topLvl">
          <ac:chgData name="Mansur He" userId="2cd3e99d6a3c3959" providerId="LiveId" clId="{16CB9BD3-0FD0-435F-BA63-C692E6031789}" dt="2017-11-18T05:36:53.232" v="14234" actId="478"/>
          <ac:picMkLst>
            <pc:docMk/>
            <pc:sldMk cId="2334962476" sldId="271"/>
            <ac:picMk id="45" creationId="{FAE97DFD-52C1-4EA6-A5A6-9B9C7D350ED3}"/>
          </ac:picMkLst>
        </pc:picChg>
        <pc:picChg chg="add del mod">
          <ac:chgData name="Mansur He" userId="2cd3e99d6a3c3959" providerId="LiveId" clId="{16CB9BD3-0FD0-435F-BA63-C692E6031789}" dt="2017-11-17T23:04:25.206" v="5901" actId="478"/>
          <ac:picMkLst>
            <pc:docMk/>
            <pc:sldMk cId="2334962476" sldId="271"/>
            <ac:picMk id="49" creationId="{518A611C-664D-43F2-BF7A-02549AFA8E32}"/>
          </ac:picMkLst>
        </pc:picChg>
        <pc:picChg chg="add del mod">
          <ac:chgData name="Mansur He" userId="2cd3e99d6a3c3959" providerId="LiveId" clId="{16CB9BD3-0FD0-435F-BA63-C692E6031789}" dt="2017-11-18T04:26:43.522" v="11518" actId="14100"/>
          <ac:picMkLst>
            <pc:docMk/>
            <pc:sldMk cId="2334962476" sldId="271"/>
            <ac:picMk id="51" creationId="{25FBF6A6-4D09-4E7A-B578-DF35A679293B}"/>
          </ac:picMkLst>
        </pc:picChg>
        <pc:picChg chg="add del mod">
          <ac:chgData name="Mansur He" userId="2cd3e99d6a3c3959" providerId="LiveId" clId="{16CB9BD3-0FD0-435F-BA63-C692E6031789}" dt="2017-11-18T04:26:43.522" v="11518" actId="14100"/>
          <ac:picMkLst>
            <pc:docMk/>
            <pc:sldMk cId="2334962476" sldId="271"/>
            <ac:picMk id="52" creationId="{AED57565-7813-44BD-9F24-5262B1A121D4}"/>
          </ac:picMkLst>
        </pc:picChg>
        <pc:picChg chg="mod topLvl">
          <ac:chgData name="Mansur He" userId="2cd3e99d6a3c3959" providerId="LiveId" clId="{16CB9BD3-0FD0-435F-BA63-C692E6031789}" dt="2017-11-18T05:39:45.487" v="14301" actId="14100"/>
          <ac:picMkLst>
            <pc:docMk/>
            <pc:sldMk cId="2334962476" sldId="271"/>
            <ac:picMk id="54" creationId="{642BB584-2598-4DDF-93A3-FBF8CCBAA10B}"/>
          </ac:picMkLst>
        </pc:picChg>
        <pc:picChg chg="del">
          <ac:chgData name="Mansur He" userId="2cd3e99d6a3c3959" providerId="LiveId" clId="{16CB9BD3-0FD0-435F-BA63-C692E6031789}" dt="2017-11-17T23:34:52.878" v="6069" actId="478"/>
          <ac:picMkLst>
            <pc:docMk/>
            <pc:sldMk cId="2334962476" sldId="271"/>
            <ac:picMk id="56" creationId="{7CA19480-FD34-4E8C-9102-B10B665696B8}"/>
          </ac:picMkLst>
        </pc:picChg>
        <pc:picChg chg="add mod">
          <ac:chgData name="Mansur He" userId="2cd3e99d6a3c3959" providerId="LiveId" clId="{16CB9BD3-0FD0-435F-BA63-C692E6031789}" dt="2017-11-17T23:36:45.754" v="6085" actId="1076"/>
          <ac:picMkLst>
            <pc:docMk/>
            <pc:sldMk cId="2334962476" sldId="271"/>
            <ac:picMk id="60" creationId="{27721715-743E-4BC4-8969-C6B4CE9EFCB2}"/>
          </ac:picMkLst>
        </pc:picChg>
        <pc:inkChg chg="add del">
          <ac:chgData name="Mansur He" userId="2cd3e99d6a3c3959" providerId="LiveId" clId="{16CB9BD3-0FD0-435F-BA63-C692E6031789}" dt="2017-11-18T04:27:14.981" v="11524" actId="14100"/>
          <ac:inkMkLst>
            <pc:docMk/>
            <pc:sldMk cId="2334962476" sldId="271"/>
            <ac:inkMk id="3" creationId="{B992ECEA-D447-4BDD-A91D-E4A480FD9ADE}"/>
          </ac:inkMkLst>
        </pc:inkChg>
        <pc:inkChg chg="add del">
          <ac:chgData name="Mansur He" userId="2cd3e99d6a3c3959" providerId="LiveId" clId="{16CB9BD3-0FD0-435F-BA63-C692E6031789}" dt="2017-11-18T04:27:14.981" v="11524" actId="14100"/>
          <ac:inkMkLst>
            <pc:docMk/>
            <pc:sldMk cId="2334962476" sldId="271"/>
            <ac:inkMk id="11" creationId="{2633AE63-D5E4-4C67-9059-1980673CF1A1}"/>
          </ac:inkMkLst>
        </pc:inkChg>
        <pc:inkChg chg="add del">
          <ac:chgData name="Mansur He" userId="2cd3e99d6a3c3959" providerId="LiveId" clId="{16CB9BD3-0FD0-435F-BA63-C692E6031789}" dt="2017-11-18T05:37:33.531" v="14256" actId="478"/>
          <ac:inkMkLst>
            <pc:docMk/>
            <pc:sldMk cId="2334962476" sldId="271"/>
            <ac:inkMk id="20" creationId="{F99C8A43-84CC-4ED9-8827-4F02D9ED7D00}"/>
          </ac:inkMkLst>
        </pc:inkChg>
        <pc:inkChg chg="add del">
          <ac:chgData name="Mansur He" userId="2cd3e99d6a3c3959" providerId="LiveId" clId="{16CB9BD3-0FD0-435F-BA63-C692E6031789}" dt="2017-11-17T22:50:21.062" v="5748" actId="478"/>
          <ac:inkMkLst>
            <pc:docMk/>
            <pc:sldMk cId="2334962476" sldId="271"/>
            <ac:inkMk id="32" creationId="{C9290D1C-B549-473E-8E1F-4454F7625E5B}"/>
          </ac:inkMkLst>
        </pc:inkChg>
        <pc:cxnChg chg="add del mod">
          <ac:chgData name="Mansur He" userId="2cd3e99d6a3c3959" providerId="LiveId" clId="{16CB9BD3-0FD0-435F-BA63-C692E6031789}" dt="2017-11-18T01:01:53.058" v="7378" actId="478"/>
          <ac:cxnSpMkLst>
            <pc:docMk/>
            <pc:sldMk cId="2334962476" sldId="271"/>
            <ac:cxnSpMk id="63" creationId="{81BAE07B-392B-4663-89DA-2D5C5EF62046}"/>
          </ac:cxnSpMkLst>
        </pc:cxnChg>
      </pc:sldChg>
      <pc:sldChg chg="addSp delSp modSp add ord">
        <pc:chgData name="Mansur He" userId="2cd3e99d6a3c3959" providerId="LiveId" clId="{16CB9BD3-0FD0-435F-BA63-C692E6031789}" dt="2017-11-18T06:34:38.347" v="15242" actId="14100"/>
        <pc:sldMkLst>
          <pc:docMk/>
          <pc:sldMk cId="3057123245" sldId="272"/>
        </pc:sldMkLst>
        <pc:spChg chg="del">
          <ac:chgData name="Mansur He" userId="2cd3e99d6a3c3959" providerId="LiveId" clId="{16CB9BD3-0FD0-435F-BA63-C692E6031789}" dt="2017-11-17T23:19:59.773" v="5930" actId="478"/>
          <ac:spMkLst>
            <pc:docMk/>
            <pc:sldMk cId="3057123245" sldId="272"/>
            <ac:spMk id="2" creationId="{267D6597-612F-432C-92F9-F0CFCFF090ED}"/>
          </ac:spMkLst>
        </pc:spChg>
        <pc:spChg chg="del">
          <ac:chgData name="Mansur He" userId="2cd3e99d6a3c3959" providerId="LiveId" clId="{16CB9BD3-0FD0-435F-BA63-C692E6031789}" dt="2017-11-17T23:19:59.773" v="5930" actId="478"/>
          <ac:spMkLst>
            <pc:docMk/>
            <pc:sldMk cId="3057123245" sldId="272"/>
            <ac:spMk id="3" creationId="{62311572-F677-40D8-997E-F355F5AF8443}"/>
          </ac:spMkLst>
        </pc:spChg>
        <pc:spChg chg="add mod">
          <ac:chgData name="Mansur He" userId="2cd3e99d6a3c3959" providerId="LiveId" clId="{16CB9BD3-0FD0-435F-BA63-C692E6031789}" dt="2017-11-18T06:31:20.681" v="15126" actId="1076"/>
          <ac:spMkLst>
            <pc:docMk/>
            <pc:sldMk cId="3057123245" sldId="272"/>
            <ac:spMk id="5" creationId="{747495B9-B45A-49FC-9D21-B330C3AE86EB}"/>
          </ac:spMkLst>
        </pc:spChg>
        <pc:spChg chg="add mod">
          <ac:chgData name="Mansur He" userId="2cd3e99d6a3c3959" providerId="LiveId" clId="{16CB9BD3-0FD0-435F-BA63-C692E6031789}" dt="2017-11-17T23:25:40.152" v="5961" actId="478"/>
          <ac:spMkLst>
            <pc:docMk/>
            <pc:sldMk cId="3057123245" sldId="272"/>
            <ac:spMk id="6" creationId="{FDEAD46B-95BC-43FA-B5E6-1C1ED64590DA}"/>
          </ac:spMkLst>
        </pc:spChg>
        <pc:spChg chg="add mod ord">
          <ac:chgData name="Mansur He" userId="2cd3e99d6a3c3959" providerId="LiveId" clId="{16CB9BD3-0FD0-435F-BA63-C692E6031789}" dt="2017-11-17T23:25:53.895" v="5963" actId="688"/>
          <ac:spMkLst>
            <pc:docMk/>
            <pc:sldMk cId="3057123245" sldId="272"/>
            <ac:spMk id="7" creationId="{E97AB952-4BB6-4958-AF9B-B9A4E169F412}"/>
          </ac:spMkLst>
        </pc:spChg>
        <pc:spChg chg="add mod ord">
          <ac:chgData name="Mansur He" userId="2cd3e99d6a3c3959" providerId="LiveId" clId="{16CB9BD3-0FD0-435F-BA63-C692E6031789}" dt="2017-11-18T00:56:35.802" v="7342" actId="14100"/>
          <ac:spMkLst>
            <pc:docMk/>
            <pc:sldMk cId="3057123245" sldId="272"/>
            <ac:spMk id="8" creationId="{828D4DBB-4D45-4B19-A0DC-154ECFF34350}"/>
          </ac:spMkLst>
        </pc:spChg>
        <pc:spChg chg="mod">
          <ac:chgData name="Mansur He" userId="2cd3e99d6a3c3959" providerId="LiveId" clId="{16CB9BD3-0FD0-435F-BA63-C692E6031789}" dt="2017-11-17T23:31:26.471" v="6010" actId="20577"/>
          <ac:spMkLst>
            <pc:docMk/>
            <pc:sldMk cId="3057123245" sldId="272"/>
            <ac:spMk id="16" creationId="{8AC76532-2570-4AC9-8448-D4BEA806C2F9}"/>
          </ac:spMkLst>
        </pc:spChg>
        <pc:spChg chg="mod">
          <ac:chgData name="Mansur He" userId="2cd3e99d6a3c3959" providerId="LiveId" clId="{16CB9BD3-0FD0-435F-BA63-C692E6031789}" dt="2017-11-17T23:31:50.062" v="6032" actId="1076"/>
          <ac:spMkLst>
            <pc:docMk/>
            <pc:sldMk cId="3057123245" sldId="272"/>
            <ac:spMk id="17" creationId="{D5E9181F-ECB5-4357-989C-4CF4A771B708}"/>
          </ac:spMkLst>
        </pc:spChg>
        <pc:spChg chg="add mod">
          <ac:chgData name="Mansur He" userId="2cd3e99d6a3c3959" providerId="LiveId" clId="{16CB9BD3-0FD0-435F-BA63-C692E6031789}" dt="2017-11-18T06:30:08.862" v="15095" actId="20577"/>
          <ac:spMkLst>
            <pc:docMk/>
            <pc:sldMk cId="3057123245" sldId="272"/>
            <ac:spMk id="20" creationId="{3465EE55-4687-4A49-90FF-C1F2D16029BB}"/>
          </ac:spMkLst>
        </pc:spChg>
        <pc:spChg chg="add mod">
          <ac:chgData name="Mansur He" userId="2cd3e99d6a3c3959" providerId="LiveId" clId="{16CB9BD3-0FD0-435F-BA63-C692E6031789}" dt="2017-11-18T01:59:59.139" v="8763" actId="1076"/>
          <ac:spMkLst>
            <pc:docMk/>
            <pc:sldMk cId="3057123245" sldId="272"/>
            <ac:spMk id="21" creationId="{B523E6F8-73A0-49F8-98CC-83F872553DBC}"/>
          </ac:spMkLst>
        </pc:spChg>
        <pc:spChg chg="add mod">
          <ac:chgData name="Mansur He" userId="2cd3e99d6a3c3959" providerId="LiveId" clId="{16CB9BD3-0FD0-435F-BA63-C692E6031789}" dt="2017-11-18T01:59:59.139" v="8763" actId="1076"/>
          <ac:spMkLst>
            <pc:docMk/>
            <pc:sldMk cId="3057123245" sldId="272"/>
            <ac:spMk id="22" creationId="{00E5CBA7-1C1B-4D5D-9F16-E5CE6B5E0994}"/>
          </ac:spMkLst>
        </pc:spChg>
        <pc:spChg chg="add mod">
          <ac:chgData name="Mansur He" userId="2cd3e99d6a3c3959" providerId="LiveId" clId="{16CB9BD3-0FD0-435F-BA63-C692E6031789}" dt="2017-11-18T06:31:56.969" v="15151" actId="1076"/>
          <ac:spMkLst>
            <pc:docMk/>
            <pc:sldMk cId="3057123245" sldId="272"/>
            <ac:spMk id="23" creationId="{207AD26A-46DF-43F9-8CBD-B397B23721D3}"/>
          </ac:spMkLst>
        </pc:spChg>
        <pc:spChg chg="add mod">
          <ac:chgData name="Mansur He" userId="2cd3e99d6a3c3959" providerId="LiveId" clId="{16CB9BD3-0FD0-435F-BA63-C692E6031789}" dt="2017-11-18T06:33:16.962" v="15199" actId="1076"/>
          <ac:spMkLst>
            <pc:docMk/>
            <pc:sldMk cId="3057123245" sldId="272"/>
            <ac:spMk id="24" creationId="{8B293022-FBB5-4823-99C7-B020C7F4D83D}"/>
          </ac:spMkLst>
        </pc:spChg>
        <pc:spChg chg="add del mod">
          <ac:chgData name="Mansur He" userId="2cd3e99d6a3c3959" providerId="LiveId" clId="{16CB9BD3-0FD0-435F-BA63-C692E6031789}" dt="2017-11-18T00:57:57.895" v="7364" actId="478"/>
          <ac:spMkLst>
            <pc:docMk/>
            <pc:sldMk cId="3057123245" sldId="272"/>
            <ac:spMk id="25" creationId="{92B3949D-75E4-4939-A417-1AEE1A195D07}"/>
          </ac:spMkLst>
        </pc:spChg>
        <pc:spChg chg="add mod">
          <ac:chgData name="Mansur He" userId="2cd3e99d6a3c3959" providerId="LiveId" clId="{16CB9BD3-0FD0-435F-BA63-C692E6031789}" dt="2017-11-18T06:34:38.347" v="15242" actId="14100"/>
          <ac:spMkLst>
            <pc:docMk/>
            <pc:sldMk cId="3057123245" sldId="272"/>
            <ac:spMk id="25" creationId="{491C88EC-6107-403F-AF05-834323C5A5B6}"/>
          </ac:spMkLst>
        </pc:spChg>
        <pc:spChg chg="add del mod">
          <ac:chgData name="Mansur He" userId="2cd3e99d6a3c3959" providerId="LiveId" clId="{16CB9BD3-0FD0-435F-BA63-C692E6031789}" dt="2017-11-18T00:58:39.430" v="7369" actId="478"/>
          <ac:spMkLst>
            <pc:docMk/>
            <pc:sldMk cId="3057123245" sldId="272"/>
            <ac:spMk id="26" creationId="{5EC97782-5AE7-4893-AAF9-3E4A4629387F}"/>
          </ac:spMkLst>
        </pc:spChg>
        <pc:spChg chg="add del mod">
          <ac:chgData name="Mansur He" userId="2cd3e99d6a3c3959" providerId="LiveId" clId="{16CB9BD3-0FD0-435F-BA63-C692E6031789}" dt="2017-11-18T00:59:10.340" v="7376" actId="478"/>
          <ac:spMkLst>
            <pc:docMk/>
            <pc:sldMk cId="3057123245" sldId="272"/>
            <ac:spMk id="27" creationId="{14F26123-7DBB-46F7-9621-77451AD2CEF2}"/>
          </ac:spMkLst>
        </pc:spChg>
        <pc:spChg chg="add del mod">
          <ac:chgData name="Mansur He" userId="2cd3e99d6a3c3959" providerId="LiveId" clId="{16CB9BD3-0FD0-435F-BA63-C692E6031789}" dt="2017-11-18T00:59:07.469" v="7375" actId="478"/>
          <ac:spMkLst>
            <pc:docMk/>
            <pc:sldMk cId="3057123245" sldId="272"/>
            <ac:spMk id="28" creationId="{DAFB490E-E122-4635-B99F-F67D4B273558}"/>
          </ac:spMkLst>
        </pc:spChg>
        <pc:spChg chg="add mod">
          <ac:chgData name="Mansur He" userId="2cd3e99d6a3c3959" providerId="LiveId" clId="{16CB9BD3-0FD0-435F-BA63-C692E6031789}" dt="2017-11-18T06:33:27.316" v="15200" actId="14100"/>
          <ac:spMkLst>
            <pc:docMk/>
            <pc:sldMk cId="3057123245" sldId="272"/>
            <ac:spMk id="213" creationId="{FB12B1A8-BE37-4064-A2DE-EF24ED46B405}"/>
          </ac:spMkLst>
        </pc:spChg>
        <pc:grpChg chg="add del mod">
          <ac:chgData name="Mansur He" userId="2cd3e99d6a3c3959" providerId="LiveId" clId="{16CB9BD3-0FD0-435F-BA63-C692E6031789}" dt="2017-11-17T23:31:09.524" v="5998" actId="165"/>
          <ac:grpSpMkLst>
            <pc:docMk/>
            <pc:sldMk cId="3057123245" sldId="272"/>
            <ac:grpSpMk id="11" creationId="{B9346589-8E97-4E09-97C9-FCEBFCB495FE}"/>
          </ac:grpSpMkLst>
        </pc:grpChg>
        <pc:grpChg chg="mod topLvl">
          <ac:chgData name="Mansur He" userId="2cd3e99d6a3c3959" providerId="LiveId" clId="{16CB9BD3-0FD0-435F-BA63-C692E6031789}" dt="2017-11-17T23:31:59" v="6035" actId="164"/>
          <ac:grpSpMkLst>
            <pc:docMk/>
            <pc:sldMk cId="3057123245" sldId="272"/>
            <ac:grpSpMk id="13" creationId="{9FE32D2D-137E-496F-98F4-EE3C9308CF2E}"/>
          </ac:grpSpMkLst>
        </pc:grpChg>
        <pc:grpChg chg="add mod">
          <ac:chgData name="Mansur He" userId="2cd3e99d6a3c3959" providerId="LiveId" clId="{16CB9BD3-0FD0-435F-BA63-C692E6031789}" dt="2017-11-17T23:38:17.436" v="6092" actId="1076"/>
          <ac:grpSpMkLst>
            <pc:docMk/>
            <pc:sldMk cId="3057123245" sldId="272"/>
            <ac:grpSpMk id="19" creationId="{AF2BDF15-302A-4965-A365-CD611052BFB8}"/>
          </ac:grpSpMkLst>
        </pc:grpChg>
        <pc:graphicFrameChg chg="add mod ord">
          <ac:chgData name="Mansur He" userId="2cd3e99d6a3c3959" providerId="LiveId" clId="{16CB9BD3-0FD0-435F-BA63-C692E6031789}" dt="2017-11-18T03:24:26.071" v="10756" actId="339"/>
          <ac:graphicFrameMkLst>
            <pc:docMk/>
            <pc:sldMk cId="3057123245" sldId="272"/>
            <ac:graphicFrameMk id="4" creationId="{0F3FAEB2-077F-4225-A55B-04541BADFA15}"/>
          </ac:graphicFrameMkLst>
        </pc:graphicFrameChg>
        <pc:picChg chg="add del mod">
          <ac:chgData name="Mansur He" userId="2cd3e99d6a3c3959" providerId="LiveId" clId="{16CB9BD3-0FD0-435F-BA63-C692E6031789}" dt="2017-11-17T23:34:58.496" v="6070" actId="478"/>
          <ac:picMkLst>
            <pc:docMk/>
            <pc:sldMk cId="3057123245" sldId="272"/>
            <ac:picMk id="9" creationId="{8E9D8F97-982A-4586-B472-6FE9F7E86013}"/>
          </ac:picMkLst>
        </pc:picChg>
        <pc:picChg chg="add del mod">
          <ac:chgData name="Mansur He" userId="2cd3e99d6a3c3959" providerId="LiveId" clId="{16CB9BD3-0FD0-435F-BA63-C692E6031789}" dt="2017-11-17T23:31:04.699" v="5995" actId="478"/>
          <ac:picMkLst>
            <pc:docMk/>
            <pc:sldMk cId="3057123245" sldId="272"/>
            <ac:picMk id="10" creationId="{B2590875-8D05-4159-8E6A-19E3D4163454}"/>
          </ac:picMkLst>
        </pc:picChg>
        <pc:picChg chg="mod topLvl">
          <ac:chgData name="Mansur He" userId="2cd3e99d6a3c3959" providerId="LiveId" clId="{16CB9BD3-0FD0-435F-BA63-C692E6031789}" dt="2017-11-17T23:31:59" v="6035" actId="164"/>
          <ac:picMkLst>
            <pc:docMk/>
            <pc:sldMk cId="3057123245" sldId="272"/>
            <ac:picMk id="12" creationId="{14FEABF3-91D2-4ACA-AE11-306E565425CD}"/>
          </ac:picMkLst>
        </pc:picChg>
        <pc:picChg chg="del">
          <ac:chgData name="Mansur He" userId="2cd3e99d6a3c3959" providerId="LiveId" clId="{16CB9BD3-0FD0-435F-BA63-C692E6031789}" dt="2017-11-17T23:31:03.299" v="5994" actId="478"/>
          <ac:picMkLst>
            <pc:docMk/>
            <pc:sldMk cId="3057123245" sldId="272"/>
            <ac:picMk id="14" creationId="{048DE0C6-C977-444E-803C-2DA325318DBC}"/>
          </ac:picMkLst>
        </pc:picChg>
        <pc:picChg chg="add mod">
          <ac:chgData name="Mansur He" userId="2cd3e99d6a3c3959" providerId="LiveId" clId="{16CB9BD3-0FD0-435F-BA63-C692E6031789}" dt="2017-11-17T23:31:59" v="6035" actId="164"/>
          <ac:picMkLst>
            <pc:docMk/>
            <pc:sldMk cId="3057123245" sldId="272"/>
            <ac:picMk id="18" creationId="{DBEFD2B4-71CF-4228-B1AC-E298E2D4FF5F}"/>
          </ac:picMkLst>
        </pc:picChg>
        <pc:inkChg chg="add del">
          <ac:chgData name="Mansur He" userId="2cd3e99d6a3c3959" providerId="LiveId" clId="{16CB9BD3-0FD0-435F-BA63-C692E6031789}" dt="2017-11-18T05:39:57.998" v="14303" actId="478"/>
          <ac:inkMkLst>
            <pc:docMk/>
            <pc:sldMk cId="3057123245" sldId="272"/>
            <ac:inkMk id="2" creationId="{54952809-0916-4E27-B918-955C9C180209}"/>
          </ac:inkMkLst>
        </pc:inkChg>
        <pc:inkChg chg="add del">
          <ac:chgData name="Mansur He" userId="2cd3e99d6a3c3959" providerId="LiveId" clId="{16CB9BD3-0FD0-435F-BA63-C692E6031789}" dt="2017-11-18T05:40:14.315" v="14305" actId="14100"/>
          <ac:inkMkLst>
            <pc:docMk/>
            <pc:sldMk cId="3057123245" sldId="272"/>
            <ac:inkMk id="3" creationId="{EA13B2E1-ACF3-446E-A8D2-ABBB3B579FD2}"/>
          </ac:inkMkLst>
        </pc:inkChg>
        <pc:inkChg chg="add del">
          <ac:chgData name="Mansur He" userId="2cd3e99d6a3c3959" providerId="LiveId" clId="{16CB9BD3-0FD0-435F-BA63-C692E6031789}" dt="2017-11-18T05:40:35.163" v="14307" actId="14100"/>
          <ac:inkMkLst>
            <pc:docMk/>
            <pc:sldMk cId="3057123245" sldId="272"/>
            <ac:inkMk id="9" creationId="{97A5B280-AA26-4373-AFCC-CA2DE16CD8A4}"/>
          </ac:inkMkLst>
        </pc:inkChg>
        <pc:inkChg chg="add del">
          <ac:chgData name="Mansur He" userId="2cd3e99d6a3c3959" providerId="LiveId" clId="{16CB9BD3-0FD0-435F-BA63-C692E6031789}" dt="2017-11-18T05:40:37.811" v="14309" actId="14100"/>
          <ac:inkMkLst>
            <pc:docMk/>
            <pc:sldMk cId="3057123245" sldId="272"/>
            <ac:inkMk id="10" creationId="{E0CED26D-67AD-4477-935B-1B089B0C25A3}"/>
          </ac:inkMkLst>
        </pc:inkChg>
        <pc:inkChg chg="add del">
          <ac:chgData name="Mansur He" userId="2cd3e99d6a3c3959" providerId="LiveId" clId="{16CB9BD3-0FD0-435F-BA63-C692E6031789}" dt="2017-11-18T05:40:40.033" v="14312" actId="14100"/>
          <ac:inkMkLst>
            <pc:docMk/>
            <pc:sldMk cId="3057123245" sldId="272"/>
            <ac:inkMk id="11" creationId="{A4412FCA-4601-4DFB-B5D7-8E85B99B8564}"/>
          </ac:inkMkLst>
        </pc:inkChg>
        <pc:inkChg chg="add del">
          <ac:chgData name="Mansur He" userId="2cd3e99d6a3c3959" providerId="LiveId" clId="{16CB9BD3-0FD0-435F-BA63-C692E6031789}" dt="2017-11-18T05:40:40.033" v="14312" actId="14100"/>
          <ac:inkMkLst>
            <pc:docMk/>
            <pc:sldMk cId="3057123245" sldId="272"/>
            <ac:inkMk id="14" creationId="{EA331C07-7D98-4D23-9C99-09F95C0917F3}"/>
          </ac:inkMkLst>
        </pc:inkChg>
        <pc:inkChg chg="add del">
          <ac:chgData name="Mansur He" userId="2cd3e99d6a3c3959" providerId="LiveId" clId="{16CB9BD3-0FD0-435F-BA63-C692E6031789}" dt="2017-11-18T05:40:42.118" v="14314" actId="14100"/>
          <ac:inkMkLst>
            <pc:docMk/>
            <pc:sldMk cId="3057123245" sldId="272"/>
            <ac:inkMk id="26" creationId="{F7D51FB6-F607-4176-BE10-82A69DB8EC57}"/>
          </ac:inkMkLst>
        </pc:inkChg>
        <pc:inkChg chg="add del">
          <ac:chgData name="Mansur He" userId="2cd3e99d6a3c3959" providerId="LiveId" clId="{16CB9BD3-0FD0-435F-BA63-C692E6031789}" dt="2017-11-18T05:40:42.118" v="14314" actId="14100"/>
          <ac:inkMkLst>
            <pc:docMk/>
            <pc:sldMk cId="3057123245" sldId="272"/>
            <ac:inkMk id="27" creationId="{49F13BCB-D676-4258-A292-896127608812}"/>
          </ac:inkMkLst>
        </pc:inkChg>
        <pc:inkChg chg="add del">
          <ac:chgData name="Mansur He" userId="2cd3e99d6a3c3959" providerId="LiveId" clId="{16CB9BD3-0FD0-435F-BA63-C692E6031789}" dt="2017-11-18T05:40:49.257" v="14323" actId="14100"/>
          <ac:inkMkLst>
            <pc:docMk/>
            <pc:sldMk cId="3057123245" sldId="272"/>
            <ac:inkMk id="28" creationId="{1E246599-4D03-4D28-B00C-F6676209D825}"/>
          </ac:inkMkLst>
        </pc:inkChg>
        <pc:inkChg chg="add del">
          <ac:chgData name="Mansur He" userId="2cd3e99d6a3c3959" providerId="LiveId" clId="{16CB9BD3-0FD0-435F-BA63-C692E6031789}" dt="2017-11-18T05:40:44.868" v="14317" actId="14100"/>
          <ac:inkMkLst>
            <pc:docMk/>
            <pc:sldMk cId="3057123245" sldId="272"/>
            <ac:inkMk id="29" creationId="{5B43CA01-CC69-4789-9F3E-DD2016FCDB97}"/>
          </ac:inkMkLst>
        </pc:inkChg>
        <pc:inkChg chg="add del">
          <ac:chgData name="Mansur He" userId="2cd3e99d6a3c3959" providerId="LiveId" clId="{16CB9BD3-0FD0-435F-BA63-C692E6031789}" dt="2017-11-18T05:40:44.868" v="14317" actId="14100"/>
          <ac:inkMkLst>
            <pc:docMk/>
            <pc:sldMk cId="3057123245" sldId="272"/>
            <ac:inkMk id="30" creationId="{133E923E-B900-4F41-81A0-1AE4D857FF48}"/>
          </ac:inkMkLst>
        </pc:inkChg>
        <pc:inkChg chg="add del">
          <ac:chgData name="Mansur He" userId="2cd3e99d6a3c3959" providerId="LiveId" clId="{16CB9BD3-0FD0-435F-BA63-C692E6031789}" dt="2017-11-18T05:40:45.483" v="14319" actId="14100"/>
          <ac:inkMkLst>
            <pc:docMk/>
            <pc:sldMk cId="3057123245" sldId="272"/>
            <ac:inkMk id="31" creationId="{12903B90-E607-460C-BA41-8800EA09F1CE}"/>
          </ac:inkMkLst>
        </pc:inkChg>
        <pc:inkChg chg="add del">
          <ac:chgData name="Mansur He" userId="2cd3e99d6a3c3959" providerId="LiveId" clId="{16CB9BD3-0FD0-435F-BA63-C692E6031789}" dt="2017-11-18T05:40:45.483" v="14319" actId="14100"/>
          <ac:inkMkLst>
            <pc:docMk/>
            <pc:sldMk cId="3057123245" sldId="272"/>
            <ac:inkMk id="32" creationId="{811B7816-9090-4252-9C0A-6B0DE25A6BAE}"/>
          </ac:inkMkLst>
        </pc:inkChg>
        <pc:inkChg chg="add del">
          <ac:chgData name="Mansur He" userId="2cd3e99d6a3c3959" providerId="LiveId" clId="{16CB9BD3-0FD0-435F-BA63-C692E6031789}" dt="2017-11-18T05:40:45.953" v="14321" actId="14100"/>
          <ac:inkMkLst>
            <pc:docMk/>
            <pc:sldMk cId="3057123245" sldId="272"/>
            <ac:inkMk id="33" creationId="{1D36F928-57F2-4914-ACFE-B7D227ED5AF1}"/>
          </ac:inkMkLst>
        </pc:inkChg>
        <pc:inkChg chg="add del">
          <ac:chgData name="Mansur He" userId="2cd3e99d6a3c3959" providerId="LiveId" clId="{16CB9BD3-0FD0-435F-BA63-C692E6031789}" dt="2017-11-18T05:40:45.953" v="14321" actId="14100"/>
          <ac:inkMkLst>
            <pc:docMk/>
            <pc:sldMk cId="3057123245" sldId="272"/>
            <ac:inkMk id="34" creationId="{FD4D7494-B969-4A4E-A2C7-D4E76CA98E55}"/>
          </ac:inkMkLst>
        </pc:inkChg>
        <pc:inkChg chg="add del">
          <ac:chgData name="Mansur He" userId="2cd3e99d6a3c3959" providerId="LiveId" clId="{16CB9BD3-0FD0-435F-BA63-C692E6031789}" dt="2017-11-18T05:40:46.770" v="14322" actId="14100"/>
          <ac:inkMkLst>
            <pc:docMk/>
            <pc:sldMk cId="3057123245" sldId="272"/>
            <ac:inkMk id="35" creationId="{37FBC747-AA9E-47D9-A818-C814582937EB}"/>
          </ac:inkMkLst>
        </pc:inkChg>
        <pc:inkChg chg="add del">
          <ac:chgData name="Mansur He" userId="2cd3e99d6a3c3959" providerId="LiveId" clId="{16CB9BD3-0FD0-435F-BA63-C692E6031789}" dt="2017-11-18T05:40:52.927" v="14327" actId="14100"/>
          <ac:inkMkLst>
            <pc:docMk/>
            <pc:sldMk cId="3057123245" sldId="272"/>
            <ac:inkMk id="36" creationId="{86800ADA-2AA4-4803-A38F-9B6FE31B5F30}"/>
          </ac:inkMkLst>
        </pc:inkChg>
        <pc:inkChg chg="add del">
          <ac:chgData name="Mansur He" userId="2cd3e99d6a3c3959" providerId="LiveId" clId="{16CB9BD3-0FD0-435F-BA63-C692E6031789}" dt="2017-11-18T05:40:52.927" v="14327" actId="14100"/>
          <ac:inkMkLst>
            <pc:docMk/>
            <pc:sldMk cId="3057123245" sldId="272"/>
            <ac:inkMk id="37" creationId="{60DE9601-C337-43C5-82F8-8B3C0BACE5E6}"/>
          </ac:inkMkLst>
        </pc:inkChg>
        <pc:inkChg chg="add del">
          <ac:chgData name="Mansur He" userId="2cd3e99d6a3c3959" providerId="LiveId" clId="{16CB9BD3-0FD0-435F-BA63-C692E6031789}" dt="2017-11-18T05:40:52.927" v="14327" actId="14100"/>
          <ac:inkMkLst>
            <pc:docMk/>
            <pc:sldMk cId="3057123245" sldId="272"/>
            <ac:inkMk id="38" creationId="{EE24FBE0-E292-4374-A4EE-9FA5034303F0}"/>
          </ac:inkMkLst>
        </pc:inkChg>
        <pc:inkChg chg="add del">
          <ac:chgData name="Mansur He" userId="2cd3e99d6a3c3959" providerId="LiveId" clId="{16CB9BD3-0FD0-435F-BA63-C692E6031789}" dt="2017-11-18T05:40:54.949" v="14329" actId="14100"/>
          <ac:inkMkLst>
            <pc:docMk/>
            <pc:sldMk cId="3057123245" sldId="272"/>
            <ac:inkMk id="39" creationId="{9EB5084C-8E60-40AC-BE07-8A3CF7541875}"/>
          </ac:inkMkLst>
        </pc:inkChg>
        <pc:inkChg chg="add del">
          <ac:chgData name="Mansur He" userId="2cd3e99d6a3c3959" providerId="LiveId" clId="{16CB9BD3-0FD0-435F-BA63-C692E6031789}" dt="2017-11-18T05:40:54.949" v="14329" actId="14100"/>
          <ac:inkMkLst>
            <pc:docMk/>
            <pc:sldMk cId="3057123245" sldId="272"/>
            <ac:inkMk id="40" creationId="{5A104EE0-6E09-4236-8A56-4D2B166D17AE}"/>
          </ac:inkMkLst>
        </pc:inkChg>
        <pc:inkChg chg="add del">
          <ac:chgData name="Mansur He" userId="2cd3e99d6a3c3959" providerId="LiveId" clId="{16CB9BD3-0FD0-435F-BA63-C692E6031789}" dt="2017-11-18T05:41:05.124" v="14333" actId="14100"/>
          <ac:inkMkLst>
            <pc:docMk/>
            <pc:sldMk cId="3057123245" sldId="272"/>
            <ac:inkMk id="41" creationId="{EFF26B93-AFC6-433E-AB6A-43CB9213E34A}"/>
          </ac:inkMkLst>
        </pc:inkChg>
        <pc:inkChg chg="add del">
          <ac:chgData name="Mansur He" userId="2cd3e99d6a3c3959" providerId="LiveId" clId="{16CB9BD3-0FD0-435F-BA63-C692E6031789}" dt="2017-11-18T05:41:03.689" v="14331" actId="14100"/>
          <ac:inkMkLst>
            <pc:docMk/>
            <pc:sldMk cId="3057123245" sldId="272"/>
            <ac:inkMk id="42" creationId="{04B79BE7-554B-4040-955E-15EA40EC2115}"/>
          </ac:inkMkLst>
        </pc:inkChg>
        <pc:inkChg chg="add del">
          <ac:chgData name="Mansur He" userId="2cd3e99d6a3c3959" providerId="LiveId" clId="{16CB9BD3-0FD0-435F-BA63-C692E6031789}" dt="2017-11-18T05:41:05.124" v="14333" actId="14100"/>
          <ac:inkMkLst>
            <pc:docMk/>
            <pc:sldMk cId="3057123245" sldId="272"/>
            <ac:inkMk id="43" creationId="{1F04B4F2-2ABE-4EAF-8CCF-86A039AFD171}"/>
          </ac:inkMkLst>
        </pc:inkChg>
        <pc:inkChg chg="add del">
          <ac:chgData name="Mansur He" userId="2cd3e99d6a3c3959" providerId="LiveId" clId="{16CB9BD3-0FD0-435F-BA63-C692E6031789}" dt="2017-11-18T05:41:06.593" v="14335" actId="14100"/>
          <ac:inkMkLst>
            <pc:docMk/>
            <pc:sldMk cId="3057123245" sldId="272"/>
            <ac:inkMk id="44" creationId="{92D985BB-FBC5-4C47-A1CF-5A125BC068C2}"/>
          </ac:inkMkLst>
        </pc:inkChg>
        <pc:inkChg chg="add del">
          <ac:chgData name="Mansur He" userId="2cd3e99d6a3c3959" providerId="LiveId" clId="{16CB9BD3-0FD0-435F-BA63-C692E6031789}" dt="2017-11-18T05:41:06.593" v="14335" actId="14100"/>
          <ac:inkMkLst>
            <pc:docMk/>
            <pc:sldMk cId="3057123245" sldId="272"/>
            <ac:inkMk id="45" creationId="{C43EC601-C8C3-41C8-9DE5-682B1EEDAA8C}"/>
          </ac:inkMkLst>
        </pc:inkChg>
        <pc:inkChg chg="add del">
          <ac:chgData name="Mansur He" userId="2cd3e99d6a3c3959" providerId="LiveId" clId="{16CB9BD3-0FD0-435F-BA63-C692E6031789}" dt="2017-11-18T05:41:07.841" v="14337" actId="14100"/>
          <ac:inkMkLst>
            <pc:docMk/>
            <pc:sldMk cId="3057123245" sldId="272"/>
            <ac:inkMk id="46" creationId="{CF66229F-C2B2-4898-9589-2C5D38060524}"/>
          </ac:inkMkLst>
        </pc:inkChg>
        <pc:inkChg chg="add del">
          <ac:chgData name="Mansur He" userId="2cd3e99d6a3c3959" providerId="LiveId" clId="{16CB9BD3-0FD0-435F-BA63-C692E6031789}" dt="2017-11-18T05:41:07.841" v="14337" actId="14100"/>
          <ac:inkMkLst>
            <pc:docMk/>
            <pc:sldMk cId="3057123245" sldId="272"/>
            <ac:inkMk id="47" creationId="{91D3E2EF-831D-4078-8564-4639C317B8C4}"/>
          </ac:inkMkLst>
        </pc:inkChg>
        <pc:inkChg chg="add del">
          <ac:chgData name="Mansur He" userId="2cd3e99d6a3c3959" providerId="LiveId" clId="{16CB9BD3-0FD0-435F-BA63-C692E6031789}" dt="2017-11-18T05:41:12.665" v="14339" actId="14100"/>
          <ac:inkMkLst>
            <pc:docMk/>
            <pc:sldMk cId="3057123245" sldId="272"/>
            <ac:inkMk id="48" creationId="{B6F2CB94-3A2B-467A-A023-46CA47B1D178}"/>
          </ac:inkMkLst>
        </pc:inkChg>
        <pc:inkChg chg="add del">
          <ac:chgData name="Mansur He" userId="2cd3e99d6a3c3959" providerId="LiveId" clId="{16CB9BD3-0FD0-435F-BA63-C692E6031789}" dt="2017-11-18T05:41:12.665" v="14339" actId="14100"/>
          <ac:inkMkLst>
            <pc:docMk/>
            <pc:sldMk cId="3057123245" sldId="272"/>
            <ac:inkMk id="49" creationId="{92F227A5-4AD3-4A3F-A6E0-981884377FCA}"/>
          </ac:inkMkLst>
        </pc:inkChg>
        <pc:inkChg chg="add del">
          <ac:chgData name="Mansur He" userId="2cd3e99d6a3c3959" providerId="LiveId" clId="{16CB9BD3-0FD0-435F-BA63-C692E6031789}" dt="2017-11-18T05:41:13.712" v="14341" actId="14100"/>
          <ac:inkMkLst>
            <pc:docMk/>
            <pc:sldMk cId="3057123245" sldId="272"/>
            <ac:inkMk id="50" creationId="{C0F76F79-E504-4E5D-B83F-C04B77A683B8}"/>
          </ac:inkMkLst>
        </pc:inkChg>
        <pc:inkChg chg="add del">
          <ac:chgData name="Mansur He" userId="2cd3e99d6a3c3959" providerId="LiveId" clId="{16CB9BD3-0FD0-435F-BA63-C692E6031789}" dt="2017-11-18T05:41:13.712" v="14341" actId="14100"/>
          <ac:inkMkLst>
            <pc:docMk/>
            <pc:sldMk cId="3057123245" sldId="272"/>
            <ac:inkMk id="51" creationId="{D5F72BD8-5DDB-4191-9A6B-3ED39DCF4B27}"/>
          </ac:inkMkLst>
        </pc:inkChg>
        <pc:inkChg chg="add del">
          <ac:chgData name="Mansur He" userId="2cd3e99d6a3c3959" providerId="LiveId" clId="{16CB9BD3-0FD0-435F-BA63-C692E6031789}" dt="2017-11-18T05:41:15.067" v="14343" actId="14100"/>
          <ac:inkMkLst>
            <pc:docMk/>
            <pc:sldMk cId="3057123245" sldId="272"/>
            <ac:inkMk id="52" creationId="{825E0864-4F56-4EFE-B776-FD2439E7D3FD}"/>
          </ac:inkMkLst>
        </pc:inkChg>
        <pc:inkChg chg="add del">
          <ac:chgData name="Mansur He" userId="2cd3e99d6a3c3959" providerId="LiveId" clId="{16CB9BD3-0FD0-435F-BA63-C692E6031789}" dt="2017-11-18T05:41:15.067" v="14343" actId="14100"/>
          <ac:inkMkLst>
            <pc:docMk/>
            <pc:sldMk cId="3057123245" sldId="272"/>
            <ac:inkMk id="53" creationId="{B0807A09-EED6-4D2C-98B6-93CDEC8637F6}"/>
          </ac:inkMkLst>
        </pc:inkChg>
        <pc:inkChg chg="add del">
          <ac:chgData name="Mansur He" userId="2cd3e99d6a3c3959" providerId="LiveId" clId="{16CB9BD3-0FD0-435F-BA63-C692E6031789}" dt="2017-11-18T05:41:17.287" v="14345" actId="14100"/>
          <ac:inkMkLst>
            <pc:docMk/>
            <pc:sldMk cId="3057123245" sldId="272"/>
            <ac:inkMk id="54" creationId="{7014ADD0-93C5-4735-9849-D0322802DF36}"/>
          </ac:inkMkLst>
        </pc:inkChg>
        <pc:inkChg chg="add del">
          <ac:chgData name="Mansur He" userId="2cd3e99d6a3c3959" providerId="LiveId" clId="{16CB9BD3-0FD0-435F-BA63-C692E6031789}" dt="2017-11-18T05:41:17.287" v="14345" actId="14100"/>
          <ac:inkMkLst>
            <pc:docMk/>
            <pc:sldMk cId="3057123245" sldId="272"/>
            <ac:inkMk id="55" creationId="{2456E308-6725-4D13-9DB2-E5C8D5C84246}"/>
          </ac:inkMkLst>
        </pc:inkChg>
        <pc:inkChg chg="add del">
          <ac:chgData name="Mansur He" userId="2cd3e99d6a3c3959" providerId="LiveId" clId="{16CB9BD3-0FD0-435F-BA63-C692E6031789}" dt="2017-11-18T05:41:18.602" v="14347" actId="14100"/>
          <ac:inkMkLst>
            <pc:docMk/>
            <pc:sldMk cId="3057123245" sldId="272"/>
            <ac:inkMk id="56" creationId="{246C7CC9-0F6E-444F-94B8-9E17514C039F}"/>
          </ac:inkMkLst>
        </pc:inkChg>
        <pc:inkChg chg="add del">
          <ac:chgData name="Mansur He" userId="2cd3e99d6a3c3959" providerId="LiveId" clId="{16CB9BD3-0FD0-435F-BA63-C692E6031789}" dt="2017-11-18T05:41:18.602" v="14347" actId="14100"/>
          <ac:inkMkLst>
            <pc:docMk/>
            <pc:sldMk cId="3057123245" sldId="272"/>
            <ac:inkMk id="57" creationId="{C6AC4FAA-AF1C-4C70-824A-BC9222794AC6}"/>
          </ac:inkMkLst>
        </pc:inkChg>
        <pc:inkChg chg="add del">
          <ac:chgData name="Mansur He" userId="2cd3e99d6a3c3959" providerId="LiveId" clId="{16CB9BD3-0FD0-435F-BA63-C692E6031789}" dt="2017-11-18T05:41:25.539" v="14353" actId="14100"/>
          <ac:inkMkLst>
            <pc:docMk/>
            <pc:sldMk cId="3057123245" sldId="272"/>
            <ac:inkMk id="58" creationId="{CDACD7E4-DDD0-4E4F-B7AF-DA38BD06AD2A}"/>
          </ac:inkMkLst>
        </pc:inkChg>
        <pc:inkChg chg="add del">
          <ac:chgData name="Mansur He" userId="2cd3e99d6a3c3959" providerId="LiveId" clId="{16CB9BD3-0FD0-435F-BA63-C692E6031789}" dt="2017-11-18T05:41:22.657" v="14349" actId="14100"/>
          <ac:inkMkLst>
            <pc:docMk/>
            <pc:sldMk cId="3057123245" sldId="272"/>
            <ac:inkMk id="59" creationId="{64BCF614-B800-46F3-901F-773485D38C05}"/>
          </ac:inkMkLst>
        </pc:inkChg>
        <pc:inkChg chg="add del">
          <ac:chgData name="Mansur He" userId="2cd3e99d6a3c3959" providerId="LiveId" clId="{16CB9BD3-0FD0-435F-BA63-C692E6031789}" dt="2017-11-18T05:41:24.037" v="14351" actId="14100"/>
          <ac:inkMkLst>
            <pc:docMk/>
            <pc:sldMk cId="3057123245" sldId="272"/>
            <ac:inkMk id="60" creationId="{D3F1829A-9F81-48C3-82B4-74027C8238C3}"/>
          </ac:inkMkLst>
        </pc:inkChg>
        <pc:inkChg chg="add del">
          <ac:chgData name="Mansur He" userId="2cd3e99d6a3c3959" providerId="LiveId" clId="{16CB9BD3-0FD0-435F-BA63-C692E6031789}" dt="2017-11-18T05:41:25.539" v="14353" actId="14100"/>
          <ac:inkMkLst>
            <pc:docMk/>
            <pc:sldMk cId="3057123245" sldId="272"/>
            <ac:inkMk id="61" creationId="{79FC9B9B-56D1-45AC-9101-6772025EB31B}"/>
          </ac:inkMkLst>
        </pc:inkChg>
        <pc:inkChg chg="add del">
          <ac:chgData name="Mansur He" userId="2cd3e99d6a3c3959" providerId="LiveId" clId="{16CB9BD3-0FD0-435F-BA63-C692E6031789}" dt="2017-11-18T05:41:27.041" v="14355" actId="14100"/>
          <ac:inkMkLst>
            <pc:docMk/>
            <pc:sldMk cId="3057123245" sldId="272"/>
            <ac:inkMk id="62" creationId="{B4EDBADC-7513-405A-A6CB-506E1988C4DB}"/>
          </ac:inkMkLst>
        </pc:inkChg>
        <pc:inkChg chg="add del">
          <ac:chgData name="Mansur He" userId="2cd3e99d6a3c3959" providerId="LiveId" clId="{16CB9BD3-0FD0-435F-BA63-C692E6031789}" dt="2017-11-18T05:41:27.041" v="14355" actId="14100"/>
          <ac:inkMkLst>
            <pc:docMk/>
            <pc:sldMk cId="3057123245" sldId="272"/>
            <ac:inkMk id="63" creationId="{E7B0EF2E-8B60-4257-878A-B9C329A1F115}"/>
          </ac:inkMkLst>
        </pc:inkChg>
        <pc:inkChg chg="add del">
          <ac:chgData name="Mansur He" userId="2cd3e99d6a3c3959" providerId="LiveId" clId="{16CB9BD3-0FD0-435F-BA63-C692E6031789}" dt="2017-11-18T05:41:29.444" v="14357" actId="14100"/>
          <ac:inkMkLst>
            <pc:docMk/>
            <pc:sldMk cId="3057123245" sldId="272"/>
            <ac:inkMk id="64" creationId="{3C84A815-AE32-4F92-93CF-83E81A373C43}"/>
          </ac:inkMkLst>
        </pc:inkChg>
        <pc:inkChg chg="add del">
          <ac:chgData name="Mansur He" userId="2cd3e99d6a3c3959" providerId="LiveId" clId="{16CB9BD3-0FD0-435F-BA63-C692E6031789}" dt="2017-11-18T05:41:29.444" v="14357" actId="14100"/>
          <ac:inkMkLst>
            <pc:docMk/>
            <pc:sldMk cId="3057123245" sldId="272"/>
            <ac:inkMk id="65" creationId="{83D29EEC-7994-43A5-9255-E3EC294AD683}"/>
          </ac:inkMkLst>
        </pc:inkChg>
        <pc:inkChg chg="add del">
          <ac:chgData name="Mansur He" userId="2cd3e99d6a3c3959" providerId="LiveId" clId="{16CB9BD3-0FD0-435F-BA63-C692E6031789}" dt="2017-11-18T05:41:30.114" v="14359" actId="14100"/>
          <ac:inkMkLst>
            <pc:docMk/>
            <pc:sldMk cId="3057123245" sldId="272"/>
            <ac:inkMk id="66" creationId="{BA5F6AD1-6B14-4B8E-9575-86CFBC9239D2}"/>
          </ac:inkMkLst>
        </pc:inkChg>
        <pc:inkChg chg="add del">
          <ac:chgData name="Mansur He" userId="2cd3e99d6a3c3959" providerId="LiveId" clId="{16CB9BD3-0FD0-435F-BA63-C692E6031789}" dt="2017-11-18T05:41:30.114" v="14359" actId="14100"/>
          <ac:inkMkLst>
            <pc:docMk/>
            <pc:sldMk cId="3057123245" sldId="272"/>
            <ac:inkMk id="67" creationId="{A18C7CE9-DA2B-4DEC-A2F4-5525B3922E8A}"/>
          </ac:inkMkLst>
        </pc:inkChg>
        <pc:inkChg chg="add del">
          <ac:chgData name="Mansur He" userId="2cd3e99d6a3c3959" providerId="LiveId" clId="{16CB9BD3-0FD0-435F-BA63-C692E6031789}" dt="2017-11-18T05:45:23.716" v="14488" actId="14100"/>
          <ac:inkMkLst>
            <pc:docMk/>
            <pc:sldMk cId="3057123245" sldId="272"/>
            <ac:inkMk id="68" creationId="{793877AD-C252-4085-9278-8FE8E5A06BA4}"/>
          </ac:inkMkLst>
        </pc:inkChg>
        <pc:inkChg chg="add del">
          <ac:chgData name="Mansur He" userId="2cd3e99d6a3c3959" providerId="LiveId" clId="{16CB9BD3-0FD0-435F-BA63-C692E6031789}" dt="2017-11-18T05:41:47.844" v="14362" actId="14100"/>
          <ac:inkMkLst>
            <pc:docMk/>
            <pc:sldMk cId="3057123245" sldId="272"/>
            <ac:inkMk id="69" creationId="{8E3B8E55-E441-42D8-A2E0-C78272A96975}"/>
          </ac:inkMkLst>
        </pc:inkChg>
        <pc:inkChg chg="add del">
          <ac:chgData name="Mansur He" userId="2cd3e99d6a3c3959" providerId="LiveId" clId="{16CB9BD3-0FD0-435F-BA63-C692E6031789}" dt="2017-11-18T05:41:47.844" v="14362" actId="14100"/>
          <ac:inkMkLst>
            <pc:docMk/>
            <pc:sldMk cId="3057123245" sldId="272"/>
            <ac:inkMk id="70" creationId="{88CAF412-BA46-4D32-8CD0-6062EB52E35B}"/>
          </ac:inkMkLst>
        </pc:inkChg>
        <pc:inkChg chg="add del">
          <ac:chgData name="Mansur He" userId="2cd3e99d6a3c3959" providerId="LiveId" clId="{16CB9BD3-0FD0-435F-BA63-C692E6031789}" dt="2017-11-18T05:41:48.482" v="14364" actId="14100"/>
          <ac:inkMkLst>
            <pc:docMk/>
            <pc:sldMk cId="3057123245" sldId="272"/>
            <ac:inkMk id="71" creationId="{EAF3E57C-E53E-4719-BA73-4C3D7F65A091}"/>
          </ac:inkMkLst>
        </pc:inkChg>
        <pc:inkChg chg="add del">
          <ac:chgData name="Mansur He" userId="2cd3e99d6a3c3959" providerId="LiveId" clId="{16CB9BD3-0FD0-435F-BA63-C692E6031789}" dt="2017-11-18T05:41:48.498" v="14365" actId="14100"/>
          <ac:inkMkLst>
            <pc:docMk/>
            <pc:sldMk cId="3057123245" sldId="272"/>
            <ac:inkMk id="72" creationId="{54183C11-E1C3-4FE2-9B37-6C2C3BC813D1}"/>
          </ac:inkMkLst>
        </pc:inkChg>
        <pc:inkChg chg="add del">
          <ac:chgData name="Mansur He" userId="2cd3e99d6a3c3959" providerId="LiveId" clId="{16CB9BD3-0FD0-435F-BA63-C692E6031789}" dt="2017-11-18T05:41:51.734" v="14368" actId="14100"/>
          <ac:inkMkLst>
            <pc:docMk/>
            <pc:sldMk cId="3057123245" sldId="272"/>
            <ac:inkMk id="73" creationId="{35AB0860-9DDB-4268-9219-4BA71AF6AC2D}"/>
          </ac:inkMkLst>
        </pc:inkChg>
        <pc:inkChg chg="add del">
          <ac:chgData name="Mansur He" userId="2cd3e99d6a3c3959" providerId="LiveId" clId="{16CB9BD3-0FD0-435F-BA63-C692E6031789}" dt="2017-11-18T05:41:51.734" v="14368" actId="14100"/>
          <ac:inkMkLst>
            <pc:docMk/>
            <pc:sldMk cId="3057123245" sldId="272"/>
            <ac:inkMk id="74" creationId="{EB5D1B78-AA5B-4709-8C48-93B840344C41}"/>
          </ac:inkMkLst>
        </pc:inkChg>
        <pc:inkChg chg="add del">
          <ac:chgData name="Mansur He" userId="2cd3e99d6a3c3959" providerId="LiveId" clId="{16CB9BD3-0FD0-435F-BA63-C692E6031789}" dt="2017-11-18T05:41:52.935" v="14370" actId="14100"/>
          <ac:inkMkLst>
            <pc:docMk/>
            <pc:sldMk cId="3057123245" sldId="272"/>
            <ac:inkMk id="75" creationId="{2B47D92F-178C-4267-9427-8EDEBC1ACC74}"/>
          </ac:inkMkLst>
        </pc:inkChg>
        <pc:inkChg chg="add del">
          <ac:chgData name="Mansur He" userId="2cd3e99d6a3c3959" providerId="LiveId" clId="{16CB9BD3-0FD0-435F-BA63-C692E6031789}" dt="2017-11-18T05:41:52.935" v="14370" actId="14100"/>
          <ac:inkMkLst>
            <pc:docMk/>
            <pc:sldMk cId="3057123245" sldId="272"/>
            <ac:inkMk id="76" creationId="{0E4ACDA7-5D9B-4E7C-BD8F-8F2E79110073}"/>
          </ac:inkMkLst>
        </pc:inkChg>
        <pc:inkChg chg="add del">
          <ac:chgData name="Mansur He" userId="2cd3e99d6a3c3959" providerId="LiveId" clId="{16CB9BD3-0FD0-435F-BA63-C692E6031789}" dt="2017-11-18T05:42:01.159" v="14372" actId="14100"/>
          <ac:inkMkLst>
            <pc:docMk/>
            <pc:sldMk cId="3057123245" sldId="272"/>
            <ac:inkMk id="77" creationId="{02F43C65-A4DD-4747-8207-007B0A75DB5F}"/>
          </ac:inkMkLst>
        </pc:inkChg>
        <pc:inkChg chg="add del">
          <ac:chgData name="Mansur He" userId="2cd3e99d6a3c3959" providerId="LiveId" clId="{16CB9BD3-0FD0-435F-BA63-C692E6031789}" dt="2017-11-18T05:42:01.159" v="14372" actId="14100"/>
          <ac:inkMkLst>
            <pc:docMk/>
            <pc:sldMk cId="3057123245" sldId="272"/>
            <ac:inkMk id="78" creationId="{972E8775-A45F-406E-8B73-F10048EA69FB}"/>
          </ac:inkMkLst>
        </pc:inkChg>
        <pc:inkChg chg="add del">
          <ac:chgData name="Mansur He" userId="2cd3e99d6a3c3959" providerId="LiveId" clId="{16CB9BD3-0FD0-435F-BA63-C692E6031789}" dt="2017-11-18T05:42:02.459" v="14374" actId="14100"/>
          <ac:inkMkLst>
            <pc:docMk/>
            <pc:sldMk cId="3057123245" sldId="272"/>
            <ac:inkMk id="79" creationId="{C93358BF-0E69-404D-A123-61F62DE892A2}"/>
          </ac:inkMkLst>
        </pc:inkChg>
        <pc:inkChg chg="add del">
          <ac:chgData name="Mansur He" userId="2cd3e99d6a3c3959" providerId="LiveId" clId="{16CB9BD3-0FD0-435F-BA63-C692E6031789}" dt="2017-11-18T05:42:02.459" v="14374" actId="14100"/>
          <ac:inkMkLst>
            <pc:docMk/>
            <pc:sldMk cId="3057123245" sldId="272"/>
            <ac:inkMk id="80" creationId="{5513D975-CB8D-448F-A972-5B2E8A655E0A}"/>
          </ac:inkMkLst>
        </pc:inkChg>
        <pc:inkChg chg="add del">
          <ac:chgData name="Mansur He" userId="2cd3e99d6a3c3959" providerId="LiveId" clId="{16CB9BD3-0FD0-435F-BA63-C692E6031789}" dt="2017-11-18T05:42:12.423" v="14376" actId="14100"/>
          <ac:inkMkLst>
            <pc:docMk/>
            <pc:sldMk cId="3057123245" sldId="272"/>
            <ac:inkMk id="81" creationId="{C17A2040-BDF8-4130-8B0A-19E9DA5463D8}"/>
          </ac:inkMkLst>
        </pc:inkChg>
        <pc:inkChg chg="add del">
          <ac:chgData name="Mansur He" userId="2cd3e99d6a3c3959" providerId="LiveId" clId="{16CB9BD3-0FD0-435F-BA63-C692E6031789}" dt="2017-11-18T05:42:12.423" v="14376" actId="14100"/>
          <ac:inkMkLst>
            <pc:docMk/>
            <pc:sldMk cId="3057123245" sldId="272"/>
            <ac:inkMk id="82" creationId="{D0C0473C-7BEB-40F6-8EB7-485E98F3F3F5}"/>
          </ac:inkMkLst>
        </pc:inkChg>
        <pc:inkChg chg="add del">
          <ac:chgData name="Mansur He" userId="2cd3e99d6a3c3959" providerId="LiveId" clId="{16CB9BD3-0FD0-435F-BA63-C692E6031789}" dt="2017-11-18T05:42:15.313" v="14378" actId="14100"/>
          <ac:inkMkLst>
            <pc:docMk/>
            <pc:sldMk cId="3057123245" sldId="272"/>
            <ac:inkMk id="83" creationId="{33E81679-8ACC-4B06-B03B-7BC98DADB65C}"/>
          </ac:inkMkLst>
        </pc:inkChg>
        <pc:inkChg chg="add del">
          <ac:chgData name="Mansur He" userId="2cd3e99d6a3c3959" providerId="LiveId" clId="{16CB9BD3-0FD0-435F-BA63-C692E6031789}" dt="2017-11-18T05:42:15.313" v="14378" actId="14100"/>
          <ac:inkMkLst>
            <pc:docMk/>
            <pc:sldMk cId="3057123245" sldId="272"/>
            <ac:inkMk id="84" creationId="{AF66D24F-959D-4437-99DF-F8F5F07ABE09}"/>
          </ac:inkMkLst>
        </pc:inkChg>
        <pc:inkChg chg="add del">
          <ac:chgData name="Mansur He" userId="2cd3e99d6a3c3959" providerId="LiveId" clId="{16CB9BD3-0FD0-435F-BA63-C692E6031789}" dt="2017-11-18T05:42:18.179" v="14380" actId="14100"/>
          <ac:inkMkLst>
            <pc:docMk/>
            <pc:sldMk cId="3057123245" sldId="272"/>
            <ac:inkMk id="85" creationId="{713108A0-A5D7-4FC3-9E61-50A2964486C1}"/>
          </ac:inkMkLst>
        </pc:inkChg>
        <pc:inkChg chg="add del">
          <ac:chgData name="Mansur He" userId="2cd3e99d6a3c3959" providerId="LiveId" clId="{16CB9BD3-0FD0-435F-BA63-C692E6031789}" dt="2017-11-18T05:42:18.179" v="14380" actId="14100"/>
          <ac:inkMkLst>
            <pc:docMk/>
            <pc:sldMk cId="3057123245" sldId="272"/>
            <ac:inkMk id="86" creationId="{76E452A8-CD85-4BEE-A7B7-380B65C6466A}"/>
          </ac:inkMkLst>
        </pc:inkChg>
        <pc:inkChg chg="add del">
          <ac:chgData name="Mansur He" userId="2cd3e99d6a3c3959" providerId="LiveId" clId="{16CB9BD3-0FD0-435F-BA63-C692E6031789}" dt="2017-11-18T05:42:20.134" v="14382" actId="14100"/>
          <ac:inkMkLst>
            <pc:docMk/>
            <pc:sldMk cId="3057123245" sldId="272"/>
            <ac:inkMk id="87" creationId="{F385A04D-5682-4AFF-BBE2-EE45EE8BB1E0}"/>
          </ac:inkMkLst>
        </pc:inkChg>
        <pc:inkChg chg="add del">
          <ac:chgData name="Mansur He" userId="2cd3e99d6a3c3959" providerId="LiveId" clId="{16CB9BD3-0FD0-435F-BA63-C692E6031789}" dt="2017-11-18T05:42:20.134" v="14382" actId="14100"/>
          <ac:inkMkLst>
            <pc:docMk/>
            <pc:sldMk cId="3057123245" sldId="272"/>
            <ac:inkMk id="88" creationId="{0BB95CEC-FF43-412F-AE35-E7ECC6E4C83E}"/>
          </ac:inkMkLst>
        </pc:inkChg>
        <pc:inkChg chg="add del">
          <ac:chgData name="Mansur He" userId="2cd3e99d6a3c3959" providerId="LiveId" clId="{16CB9BD3-0FD0-435F-BA63-C692E6031789}" dt="2017-11-18T05:42:24.068" v="14384" actId="14100"/>
          <ac:inkMkLst>
            <pc:docMk/>
            <pc:sldMk cId="3057123245" sldId="272"/>
            <ac:inkMk id="89" creationId="{38CD872D-0F60-4DAA-BC04-E238354825FC}"/>
          </ac:inkMkLst>
        </pc:inkChg>
        <pc:inkChg chg="add del">
          <ac:chgData name="Mansur He" userId="2cd3e99d6a3c3959" providerId="LiveId" clId="{16CB9BD3-0FD0-435F-BA63-C692E6031789}" dt="2017-11-18T05:42:24.068" v="14384" actId="14100"/>
          <ac:inkMkLst>
            <pc:docMk/>
            <pc:sldMk cId="3057123245" sldId="272"/>
            <ac:inkMk id="90" creationId="{E743B580-919E-46C2-93F5-9F6A730B23D2}"/>
          </ac:inkMkLst>
        </pc:inkChg>
        <pc:inkChg chg="add del">
          <ac:chgData name="Mansur He" userId="2cd3e99d6a3c3959" providerId="LiveId" clId="{16CB9BD3-0FD0-435F-BA63-C692E6031789}" dt="2017-11-18T05:42:30.488" v="14386" actId="14100"/>
          <ac:inkMkLst>
            <pc:docMk/>
            <pc:sldMk cId="3057123245" sldId="272"/>
            <ac:inkMk id="91" creationId="{C1A3A804-42F5-43E1-B290-3E8E4DE2A8CD}"/>
          </ac:inkMkLst>
        </pc:inkChg>
        <pc:inkChg chg="add del">
          <ac:chgData name="Mansur He" userId="2cd3e99d6a3c3959" providerId="LiveId" clId="{16CB9BD3-0FD0-435F-BA63-C692E6031789}" dt="2017-11-18T05:42:30.488" v="14386" actId="14100"/>
          <ac:inkMkLst>
            <pc:docMk/>
            <pc:sldMk cId="3057123245" sldId="272"/>
            <ac:inkMk id="92" creationId="{3FD16DB0-A403-4EE6-847B-75D0FCD50BF4}"/>
          </ac:inkMkLst>
        </pc:inkChg>
        <pc:inkChg chg="add del">
          <ac:chgData name="Mansur He" userId="2cd3e99d6a3c3959" providerId="LiveId" clId="{16CB9BD3-0FD0-435F-BA63-C692E6031789}" dt="2017-11-18T05:42:33.342" v="14388" actId="14100"/>
          <ac:inkMkLst>
            <pc:docMk/>
            <pc:sldMk cId="3057123245" sldId="272"/>
            <ac:inkMk id="93" creationId="{347AFA94-3610-46CF-9EC3-424245C1FF54}"/>
          </ac:inkMkLst>
        </pc:inkChg>
        <pc:inkChg chg="add del">
          <ac:chgData name="Mansur He" userId="2cd3e99d6a3c3959" providerId="LiveId" clId="{16CB9BD3-0FD0-435F-BA63-C692E6031789}" dt="2017-11-18T05:42:33.342" v="14388" actId="14100"/>
          <ac:inkMkLst>
            <pc:docMk/>
            <pc:sldMk cId="3057123245" sldId="272"/>
            <ac:inkMk id="94" creationId="{B73D7C70-E54A-4B04-8D67-0B75156BB682}"/>
          </ac:inkMkLst>
        </pc:inkChg>
        <pc:inkChg chg="add del">
          <ac:chgData name="Mansur He" userId="2cd3e99d6a3c3959" providerId="LiveId" clId="{16CB9BD3-0FD0-435F-BA63-C692E6031789}" dt="2017-11-18T05:42:43.171" v="14392" actId="14100"/>
          <ac:inkMkLst>
            <pc:docMk/>
            <pc:sldMk cId="3057123245" sldId="272"/>
            <ac:inkMk id="95" creationId="{675FFB00-4675-4899-935E-5535A57325CF}"/>
          </ac:inkMkLst>
        </pc:inkChg>
        <pc:inkChg chg="add del">
          <ac:chgData name="Mansur He" userId="2cd3e99d6a3c3959" providerId="LiveId" clId="{16CB9BD3-0FD0-435F-BA63-C692E6031789}" dt="2017-11-18T05:42:37.948" v="14390" actId="14100"/>
          <ac:inkMkLst>
            <pc:docMk/>
            <pc:sldMk cId="3057123245" sldId="272"/>
            <ac:inkMk id="96" creationId="{7EB565ED-80CE-4733-AEF2-8A8426C1430C}"/>
          </ac:inkMkLst>
        </pc:inkChg>
        <pc:inkChg chg="add del">
          <ac:chgData name="Mansur He" userId="2cd3e99d6a3c3959" providerId="LiveId" clId="{16CB9BD3-0FD0-435F-BA63-C692E6031789}" dt="2017-11-18T05:42:43.171" v="14392" actId="14100"/>
          <ac:inkMkLst>
            <pc:docMk/>
            <pc:sldMk cId="3057123245" sldId="272"/>
            <ac:inkMk id="97" creationId="{CAB7C1B2-BB57-4E8F-9B7E-AE6DB8E9AF50}"/>
          </ac:inkMkLst>
        </pc:inkChg>
        <pc:inkChg chg="add del">
          <ac:chgData name="Mansur He" userId="2cd3e99d6a3c3959" providerId="LiveId" clId="{16CB9BD3-0FD0-435F-BA63-C692E6031789}" dt="2017-11-18T05:42:43.755" v="14395" actId="14100"/>
          <ac:inkMkLst>
            <pc:docMk/>
            <pc:sldMk cId="3057123245" sldId="272"/>
            <ac:inkMk id="98" creationId="{CF2373A0-0B0C-4069-90BE-711E13DA053A}"/>
          </ac:inkMkLst>
        </pc:inkChg>
        <pc:inkChg chg="add del">
          <ac:chgData name="Mansur He" userId="2cd3e99d6a3c3959" providerId="LiveId" clId="{16CB9BD3-0FD0-435F-BA63-C692E6031789}" dt="2017-11-18T05:42:43.755" v="14395" actId="14100"/>
          <ac:inkMkLst>
            <pc:docMk/>
            <pc:sldMk cId="3057123245" sldId="272"/>
            <ac:inkMk id="99" creationId="{54CE4626-5EF7-49BF-8B89-909936B1EEBC}"/>
          </ac:inkMkLst>
        </pc:inkChg>
        <pc:inkChg chg="add del">
          <ac:chgData name="Mansur He" userId="2cd3e99d6a3c3959" providerId="LiveId" clId="{16CB9BD3-0FD0-435F-BA63-C692E6031789}" dt="2017-11-18T05:42:43.755" v="14395" actId="14100"/>
          <ac:inkMkLst>
            <pc:docMk/>
            <pc:sldMk cId="3057123245" sldId="272"/>
            <ac:inkMk id="100" creationId="{6A6F5758-B5D4-48DA-BECD-BE6AD1CDEE04}"/>
          </ac:inkMkLst>
        </pc:inkChg>
        <pc:inkChg chg="add del">
          <ac:chgData name="Mansur He" userId="2cd3e99d6a3c3959" providerId="LiveId" clId="{16CB9BD3-0FD0-435F-BA63-C692E6031789}" dt="2017-11-18T05:42:45.989" v="14397" actId="14100"/>
          <ac:inkMkLst>
            <pc:docMk/>
            <pc:sldMk cId="3057123245" sldId="272"/>
            <ac:inkMk id="101" creationId="{594FE90C-7F30-423E-859B-DBD2B45AEB74}"/>
          </ac:inkMkLst>
        </pc:inkChg>
        <pc:inkChg chg="add del">
          <ac:chgData name="Mansur He" userId="2cd3e99d6a3c3959" providerId="LiveId" clId="{16CB9BD3-0FD0-435F-BA63-C692E6031789}" dt="2017-11-18T05:42:45.989" v="14397" actId="14100"/>
          <ac:inkMkLst>
            <pc:docMk/>
            <pc:sldMk cId="3057123245" sldId="272"/>
            <ac:inkMk id="102" creationId="{65BC9141-AA4E-43AE-9ABF-6A28BFFB0968}"/>
          </ac:inkMkLst>
        </pc:inkChg>
        <pc:inkChg chg="add del">
          <ac:chgData name="Mansur He" userId="2cd3e99d6a3c3959" providerId="LiveId" clId="{16CB9BD3-0FD0-435F-BA63-C692E6031789}" dt="2017-11-18T05:42:49.963" v="14400" actId="14100"/>
          <ac:inkMkLst>
            <pc:docMk/>
            <pc:sldMk cId="3057123245" sldId="272"/>
            <ac:inkMk id="103" creationId="{1ACEBCEA-A9C8-46A2-BAB6-18317D0AD010}"/>
          </ac:inkMkLst>
        </pc:inkChg>
        <pc:inkChg chg="add del">
          <ac:chgData name="Mansur He" userId="2cd3e99d6a3c3959" providerId="LiveId" clId="{16CB9BD3-0FD0-435F-BA63-C692E6031789}" dt="2017-11-18T05:42:49.963" v="14400" actId="14100"/>
          <ac:inkMkLst>
            <pc:docMk/>
            <pc:sldMk cId="3057123245" sldId="272"/>
            <ac:inkMk id="104" creationId="{E51BBF6C-992E-4BAE-BF17-A59A8D774954}"/>
          </ac:inkMkLst>
        </pc:inkChg>
        <pc:inkChg chg="add del">
          <ac:chgData name="Mansur He" userId="2cd3e99d6a3c3959" providerId="LiveId" clId="{16CB9BD3-0FD0-435F-BA63-C692E6031789}" dt="2017-11-18T05:42:49.963" v="14400" actId="14100"/>
          <ac:inkMkLst>
            <pc:docMk/>
            <pc:sldMk cId="3057123245" sldId="272"/>
            <ac:inkMk id="105" creationId="{2A3E9693-2D3F-43D5-BE42-E521BF1626F3}"/>
          </ac:inkMkLst>
        </pc:inkChg>
        <pc:inkChg chg="add del">
          <ac:chgData name="Mansur He" userId="2cd3e99d6a3c3959" providerId="LiveId" clId="{16CB9BD3-0FD0-435F-BA63-C692E6031789}" dt="2017-11-18T05:42:51.946" v="14402" actId="14100"/>
          <ac:inkMkLst>
            <pc:docMk/>
            <pc:sldMk cId="3057123245" sldId="272"/>
            <ac:inkMk id="106" creationId="{7E48E560-7ACD-47A9-BE8F-BFF75DEEA271}"/>
          </ac:inkMkLst>
        </pc:inkChg>
        <pc:inkChg chg="add del">
          <ac:chgData name="Mansur He" userId="2cd3e99d6a3c3959" providerId="LiveId" clId="{16CB9BD3-0FD0-435F-BA63-C692E6031789}" dt="2017-11-18T05:42:51.946" v="14402" actId="14100"/>
          <ac:inkMkLst>
            <pc:docMk/>
            <pc:sldMk cId="3057123245" sldId="272"/>
            <ac:inkMk id="107" creationId="{9A73A4B0-540E-435D-8CB8-3B46CB3BC6BB}"/>
          </ac:inkMkLst>
        </pc:inkChg>
        <pc:inkChg chg="add del">
          <ac:chgData name="Mansur He" userId="2cd3e99d6a3c3959" providerId="LiveId" clId="{16CB9BD3-0FD0-435F-BA63-C692E6031789}" dt="2017-11-18T05:42:52.645" v="14405" actId="14100"/>
          <ac:inkMkLst>
            <pc:docMk/>
            <pc:sldMk cId="3057123245" sldId="272"/>
            <ac:inkMk id="108" creationId="{F49629FD-646C-42D4-9298-29C162C7164A}"/>
          </ac:inkMkLst>
        </pc:inkChg>
        <pc:inkChg chg="add del">
          <ac:chgData name="Mansur He" userId="2cd3e99d6a3c3959" providerId="LiveId" clId="{16CB9BD3-0FD0-435F-BA63-C692E6031789}" dt="2017-11-18T05:42:52.645" v="14405" actId="14100"/>
          <ac:inkMkLst>
            <pc:docMk/>
            <pc:sldMk cId="3057123245" sldId="272"/>
            <ac:inkMk id="109" creationId="{16D7BF5D-4EAE-49FF-809D-82C58EACDEBB}"/>
          </ac:inkMkLst>
        </pc:inkChg>
        <pc:inkChg chg="add del">
          <ac:chgData name="Mansur He" userId="2cd3e99d6a3c3959" providerId="LiveId" clId="{16CB9BD3-0FD0-435F-BA63-C692E6031789}" dt="2017-11-18T05:42:52.645" v="14405" actId="14100"/>
          <ac:inkMkLst>
            <pc:docMk/>
            <pc:sldMk cId="3057123245" sldId="272"/>
            <ac:inkMk id="110" creationId="{BC3F0EDC-B06F-48FD-BFF2-E9B39AD8AF5B}"/>
          </ac:inkMkLst>
        </pc:inkChg>
        <pc:inkChg chg="add del">
          <ac:chgData name="Mansur He" userId="2cd3e99d6a3c3959" providerId="LiveId" clId="{16CB9BD3-0FD0-435F-BA63-C692E6031789}" dt="2017-11-18T05:42:58.137" v="14407" actId="14100"/>
          <ac:inkMkLst>
            <pc:docMk/>
            <pc:sldMk cId="3057123245" sldId="272"/>
            <ac:inkMk id="111" creationId="{D6B28B4B-27FD-4C9B-B4F7-897826C7AC31}"/>
          </ac:inkMkLst>
        </pc:inkChg>
        <pc:inkChg chg="add del">
          <ac:chgData name="Mansur He" userId="2cd3e99d6a3c3959" providerId="LiveId" clId="{16CB9BD3-0FD0-435F-BA63-C692E6031789}" dt="2017-11-18T05:42:58.137" v="14407" actId="14100"/>
          <ac:inkMkLst>
            <pc:docMk/>
            <pc:sldMk cId="3057123245" sldId="272"/>
            <ac:inkMk id="112" creationId="{73CBC226-8013-4A41-BAC0-180159845BDB}"/>
          </ac:inkMkLst>
        </pc:inkChg>
        <pc:inkChg chg="add del">
          <ac:chgData name="Mansur He" userId="2cd3e99d6a3c3959" providerId="LiveId" clId="{16CB9BD3-0FD0-435F-BA63-C692E6031789}" dt="2017-11-18T05:42:58.707" v="14409" actId="14100"/>
          <ac:inkMkLst>
            <pc:docMk/>
            <pc:sldMk cId="3057123245" sldId="272"/>
            <ac:inkMk id="113" creationId="{EB92E5B8-9E93-4488-B46A-B589430B34AC}"/>
          </ac:inkMkLst>
        </pc:inkChg>
        <pc:inkChg chg="add del">
          <ac:chgData name="Mansur He" userId="2cd3e99d6a3c3959" providerId="LiveId" clId="{16CB9BD3-0FD0-435F-BA63-C692E6031789}" dt="2017-11-18T05:42:58.707" v="14409" actId="14100"/>
          <ac:inkMkLst>
            <pc:docMk/>
            <pc:sldMk cId="3057123245" sldId="272"/>
            <ac:inkMk id="114" creationId="{94E18AF7-F7C3-4FAB-B693-C8D21913DF36}"/>
          </ac:inkMkLst>
        </pc:inkChg>
        <pc:inkChg chg="add del">
          <ac:chgData name="Mansur He" userId="2cd3e99d6a3c3959" providerId="LiveId" clId="{16CB9BD3-0FD0-435F-BA63-C692E6031789}" dt="2017-11-18T05:42:59.193" v="14411" actId="14100"/>
          <ac:inkMkLst>
            <pc:docMk/>
            <pc:sldMk cId="3057123245" sldId="272"/>
            <ac:inkMk id="115" creationId="{988FDA7D-FBD6-4712-8AF1-CAB54211DE1C}"/>
          </ac:inkMkLst>
        </pc:inkChg>
        <pc:inkChg chg="add del">
          <ac:chgData name="Mansur He" userId="2cd3e99d6a3c3959" providerId="LiveId" clId="{16CB9BD3-0FD0-435F-BA63-C692E6031789}" dt="2017-11-18T05:42:59.193" v="14411" actId="14100"/>
          <ac:inkMkLst>
            <pc:docMk/>
            <pc:sldMk cId="3057123245" sldId="272"/>
            <ac:inkMk id="116" creationId="{E094F601-0B15-4479-9B1C-C2F19C95304B}"/>
          </ac:inkMkLst>
        </pc:inkChg>
        <pc:inkChg chg="add del">
          <ac:chgData name="Mansur He" userId="2cd3e99d6a3c3959" providerId="LiveId" clId="{16CB9BD3-0FD0-435F-BA63-C692E6031789}" dt="2017-11-18T05:43:00.579" v="14413" actId="14100"/>
          <ac:inkMkLst>
            <pc:docMk/>
            <pc:sldMk cId="3057123245" sldId="272"/>
            <ac:inkMk id="117" creationId="{C8FB284B-1FD4-47B3-866B-9734939FEC8C}"/>
          </ac:inkMkLst>
        </pc:inkChg>
        <pc:inkChg chg="add del">
          <ac:chgData name="Mansur He" userId="2cd3e99d6a3c3959" providerId="LiveId" clId="{16CB9BD3-0FD0-435F-BA63-C692E6031789}" dt="2017-11-18T05:43:00.579" v="14413" actId="14100"/>
          <ac:inkMkLst>
            <pc:docMk/>
            <pc:sldMk cId="3057123245" sldId="272"/>
            <ac:inkMk id="118" creationId="{53FE39DE-DD6C-4AF8-8B17-23ED6BFADD31}"/>
          </ac:inkMkLst>
        </pc:inkChg>
        <pc:inkChg chg="add del">
          <ac:chgData name="Mansur He" userId="2cd3e99d6a3c3959" providerId="LiveId" clId="{16CB9BD3-0FD0-435F-BA63-C692E6031789}" dt="2017-11-18T05:43:33.883" v="14417" actId="14100"/>
          <ac:inkMkLst>
            <pc:docMk/>
            <pc:sldMk cId="3057123245" sldId="272"/>
            <ac:inkMk id="119" creationId="{C2A6709D-3D64-4E2B-B865-F56DD4CD94A4}"/>
          </ac:inkMkLst>
        </pc:inkChg>
        <pc:inkChg chg="add del">
          <ac:chgData name="Mansur He" userId="2cd3e99d6a3c3959" providerId="LiveId" clId="{16CB9BD3-0FD0-435F-BA63-C692E6031789}" dt="2017-11-18T05:43:27.307" v="14415" actId="14100"/>
          <ac:inkMkLst>
            <pc:docMk/>
            <pc:sldMk cId="3057123245" sldId="272"/>
            <ac:inkMk id="120" creationId="{3F87202F-ECB8-47C2-8762-910F6B172393}"/>
          </ac:inkMkLst>
        </pc:inkChg>
        <pc:inkChg chg="add del">
          <ac:chgData name="Mansur He" userId="2cd3e99d6a3c3959" providerId="LiveId" clId="{16CB9BD3-0FD0-435F-BA63-C692E6031789}" dt="2017-11-18T05:43:33.883" v="14417" actId="14100"/>
          <ac:inkMkLst>
            <pc:docMk/>
            <pc:sldMk cId="3057123245" sldId="272"/>
            <ac:inkMk id="121" creationId="{0DDAD1EC-3729-4D14-8A1B-D9AA66C98194}"/>
          </ac:inkMkLst>
        </pc:inkChg>
        <pc:inkChg chg="add del">
          <ac:chgData name="Mansur He" userId="2cd3e99d6a3c3959" providerId="LiveId" clId="{16CB9BD3-0FD0-435F-BA63-C692E6031789}" dt="2017-11-18T05:43:35.863" v="14421" actId="14100"/>
          <ac:inkMkLst>
            <pc:docMk/>
            <pc:sldMk cId="3057123245" sldId="272"/>
            <ac:inkMk id="122" creationId="{7D7291B3-6A84-4350-BDE7-1A942519658D}"/>
          </ac:inkMkLst>
        </pc:inkChg>
        <pc:inkChg chg="add del">
          <ac:chgData name="Mansur He" userId="2cd3e99d6a3c3959" providerId="LiveId" clId="{16CB9BD3-0FD0-435F-BA63-C692E6031789}" dt="2017-11-18T05:43:34.761" v="14419" actId="14100"/>
          <ac:inkMkLst>
            <pc:docMk/>
            <pc:sldMk cId="3057123245" sldId="272"/>
            <ac:inkMk id="123" creationId="{7E9DE8CC-B80E-4C09-ACCE-B4DF9DF68F7E}"/>
          </ac:inkMkLst>
        </pc:inkChg>
        <pc:inkChg chg="add del">
          <ac:chgData name="Mansur He" userId="2cd3e99d6a3c3959" providerId="LiveId" clId="{16CB9BD3-0FD0-435F-BA63-C692E6031789}" dt="2017-11-18T05:43:35.863" v="14421" actId="14100"/>
          <ac:inkMkLst>
            <pc:docMk/>
            <pc:sldMk cId="3057123245" sldId="272"/>
            <ac:inkMk id="124" creationId="{B0F11F75-539A-48A0-AF3A-8CDB4A52D8F4}"/>
          </ac:inkMkLst>
        </pc:inkChg>
        <pc:inkChg chg="add del">
          <ac:chgData name="Mansur He" userId="2cd3e99d6a3c3959" providerId="LiveId" clId="{16CB9BD3-0FD0-435F-BA63-C692E6031789}" dt="2017-11-18T05:43:36.516" v="14423" actId="14100"/>
          <ac:inkMkLst>
            <pc:docMk/>
            <pc:sldMk cId="3057123245" sldId="272"/>
            <ac:inkMk id="125" creationId="{39680E1F-6EA3-4644-B35A-30311A9F5584}"/>
          </ac:inkMkLst>
        </pc:inkChg>
        <pc:inkChg chg="add del">
          <ac:chgData name="Mansur He" userId="2cd3e99d6a3c3959" providerId="LiveId" clId="{16CB9BD3-0FD0-435F-BA63-C692E6031789}" dt="2017-11-18T05:43:36.516" v="14423" actId="14100"/>
          <ac:inkMkLst>
            <pc:docMk/>
            <pc:sldMk cId="3057123245" sldId="272"/>
            <ac:inkMk id="126" creationId="{C5D9D4C3-D413-4271-BA5E-7AA7792CB8C0}"/>
          </ac:inkMkLst>
        </pc:inkChg>
        <pc:inkChg chg="add del">
          <ac:chgData name="Mansur He" userId="2cd3e99d6a3c3959" providerId="LiveId" clId="{16CB9BD3-0FD0-435F-BA63-C692E6031789}" dt="2017-11-18T05:43:37.317" v="14425" actId="14100"/>
          <ac:inkMkLst>
            <pc:docMk/>
            <pc:sldMk cId="3057123245" sldId="272"/>
            <ac:inkMk id="127" creationId="{FB1E9A54-4365-4D5F-AD1A-E0CAEE1A7985}"/>
          </ac:inkMkLst>
        </pc:inkChg>
        <pc:inkChg chg="add del">
          <ac:chgData name="Mansur He" userId="2cd3e99d6a3c3959" providerId="LiveId" clId="{16CB9BD3-0FD0-435F-BA63-C692E6031789}" dt="2017-11-18T05:43:37.317" v="14425" actId="14100"/>
          <ac:inkMkLst>
            <pc:docMk/>
            <pc:sldMk cId="3057123245" sldId="272"/>
            <ac:inkMk id="128" creationId="{AC3B5C73-8D5F-42EF-8B4B-C6682B037073}"/>
          </ac:inkMkLst>
        </pc:inkChg>
        <pc:inkChg chg="add del">
          <ac:chgData name="Mansur He" userId="2cd3e99d6a3c3959" providerId="LiveId" clId="{16CB9BD3-0FD0-435F-BA63-C692E6031789}" dt="2017-11-18T05:43:38.102" v="14428" actId="14100"/>
          <ac:inkMkLst>
            <pc:docMk/>
            <pc:sldMk cId="3057123245" sldId="272"/>
            <ac:inkMk id="129" creationId="{6FE5D3F4-AA0E-4357-987D-E488DBCD13D5}"/>
          </ac:inkMkLst>
        </pc:inkChg>
        <pc:inkChg chg="add del">
          <ac:chgData name="Mansur He" userId="2cd3e99d6a3c3959" providerId="LiveId" clId="{16CB9BD3-0FD0-435F-BA63-C692E6031789}" dt="2017-11-18T05:43:38.102" v="14428" actId="14100"/>
          <ac:inkMkLst>
            <pc:docMk/>
            <pc:sldMk cId="3057123245" sldId="272"/>
            <ac:inkMk id="130" creationId="{60F19D92-89E8-4959-9575-CC7EB47B7268}"/>
          </ac:inkMkLst>
        </pc:inkChg>
        <pc:inkChg chg="add del">
          <ac:chgData name="Mansur He" userId="2cd3e99d6a3c3959" providerId="LiveId" clId="{16CB9BD3-0FD0-435F-BA63-C692E6031789}" dt="2017-11-18T05:43:38.102" v="14428" actId="14100"/>
          <ac:inkMkLst>
            <pc:docMk/>
            <pc:sldMk cId="3057123245" sldId="272"/>
            <ac:inkMk id="131" creationId="{D8E2F484-693A-4186-ABA5-9A6014C1C3C1}"/>
          </ac:inkMkLst>
        </pc:inkChg>
        <pc:inkChg chg="add del">
          <ac:chgData name="Mansur He" userId="2cd3e99d6a3c3959" providerId="LiveId" clId="{16CB9BD3-0FD0-435F-BA63-C692E6031789}" dt="2017-11-18T05:43:39.435" v="14430" actId="14100"/>
          <ac:inkMkLst>
            <pc:docMk/>
            <pc:sldMk cId="3057123245" sldId="272"/>
            <ac:inkMk id="132" creationId="{00E3DE00-1808-420B-AEFD-D8DA8B0699AD}"/>
          </ac:inkMkLst>
        </pc:inkChg>
        <pc:inkChg chg="add del">
          <ac:chgData name="Mansur He" userId="2cd3e99d6a3c3959" providerId="LiveId" clId="{16CB9BD3-0FD0-435F-BA63-C692E6031789}" dt="2017-11-18T05:43:39.435" v="14430" actId="14100"/>
          <ac:inkMkLst>
            <pc:docMk/>
            <pc:sldMk cId="3057123245" sldId="272"/>
            <ac:inkMk id="133" creationId="{80F4B543-4177-4921-8030-6944BD786FE0}"/>
          </ac:inkMkLst>
        </pc:inkChg>
        <pc:inkChg chg="add del">
          <ac:chgData name="Mansur He" userId="2cd3e99d6a3c3959" providerId="LiveId" clId="{16CB9BD3-0FD0-435F-BA63-C692E6031789}" dt="2017-11-18T05:43:47.342" v="14432" actId="14100"/>
          <ac:inkMkLst>
            <pc:docMk/>
            <pc:sldMk cId="3057123245" sldId="272"/>
            <ac:inkMk id="134" creationId="{2E95A7B9-532A-4827-8180-10A4DD85B7FB}"/>
          </ac:inkMkLst>
        </pc:inkChg>
        <pc:inkChg chg="add del">
          <ac:chgData name="Mansur He" userId="2cd3e99d6a3c3959" providerId="LiveId" clId="{16CB9BD3-0FD0-435F-BA63-C692E6031789}" dt="2017-11-18T05:43:47.342" v="14432" actId="14100"/>
          <ac:inkMkLst>
            <pc:docMk/>
            <pc:sldMk cId="3057123245" sldId="272"/>
            <ac:inkMk id="135" creationId="{11EDCDE9-7BCA-4B78-A378-3EBA7BAD5B0B}"/>
          </ac:inkMkLst>
        </pc:inkChg>
        <pc:inkChg chg="add del">
          <ac:chgData name="Mansur He" userId="2cd3e99d6a3c3959" providerId="LiveId" clId="{16CB9BD3-0FD0-435F-BA63-C692E6031789}" dt="2017-11-18T05:43:53.470" v="14437" actId="14100"/>
          <ac:inkMkLst>
            <pc:docMk/>
            <pc:sldMk cId="3057123245" sldId="272"/>
            <ac:inkMk id="136" creationId="{1E4411F5-C82D-466F-93F9-BB123E90C516}"/>
          </ac:inkMkLst>
        </pc:inkChg>
        <pc:inkChg chg="add del">
          <ac:chgData name="Mansur He" userId="2cd3e99d6a3c3959" providerId="LiveId" clId="{16CB9BD3-0FD0-435F-BA63-C692E6031789}" dt="2017-11-18T05:43:53.470" v="14437" actId="14100"/>
          <ac:inkMkLst>
            <pc:docMk/>
            <pc:sldMk cId="3057123245" sldId="272"/>
            <ac:inkMk id="137" creationId="{6022E062-5EEC-4A37-814F-32DA18B20B9D}"/>
          </ac:inkMkLst>
        </pc:inkChg>
        <pc:inkChg chg="add del">
          <ac:chgData name="Mansur He" userId="2cd3e99d6a3c3959" providerId="LiveId" clId="{16CB9BD3-0FD0-435F-BA63-C692E6031789}" dt="2017-11-18T05:43:53.470" v="14437" actId="14100"/>
          <ac:inkMkLst>
            <pc:docMk/>
            <pc:sldMk cId="3057123245" sldId="272"/>
            <ac:inkMk id="138" creationId="{211808CA-3BC0-4EBB-9DA1-509637FA3EE3}"/>
          </ac:inkMkLst>
        </pc:inkChg>
        <pc:inkChg chg="add del">
          <ac:chgData name="Mansur He" userId="2cd3e99d6a3c3959" providerId="LiveId" clId="{16CB9BD3-0FD0-435F-BA63-C692E6031789}" dt="2017-11-18T05:43:53.470" v="14437" actId="14100"/>
          <ac:inkMkLst>
            <pc:docMk/>
            <pc:sldMk cId="3057123245" sldId="272"/>
            <ac:inkMk id="139" creationId="{5298E7E9-16BA-42E2-AFEF-49B516230FD9}"/>
          </ac:inkMkLst>
        </pc:inkChg>
        <pc:inkChg chg="add del">
          <ac:chgData name="Mansur He" userId="2cd3e99d6a3c3959" providerId="LiveId" clId="{16CB9BD3-0FD0-435F-BA63-C692E6031789}" dt="2017-11-18T05:43:53.470" v="14437" actId="14100"/>
          <ac:inkMkLst>
            <pc:docMk/>
            <pc:sldMk cId="3057123245" sldId="272"/>
            <ac:inkMk id="140" creationId="{12876C05-8710-41BE-85B3-21CAC64F2E8D}"/>
          </ac:inkMkLst>
        </pc:inkChg>
        <pc:inkChg chg="add del">
          <ac:chgData name="Mansur He" userId="2cd3e99d6a3c3959" providerId="LiveId" clId="{16CB9BD3-0FD0-435F-BA63-C692E6031789}" dt="2017-11-18T05:43:56.288" v="14439" actId="14100"/>
          <ac:inkMkLst>
            <pc:docMk/>
            <pc:sldMk cId="3057123245" sldId="272"/>
            <ac:inkMk id="141" creationId="{9581E741-0997-4D46-A445-C4DED867B2B2}"/>
          </ac:inkMkLst>
        </pc:inkChg>
        <pc:inkChg chg="add del">
          <ac:chgData name="Mansur He" userId="2cd3e99d6a3c3959" providerId="LiveId" clId="{16CB9BD3-0FD0-435F-BA63-C692E6031789}" dt="2017-11-18T05:43:56.288" v="14439" actId="14100"/>
          <ac:inkMkLst>
            <pc:docMk/>
            <pc:sldMk cId="3057123245" sldId="272"/>
            <ac:inkMk id="142" creationId="{5E7CDF70-9FFA-428A-A295-2A54A4D83611}"/>
          </ac:inkMkLst>
        </pc:inkChg>
        <pc:inkChg chg="add del">
          <ac:chgData name="Mansur He" userId="2cd3e99d6a3c3959" providerId="LiveId" clId="{16CB9BD3-0FD0-435F-BA63-C692E6031789}" dt="2017-11-18T05:43:58.924" v="14441" actId="14100"/>
          <ac:inkMkLst>
            <pc:docMk/>
            <pc:sldMk cId="3057123245" sldId="272"/>
            <ac:inkMk id="143" creationId="{3A1AFC2C-7A5B-4A59-A2C8-E4C370C691C4}"/>
          </ac:inkMkLst>
        </pc:inkChg>
        <pc:inkChg chg="add del">
          <ac:chgData name="Mansur He" userId="2cd3e99d6a3c3959" providerId="LiveId" clId="{16CB9BD3-0FD0-435F-BA63-C692E6031789}" dt="2017-11-18T05:43:58.924" v="14441" actId="14100"/>
          <ac:inkMkLst>
            <pc:docMk/>
            <pc:sldMk cId="3057123245" sldId="272"/>
            <ac:inkMk id="144" creationId="{49D9C00C-E809-40D1-98CA-1EC427EB7E83}"/>
          </ac:inkMkLst>
        </pc:inkChg>
        <pc:inkChg chg="add del">
          <ac:chgData name="Mansur He" userId="2cd3e99d6a3c3959" providerId="LiveId" clId="{16CB9BD3-0FD0-435F-BA63-C692E6031789}" dt="2017-11-18T05:43:59.504" v="14443" actId="14100"/>
          <ac:inkMkLst>
            <pc:docMk/>
            <pc:sldMk cId="3057123245" sldId="272"/>
            <ac:inkMk id="145" creationId="{B8C2500D-2082-4F53-AEA4-FB3587D05E2F}"/>
          </ac:inkMkLst>
        </pc:inkChg>
        <pc:inkChg chg="add del">
          <ac:chgData name="Mansur He" userId="2cd3e99d6a3c3959" providerId="LiveId" clId="{16CB9BD3-0FD0-435F-BA63-C692E6031789}" dt="2017-11-18T05:43:59.504" v="14443" actId="14100"/>
          <ac:inkMkLst>
            <pc:docMk/>
            <pc:sldMk cId="3057123245" sldId="272"/>
            <ac:inkMk id="146" creationId="{F95F7401-943A-4073-B1D3-716906B4CCFA}"/>
          </ac:inkMkLst>
        </pc:inkChg>
        <pc:inkChg chg="add del">
          <ac:chgData name="Mansur He" userId="2cd3e99d6a3c3959" providerId="LiveId" clId="{16CB9BD3-0FD0-435F-BA63-C692E6031789}" dt="2017-11-18T05:44:00.425" v="14445" actId="14100"/>
          <ac:inkMkLst>
            <pc:docMk/>
            <pc:sldMk cId="3057123245" sldId="272"/>
            <ac:inkMk id="147" creationId="{68DE69D1-2102-43DD-B4C1-93E125A39AD9}"/>
          </ac:inkMkLst>
        </pc:inkChg>
        <pc:inkChg chg="add del">
          <ac:chgData name="Mansur He" userId="2cd3e99d6a3c3959" providerId="LiveId" clId="{16CB9BD3-0FD0-435F-BA63-C692E6031789}" dt="2017-11-18T05:44:00.425" v="14445" actId="14100"/>
          <ac:inkMkLst>
            <pc:docMk/>
            <pc:sldMk cId="3057123245" sldId="272"/>
            <ac:inkMk id="148" creationId="{BE114342-2F2E-41E2-8B7B-AB51AEE295D9}"/>
          </ac:inkMkLst>
        </pc:inkChg>
        <pc:inkChg chg="add del">
          <ac:chgData name="Mansur He" userId="2cd3e99d6a3c3959" providerId="LiveId" clId="{16CB9BD3-0FD0-435F-BA63-C692E6031789}" dt="2017-11-18T05:44:01.441" v="14448" actId="14100"/>
          <ac:inkMkLst>
            <pc:docMk/>
            <pc:sldMk cId="3057123245" sldId="272"/>
            <ac:inkMk id="149" creationId="{4B21ED92-02D8-47A1-921D-6B9940EAAF00}"/>
          </ac:inkMkLst>
        </pc:inkChg>
        <pc:inkChg chg="add del">
          <ac:chgData name="Mansur He" userId="2cd3e99d6a3c3959" providerId="LiveId" clId="{16CB9BD3-0FD0-435F-BA63-C692E6031789}" dt="2017-11-18T05:44:01.441" v="14448" actId="14100"/>
          <ac:inkMkLst>
            <pc:docMk/>
            <pc:sldMk cId="3057123245" sldId="272"/>
            <ac:inkMk id="150" creationId="{2027A141-B289-4515-937A-08B52AE9FB81}"/>
          </ac:inkMkLst>
        </pc:inkChg>
        <pc:inkChg chg="add del">
          <ac:chgData name="Mansur He" userId="2cd3e99d6a3c3959" providerId="LiveId" clId="{16CB9BD3-0FD0-435F-BA63-C692E6031789}" dt="2017-11-18T05:44:01.441" v="14448" actId="14100"/>
          <ac:inkMkLst>
            <pc:docMk/>
            <pc:sldMk cId="3057123245" sldId="272"/>
            <ac:inkMk id="151" creationId="{3C504662-AE74-4494-85DC-8FE6D01A52EE}"/>
          </ac:inkMkLst>
        </pc:inkChg>
        <pc:inkChg chg="add del">
          <ac:chgData name="Mansur He" userId="2cd3e99d6a3c3959" providerId="LiveId" clId="{16CB9BD3-0FD0-435F-BA63-C692E6031789}" dt="2017-11-18T05:44:04.074" v="14452" actId="14100"/>
          <ac:inkMkLst>
            <pc:docMk/>
            <pc:sldMk cId="3057123245" sldId="272"/>
            <ac:inkMk id="152" creationId="{00F23E92-F58A-4776-80F4-4D77FA4C4BD6}"/>
          </ac:inkMkLst>
        </pc:inkChg>
        <pc:inkChg chg="add del">
          <ac:chgData name="Mansur He" userId="2cd3e99d6a3c3959" providerId="LiveId" clId="{16CB9BD3-0FD0-435F-BA63-C692E6031789}" dt="2017-11-18T05:44:02.673" v="14450" actId="14100"/>
          <ac:inkMkLst>
            <pc:docMk/>
            <pc:sldMk cId="3057123245" sldId="272"/>
            <ac:inkMk id="153" creationId="{DA14F8E8-D478-467F-8D77-2C82CB714AC6}"/>
          </ac:inkMkLst>
        </pc:inkChg>
        <pc:inkChg chg="add del">
          <ac:chgData name="Mansur He" userId="2cd3e99d6a3c3959" providerId="LiveId" clId="{16CB9BD3-0FD0-435F-BA63-C692E6031789}" dt="2017-11-18T05:44:04.074" v="14452" actId="14100"/>
          <ac:inkMkLst>
            <pc:docMk/>
            <pc:sldMk cId="3057123245" sldId="272"/>
            <ac:inkMk id="154" creationId="{C30DF93F-2880-493B-ABC3-4D03A400A00F}"/>
          </ac:inkMkLst>
        </pc:inkChg>
        <pc:inkChg chg="add del">
          <ac:chgData name="Mansur He" userId="2cd3e99d6a3c3959" providerId="LiveId" clId="{16CB9BD3-0FD0-435F-BA63-C692E6031789}" dt="2017-11-18T05:44:13.437" v="14454" actId="14100"/>
          <ac:inkMkLst>
            <pc:docMk/>
            <pc:sldMk cId="3057123245" sldId="272"/>
            <ac:inkMk id="155" creationId="{BD8F3145-F72B-4C85-8A62-C20FA61C3ED7}"/>
          </ac:inkMkLst>
        </pc:inkChg>
        <pc:inkChg chg="add del">
          <ac:chgData name="Mansur He" userId="2cd3e99d6a3c3959" providerId="LiveId" clId="{16CB9BD3-0FD0-435F-BA63-C692E6031789}" dt="2017-11-18T05:44:13.437" v="14454" actId="14100"/>
          <ac:inkMkLst>
            <pc:docMk/>
            <pc:sldMk cId="3057123245" sldId="272"/>
            <ac:inkMk id="156" creationId="{153531E2-37CB-4B5E-A4A3-FA013BB14920}"/>
          </ac:inkMkLst>
        </pc:inkChg>
        <pc:inkChg chg="add del">
          <ac:chgData name="Mansur He" userId="2cd3e99d6a3c3959" providerId="LiveId" clId="{16CB9BD3-0FD0-435F-BA63-C692E6031789}" dt="2017-11-18T05:44:14.085" v="14456" actId="14100"/>
          <ac:inkMkLst>
            <pc:docMk/>
            <pc:sldMk cId="3057123245" sldId="272"/>
            <ac:inkMk id="157" creationId="{7D417DCA-EEE7-49C3-AFF5-2BE6E29302D9}"/>
          </ac:inkMkLst>
        </pc:inkChg>
        <pc:inkChg chg="add del">
          <ac:chgData name="Mansur He" userId="2cd3e99d6a3c3959" providerId="LiveId" clId="{16CB9BD3-0FD0-435F-BA63-C692E6031789}" dt="2017-11-18T05:44:14.085" v="14456" actId="14100"/>
          <ac:inkMkLst>
            <pc:docMk/>
            <pc:sldMk cId="3057123245" sldId="272"/>
            <ac:inkMk id="158" creationId="{A2C80D2E-4536-4653-BFB1-8EF45A620E02}"/>
          </ac:inkMkLst>
        </pc:inkChg>
        <pc:inkChg chg="add del">
          <ac:chgData name="Mansur He" userId="2cd3e99d6a3c3959" providerId="LiveId" clId="{16CB9BD3-0FD0-435F-BA63-C692E6031789}" dt="2017-11-18T05:44:14.918" v="14458" actId="14100"/>
          <ac:inkMkLst>
            <pc:docMk/>
            <pc:sldMk cId="3057123245" sldId="272"/>
            <ac:inkMk id="159" creationId="{A2E6E455-4F48-42B2-9AB8-340BAB43DC9A}"/>
          </ac:inkMkLst>
        </pc:inkChg>
        <pc:inkChg chg="add del">
          <ac:chgData name="Mansur He" userId="2cd3e99d6a3c3959" providerId="LiveId" clId="{16CB9BD3-0FD0-435F-BA63-C692E6031789}" dt="2017-11-18T05:44:14.918" v="14458" actId="14100"/>
          <ac:inkMkLst>
            <pc:docMk/>
            <pc:sldMk cId="3057123245" sldId="272"/>
            <ac:inkMk id="160" creationId="{3BE358A8-3D9F-4EB7-AD8D-7D677EE8DA7F}"/>
          </ac:inkMkLst>
        </pc:inkChg>
        <pc:inkChg chg="add del">
          <ac:chgData name="Mansur He" userId="2cd3e99d6a3c3959" providerId="LiveId" clId="{16CB9BD3-0FD0-435F-BA63-C692E6031789}" dt="2017-11-18T05:44:19.745" v="14460" actId="14100"/>
          <ac:inkMkLst>
            <pc:docMk/>
            <pc:sldMk cId="3057123245" sldId="272"/>
            <ac:inkMk id="161" creationId="{54F80F10-D6D3-48B6-AA8B-C03FFCCE1840}"/>
          </ac:inkMkLst>
        </pc:inkChg>
        <pc:inkChg chg="add del">
          <ac:chgData name="Mansur He" userId="2cd3e99d6a3c3959" providerId="LiveId" clId="{16CB9BD3-0FD0-435F-BA63-C692E6031789}" dt="2017-11-18T05:44:19.745" v="14460" actId="14100"/>
          <ac:inkMkLst>
            <pc:docMk/>
            <pc:sldMk cId="3057123245" sldId="272"/>
            <ac:inkMk id="162" creationId="{CD1B959B-2739-48C5-AA56-0F19F9936418}"/>
          </ac:inkMkLst>
        </pc:inkChg>
        <pc:inkChg chg="add del">
          <ac:chgData name="Mansur He" userId="2cd3e99d6a3c3959" providerId="LiveId" clId="{16CB9BD3-0FD0-435F-BA63-C692E6031789}" dt="2017-11-18T05:44:20.277" v="14462" actId="14100"/>
          <ac:inkMkLst>
            <pc:docMk/>
            <pc:sldMk cId="3057123245" sldId="272"/>
            <ac:inkMk id="163" creationId="{5D3E4FE6-10A1-49BB-97B1-CF9FDC89791D}"/>
          </ac:inkMkLst>
        </pc:inkChg>
        <pc:inkChg chg="add del">
          <ac:chgData name="Mansur He" userId="2cd3e99d6a3c3959" providerId="LiveId" clId="{16CB9BD3-0FD0-435F-BA63-C692E6031789}" dt="2017-11-18T05:44:20.277" v="14462" actId="14100"/>
          <ac:inkMkLst>
            <pc:docMk/>
            <pc:sldMk cId="3057123245" sldId="272"/>
            <ac:inkMk id="164" creationId="{740269C3-11A0-480C-89ED-93A113CFABD1}"/>
          </ac:inkMkLst>
        </pc:inkChg>
        <pc:inkChg chg="add del">
          <ac:chgData name="Mansur He" userId="2cd3e99d6a3c3959" providerId="LiveId" clId="{16CB9BD3-0FD0-435F-BA63-C692E6031789}" dt="2017-11-18T05:44:23.048" v="14464" actId="14100"/>
          <ac:inkMkLst>
            <pc:docMk/>
            <pc:sldMk cId="3057123245" sldId="272"/>
            <ac:inkMk id="165" creationId="{771427F2-8286-447C-8833-CC3323C43FD1}"/>
          </ac:inkMkLst>
        </pc:inkChg>
        <pc:inkChg chg="add del">
          <ac:chgData name="Mansur He" userId="2cd3e99d6a3c3959" providerId="LiveId" clId="{16CB9BD3-0FD0-435F-BA63-C692E6031789}" dt="2017-11-18T05:44:23.048" v="14464" actId="14100"/>
          <ac:inkMkLst>
            <pc:docMk/>
            <pc:sldMk cId="3057123245" sldId="272"/>
            <ac:inkMk id="166" creationId="{2138AFAA-A9D5-46D9-AEFD-7821F810B43B}"/>
          </ac:inkMkLst>
        </pc:inkChg>
        <pc:inkChg chg="add del">
          <ac:chgData name="Mansur He" userId="2cd3e99d6a3c3959" providerId="LiveId" clId="{16CB9BD3-0FD0-435F-BA63-C692E6031789}" dt="2017-11-18T05:44:46.769" v="14472" actId="14100"/>
          <ac:inkMkLst>
            <pc:docMk/>
            <pc:sldMk cId="3057123245" sldId="272"/>
            <ac:inkMk id="167" creationId="{3C3D33B3-4B20-4F69-BCD3-76C845C51005}"/>
          </ac:inkMkLst>
        </pc:inkChg>
        <pc:inkChg chg="add del">
          <ac:chgData name="Mansur He" userId="2cd3e99d6a3c3959" providerId="LiveId" clId="{16CB9BD3-0FD0-435F-BA63-C692E6031789}" dt="2017-11-18T05:44:26.554" v="14466" actId="14100"/>
          <ac:inkMkLst>
            <pc:docMk/>
            <pc:sldMk cId="3057123245" sldId="272"/>
            <ac:inkMk id="168" creationId="{7767A7E9-4FF7-47F4-A68F-FEFE52E49840}"/>
          </ac:inkMkLst>
        </pc:inkChg>
        <pc:inkChg chg="add del">
          <ac:chgData name="Mansur He" userId="2cd3e99d6a3c3959" providerId="LiveId" clId="{16CB9BD3-0FD0-435F-BA63-C692E6031789}" dt="2017-11-18T05:44:29.842" v="14468" actId="14100"/>
          <ac:inkMkLst>
            <pc:docMk/>
            <pc:sldMk cId="3057123245" sldId="272"/>
            <ac:inkMk id="169" creationId="{05FE5817-D331-4EA8-953A-CF6C272A7129}"/>
          </ac:inkMkLst>
        </pc:inkChg>
        <pc:inkChg chg="add del">
          <ac:chgData name="Mansur He" userId="2cd3e99d6a3c3959" providerId="LiveId" clId="{16CB9BD3-0FD0-435F-BA63-C692E6031789}" dt="2017-11-18T05:44:31.197" v="14470" actId="14100"/>
          <ac:inkMkLst>
            <pc:docMk/>
            <pc:sldMk cId="3057123245" sldId="272"/>
            <ac:inkMk id="170" creationId="{A2BB8BA0-82A8-4D5F-8620-D31AD4308DA1}"/>
          </ac:inkMkLst>
        </pc:inkChg>
        <pc:inkChg chg="add del">
          <ac:chgData name="Mansur He" userId="2cd3e99d6a3c3959" providerId="LiveId" clId="{16CB9BD3-0FD0-435F-BA63-C692E6031789}" dt="2017-11-18T05:44:46.769" v="14472" actId="14100"/>
          <ac:inkMkLst>
            <pc:docMk/>
            <pc:sldMk cId="3057123245" sldId="272"/>
            <ac:inkMk id="171" creationId="{BDB42729-C83D-44F6-BC1C-0FC9D8965E98}"/>
          </ac:inkMkLst>
        </pc:inkChg>
        <pc:inkChg chg="add del">
          <ac:chgData name="Mansur He" userId="2cd3e99d6a3c3959" providerId="LiveId" clId="{16CB9BD3-0FD0-435F-BA63-C692E6031789}" dt="2017-11-18T05:44:47.318" v="14474" actId="14100"/>
          <ac:inkMkLst>
            <pc:docMk/>
            <pc:sldMk cId="3057123245" sldId="272"/>
            <ac:inkMk id="172" creationId="{80ACEC20-42CC-40F4-80E6-E9D85FEA8B94}"/>
          </ac:inkMkLst>
        </pc:inkChg>
        <pc:inkChg chg="add del">
          <ac:chgData name="Mansur He" userId="2cd3e99d6a3c3959" providerId="LiveId" clId="{16CB9BD3-0FD0-435F-BA63-C692E6031789}" dt="2017-11-18T05:44:47.318" v="14474" actId="14100"/>
          <ac:inkMkLst>
            <pc:docMk/>
            <pc:sldMk cId="3057123245" sldId="272"/>
            <ac:inkMk id="173" creationId="{2E9F88EE-84BA-43AC-BF66-1D4DB9845A80}"/>
          </ac:inkMkLst>
        </pc:inkChg>
        <pc:inkChg chg="add del">
          <ac:chgData name="Mansur He" userId="2cd3e99d6a3c3959" providerId="LiveId" clId="{16CB9BD3-0FD0-435F-BA63-C692E6031789}" dt="2017-11-18T05:44:50.205" v="14476" actId="14100"/>
          <ac:inkMkLst>
            <pc:docMk/>
            <pc:sldMk cId="3057123245" sldId="272"/>
            <ac:inkMk id="174" creationId="{E05ACB26-94E2-4064-B86F-B1462D188AA9}"/>
          </ac:inkMkLst>
        </pc:inkChg>
        <pc:inkChg chg="add del">
          <ac:chgData name="Mansur He" userId="2cd3e99d6a3c3959" providerId="LiveId" clId="{16CB9BD3-0FD0-435F-BA63-C692E6031789}" dt="2017-11-18T05:44:50.205" v="14476" actId="14100"/>
          <ac:inkMkLst>
            <pc:docMk/>
            <pc:sldMk cId="3057123245" sldId="272"/>
            <ac:inkMk id="175" creationId="{4E089EBC-95EE-46CB-BF78-5703640D0E15}"/>
          </ac:inkMkLst>
        </pc:inkChg>
        <pc:inkChg chg="add del">
          <ac:chgData name="Mansur He" userId="2cd3e99d6a3c3959" providerId="LiveId" clId="{16CB9BD3-0FD0-435F-BA63-C692E6031789}" dt="2017-11-18T05:44:57.410" v="14478" actId="14100"/>
          <ac:inkMkLst>
            <pc:docMk/>
            <pc:sldMk cId="3057123245" sldId="272"/>
            <ac:inkMk id="176" creationId="{4935DCE4-05A0-4EFE-9B6A-AD53FE0225D5}"/>
          </ac:inkMkLst>
        </pc:inkChg>
        <pc:inkChg chg="add del">
          <ac:chgData name="Mansur He" userId="2cd3e99d6a3c3959" providerId="LiveId" clId="{16CB9BD3-0FD0-435F-BA63-C692E6031789}" dt="2017-11-18T05:44:57.410" v="14478" actId="14100"/>
          <ac:inkMkLst>
            <pc:docMk/>
            <pc:sldMk cId="3057123245" sldId="272"/>
            <ac:inkMk id="177" creationId="{C6D4EF71-9ED0-40D1-80E2-712B8308309D}"/>
          </ac:inkMkLst>
        </pc:inkChg>
        <pc:inkChg chg="add del">
          <ac:chgData name="Mansur He" userId="2cd3e99d6a3c3959" providerId="LiveId" clId="{16CB9BD3-0FD0-435F-BA63-C692E6031789}" dt="2017-11-18T05:44:58.474" v="14480" actId="14100"/>
          <ac:inkMkLst>
            <pc:docMk/>
            <pc:sldMk cId="3057123245" sldId="272"/>
            <ac:inkMk id="178" creationId="{B47EA0C6-8036-411F-982F-73B7CCCF0767}"/>
          </ac:inkMkLst>
        </pc:inkChg>
        <pc:inkChg chg="add del">
          <ac:chgData name="Mansur He" userId="2cd3e99d6a3c3959" providerId="LiveId" clId="{16CB9BD3-0FD0-435F-BA63-C692E6031789}" dt="2017-11-18T05:44:58.474" v="14480" actId="14100"/>
          <ac:inkMkLst>
            <pc:docMk/>
            <pc:sldMk cId="3057123245" sldId="272"/>
            <ac:inkMk id="179" creationId="{4916673C-F9C0-4E4E-8DE2-39B03102B0ED}"/>
          </ac:inkMkLst>
        </pc:inkChg>
        <pc:inkChg chg="add del">
          <ac:chgData name="Mansur He" userId="2cd3e99d6a3c3959" providerId="LiveId" clId="{16CB9BD3-0FD0-435F-BA63-C692E6031789}" dt="2017-11-18T05:45:15.907" v="14485" actId="14100"/>
          <ac:inkMkLst>
            <pc:docMk/>
            <pc:sldMk cId="3057123245" sldId="272"/>
            <ac:inkMk id="180" creationId="{B1EDE656-CAEB-4DDE-A655-0159DA221C3A}"/>
          </ac:inkMkLst>
        </pc:inkChg>
        <pc:inkChg chg="add del">
          <ac:chgData name="Mansur He" userId="2cd3e99d6a3c3959" providerId="LiveId" clId="{16CB9BD3-0FD0-435F-BA63-C692E6031789}" dt="2017-11-18T05:45:13.603" v="14482" actId="14100"/>
          <ac:inkMkLst>
            <pc:docMk/>
            <pc:sldMk cId="3057123245" sldId="272"/>
            <ac:inkMk id="181" creationId="{6ADB730C-AEC8-4ACB-AC75-A9B905B3A108}"/>
          </ac:inkMkLst>
        </pc:inkChg>
        <pc:inkChg chg="add del">
          <ac:chgData name="Mansur He" userId="2cd3e99d6a3c3959" providerId="LiveId" clId="{16CB9BD3-0FD0-435F-BA63-C692E6031789}" dt="2017-11-18T05:45:15.907" v="14485" actId="14100"/>
          <ac:inkMkLst>
            <pc:docMk/>
            <pc:sldMk cId="3057123245" sldId="272"/>
            <ac:inkMk id="182" creationId="{2741A279-68CB-49AE-B8FF-D0C9465D685F}"/>
          </ac:inkMkLst>
        </pc:inkChg>
        <pc:inkChg chg="add del">
          <ac:chgData name="Mansur He" userId="2cd3e99d6a3c3959" providerId="LiveId" clId="{16CB9BD3-0FD0-435F-BA63-C692E6031789}" dt="2017-11-18T05:45:15.907" v="14485" actId="14100"/>
          <ac:inkMkLst>
            <pc:docMk/>
            <pc:sldMk cId="3057123245" sldId="272"/>
            <ac:inkMk id="183" creationId="{587EC4C2-3805-4746-BE42-ED30A3B4EC00}"/>
          </ac:inkMkLst>
        </pc:inkChg>
        <pc:inkChg chg="add del">
          <ac:chgData name="Mansur He" userId="2cd3e99d6a3c3959" providerId="LiveId" clId="{16CB9BD3-0FD0-435F-BA63-C692E6031789}" dt="2017-11-18T05:46:17.990" v="14517" actId="14100"/>
          <ac:inkMkLst>
            <pc:docMk/>
            <pc:sldMk cId="3057123245" sldId="272"/>
            <ac:inkMk id="184" creationId="{9517744A-B75E-4884-8A01-EFCB444B45D0}"/>
          </ac:inkMkLst>
        </pc:inkChg>
        <pc:inkChg chg="add del">
          <ac:chgData name="Mansur He" userId="2cd3e99d6a3c3959" providerId="LiveId" clId="{16CB9BD3-0FD0-435F-BA63-C692E6031789}" dt="2017-11-18T05:45:23.716" v="14488" actId="14100"/>
          <ac:inkMkLst>
            <pc:docMk/>
            <pc:sldMk cId="3057123245" sldId="272"/>
            <ac:inkMk id="185" creationId="{5DB25DF6-6300-4B43-967F-096A37E57144}"/>
          </ac:inkMkLst>
        </pc:inkChg>
        <pc:inkChg chg="add del">
          <ac:chgData name="Mansur He" userId="2cd3e99d6a3c3959" providerId="LiveId" clId="{16CB9BD3-0FD0-435F-BA63-C692E6031789}" dt="2017-11-18T05:45:23.716" v="14488" actId="14100"/>
          <ac:inkMkLst>
            <pc:docMk/>
            <pc:sldMk cId="3057123245" sldId="272"/>
            <ac:inkMk id="186" creationId="{4AF2ABAE-7992-4119-8724-A59F39724C1E}"/>
          </ac:inkMkLst>
        </pc:inkChg>
        <pc:inkChg chg="add del">
          <ac:chgData name="Mansur He" userId="2cd3e99d6a3c3959" providerId="LiveId" clId="{16CB9BD3-0FD0-435F-BA63-C692E6031789}" dt="2017-11-18T05:45:45.575" v="14495" actId="14100"/>
          <ac:inkMkLst>
            <pc:docMk/>
            <pc:sldMk cId="3057123245" sldId="272"/>
            <ac:inkMk id="187" creationId="{449273B1-6D49-4720-A732-B94323B14A5A}"/>
          </ac:inkMkLst>
        </pc:inkChg>
        <pc:inkChg chg="add del">
          <ac:chgData name="Mansur He" userId="2cd3e99d6a3c3959" providerId="LiveId" clId="{16CB9BD3-0FD0-435F-BA63-C692E6031789}" dt="2017-11-18T05:45:39.909" v="14491" actId="14100"/>
          <ac:inkMkLst>
            <pc:docMk/>
            <pc:sldMk cId="3057123245" sldId="272"/>
            <ac:inkMk id="188" creationId="{3D3F2ED3-8A5F-4599-88AA-06E426078E46}"/>
          </ac:inkMkLst>
        </pc:inkChg>
        <pc:inkChg chg="add del">
          <ac:chgData name="Mansur He" userId="2cd3e99d6a3c3959" providerId="LiveId" clId="{16CB9BD3-0FD0-435F-BA63-C692E6031789}" dt="2017-11-18T05:45:39.910" v="14492" actId="14100"/>
          <ac:inkMkLst>
            <pc:docMk/>
            <pc:sldMk cId="3057123245" sldId="272"/>
            <ac:inkMk id="189" creationId="{C94E85BA-B17E-49EE-9580-12137ED4BDA0}"/>
          </ac:inkMkLst>
        </pc:inkChg>
        <pc:inkChg chg="add del">
          <ac:chgData name="Mansur He" userId="2cd3e99d6a3c3959" providerId="LiveId" clId="{16CB9BD3-0FD0-435F-BA63-C692E6031789}" dt="2017-11-18T05:45:45.575" v="14495" actId="14100"/>
          <ac:inkMkLst>
            <pc:docMk/>
            <pc:sldMk cId="3057123245" sldId="272"/>
            <ac:inkMk id="190" creationId="{78FC35F3-1B91-47C3-BC66-09D476F3AD41}"/>
          </ac:inkMkLst>
        </pc:inkChg>
        <pc:inkChg chg="add del">
          <ac:chgData name="Mansur He" userId="2cd3e99d6a3c3959" providerId="LiveId" clId="{16CB9BD3-0FD0-435F-BA63-C692E6031789}" dt="2017-11-18T05:45:45.575" v="14495" actId="14100"/>
          <ac:inkMkLst>
            <pc:docMk/>
            <pc:sldMk cId="3057123245" sldId="272"/>
            <ac:inkMk id="191" creationId="{797C25CB-0653-4B2F-ACE7-29699211CE9D}"/>
          </ac:inkMkLst>
        </pc:inkChg>
        <pc:inkChg chg="add del">
          <ac:chgData name="Mansur He" userId="2cd3e99d6a3c3959" providerId="LiveId" clId="{16CB9BD3-0FD0-435F-BA63-C692E6031789}" dt="2017-11-18T05:45:48.093" v="14497" actId="14100"/>
          <ac:inkMkLst>
            <pc:docMk/>
            <pc:sldMk cId="3057123245" sldId="272"/>
            <ac:inkMk id="192" creationId="{EABDDDB2-907D-4839-B93F-8FF6CE8C029E}"/>
          </ac:inkMkLst>
        </pc:inkChg>
        <pc:inkChg chg="add del">
          <ac:chgData name="Mansur He" userId="2cd3e99d6a3c3959" providerId="LiveId" clId="{16CB9BD3-0FD0-435F-BA63-C692E6031789}" dt="2017-11-18T05:45:48.093" v="14497" actId="14100"/>
          <ac:inkMkLst>
            <pc:docMk/>
            <pc:sldMk cId="3057123245" sldId="272"/>
            <ac:inkMk id="193" creationId="{52A0CA30-FFF0-4CE3-9629-992AC7CD866E}"/>
          </ac:inkMkLst>
        </pc:inkChg>
        <pc:inkChg chg="add del">
          <ac:chgData name="Mansur He" userId="2cd3e99d6a3c3959" providerId="LiveId" clId="{16CB9BD3-0FD0-435F-BA63-C692E6031789}" dt="2017-11-18T05:45:59.827" v="14504" actId="14100"/>
          <ac:inkMkLst>
            <pc:docMk/>
            <pc:sldMk cId="3057123245" sldId="272"/>
            <ac:inkMk id="194" creationId="{30F66235-FEEF-40EF-BE03-5C7AEFEBF5E8}"/>
          </ac:inkMkLst>
        </pc:inkChg>
        <pc:inkChg chg="add del">
          <ac:chgData name="Mansur He" userId="2cd3e99d6a3c3959" providerId="LiveId" clId="{16CB9BD3-0FD0-435F-BA63-C692E6031789}" dt="2017-11-18T05:45:59.827" v="14504" actId="14100"/>
          <ac:inkMkLst>
            <pc:docMk/>
            <pc:sldMk cId="3057123245" sldId="272"/>
            <ac:inkMk id="195" creationId="{4A66FE3A-F460-4297-AEA6-325863634ED1}"/>
          </ac:inkMkLst>
        </pc:inkChg>
        <pc:inkChg chg="add del">
          <ac:chgData name="Mansur He" userId="2cd3e99d6a3c3959" providerId="LiveId" clId="{16CB9BD3-0FD0-435F-BA63-C692E6031789}" dt="2017-11-18T05:45:53.322" v="14500" actId="14100"/>
          <ac:inkMkLst>
            <pc:docMk/>
            <pc:sldMk cId="3057123245" sldId="272"/>
            <ac:inkMk id="196" creationId="{B0E9C48E-DF25-4B57-A2CC-5F0F964E22D7}"/>
          </ac:inkMkLst>
        </pc:inkChg>
        <pc:inkChg chg="add del">
          <ac:chgData name="Mansur He" userId="2cd3e99d6a3c3959" providerId="LiveId" clId="{16CB9BD3-0FD0-435F-BA63-C692E6031789}" dt="2017-11-18T05:45:54.679" v="14502" actId="14100"/>
          <ac:inkMkLst>
            <pc:docMk/>
            <pc:sldMk cId="3057123245" sldId="272"/>
            <ac:inkMk id="197" creationId="{4E496A11-23F3-459C-A4CD-324A8829EF80}"/>
          </ac:inkMkLst>
        </pc:inkChg>
        <pc:inkChg chg="add del">
          <ac:chgData name="Mansur He" userId="2cd3e99d6a3c3959" providerId="LiveId" clId="{16CB9BD3-0FD0-435F-BA63-C692E6031789}" dt="2017-11-18T05:45:59.827" v="14504" actId="14100"/>
          <ac:inkMkLst>
            <pc:docMk/>
            <pc:sldMk cId="3057123245" sldId="272"/>
            <ac:inkMk id="198" creationId="{DC8649D3-B4FE-4C9D-8E91-F27E23C1B7F8}"/>
          </ac:inkMkLst>
        </pc:inkChg>
        <pc:inkChg chg="add del">
          <ac:chgData name="Mansur He" userId="2cd3e99d6a3c3959" providerId="LiveId" clId="{16CB9BD3-0FD0-435F-BA63-C692E6031789}" dt="2017-11-18T05:46:01.365" v="14506" actId="14100"/>
          <ac:inkMkLst>
            <pc:docMk/>
            <pc:sldMk cId="3057123245" sldId="272"/>
            <ac:inkMk id="199" creationId="{4DF847B3-B60C-4FDF-BF84-A4A4D410AE44}"/>
          </ac:inkMkLst>
        </pc:inkChg>
        <pc:inkChg chg="add del">
          <ac:chgData name="Mansur He" userId="2cd3e99d6a3c3959" providerId="LiveId" clId="{16CB9BD3-0FD0-435F-BA63-C692E6031789}" dt="2017-11-18T05:46:01.365" v="14506" actId="14100"/>
          <ac:inkMkLst>
            <pc:docMk/>
            <pc:sldMk cId="3057123245" sldId="272"/>
            <ac:inkMk id="200" creationId="{2C6A3426-DCA3-42DB-89E8-2CDC4AFB0525}"/>
          </ac:inkMkLst>
        </pc:inkChg>
        <pc:inkChg chg="add del">
          <ac:chgData name="Mansur He" userId="2cd3e99d6a3c3959" providerId="LiveId" clId="{16CB9BD3-0FD0-435F-BA63-C692E6031789}" dt="2017-11-18T05:46:07.093" v="14508" actId="14100"/>
          <ac:inkMkLst>
            <pc:docMk/>
            <pc:sldMk cId="3057123245" sldId="272"/>
            <ac:inkMk id="201" creationId="{DD6C583E-C834-4FB9-BD80-9F27E199DEF9}"/>
          </ac:inkMkLst>
        </pc:inkChg>
        <pc:inkChg chg="add del">
          <ac:chgData name="Mansur He" userId="2cd3e99d6a3c3959" providerId="LiveId" clId="{16CB9BD3-0FD0-435F-BA63-C692E6031789}" dt="2017-11-18T05:46:07.093" v="14508" actId="14100"/>
          <ac:inkMkLst>
            <pc:docMk/>
            <pc:sldMk cId="3057123245" sldId="272"/>
            <ac:inkMk id="202" creationId="{46C82280-EAE8-46B6-9FAE-EF7553016384}"/>
          </ac:inkMkLst>
        </pc:inkChg>
        <pc:inkChg chg="add del">
          <ac:chgData name="Mansur He" userId="2cd3e99d6a3c3959" providerId="LiveId" clId="{16CB9BD3-0FD0-435F-BA63-C692E6031789}" dt="2017-11-18T05:46:08.725" v="14510" actId="14100"/>
          <ac:inkMkLst>
            <pc:docMk/>
            <pc:sldMk cId="3057123245" sldId="272"/>
            <ac:inkMk id="203" creationId="{32997C34-164F-40FD-986C-187FF525C92E}"/>
          </ac:inkMkLst>
        </pc:inkChg>
        <pc:inkChg chg="add del">
          <ac:chgData name="Mansur He" userId="2cd3e99d6a3c3959" providerId="LiveId" clId="{16CB9BD3-0FD0-435F-BA63-C692E6031789}" dt="2017-11-18T05:46:08.725" v="14510" actId="14100"/>
          <ac:inkMkLst>
            <pc:docMk/>
            <pc:sldMk cId="3057123245" sldId="272"/>
            <ac:inkMk id="204" creationId="{B26D891C-5648-499F-8F2A-987F26594D3D}"/>
          </ac:inkMkLst>
        </pc:inkChg>
        <pc:inkChg chg="add del">
          <ac:chgData name="Mansur He" userId="2cd3e99d6a3c3959" providerId="LiveId" clId="{16CB9BD3-0FD0-435F-BA63-C692E6031789}" dt="2017-11-18T05:46:13.785" v="14513" actId="14100"/>
          <ac:inkMkLst>
            <pc:docMk/>
            <pc:sldMk cId="3057123245" sldId="272"/>
            <ac:inkMk id="205" creationId="{16B917B3-434A-4BA9-A237-187CBF2B3781}"/>
          </ac:inkMkLst>
        </pc:inkChg>
        <pc:inkChg chg="add del">
          <ac:chgData name="Mansur He" userId="2cd3e99d6a3c3959" providerId="LiveId" clId="{16CB9BD3-0FD0-435F-BA63-C692E6031789}" dt="2017-11-18T05:46:13.785" v="14513" actId="14100"/>
          <ac:inkMkLst>
            <pc:docMk/>
            <pc:sldMk cId="3057123245" sldId="272"/>
            <ac:inkMk id="206" creationId="{8913E6AA-343D-4EB9-99E7-3A7E3FCA1964}"/>
          </ac:inkMkLst>
        </pc:inkChg>
        <pc:inkChg chg="add del">
          <ac:chgData name="Mansur He" userId="2cd3e99d6a3c3959" providerId="LiveId" clId="{16CB9BD3-0FD0-435F-BA63-C692E6031789}" dt="2017-11-18T05:46:13.785" v="14513" actId="14100"/>
          <ac:inkMkLst>
            <pc:docMk/>
            <pc:sldMk cId="3057123245" sldId="272"/>
            <ac:inkMk id="207" creationId="{9CEA30D6-C9EE-4A81-86EA-2B8FD7E4D5AF}"/>
          </ac:inkMkLst>
        </pc:inkChg>
        <pc:inkChg chg="add del">
          <ac:chgData name="Mansur He" userId="2cd3e99d6a3c3959" providerId="LiveId" clId="{16CB9BD3-0FD0-435F-BA63-C692E6031789}" dt="2017-11-18T05:46:14.365" v="14515" actId="14100"/>
          <ac:inkMkLst>
            <pc:docMk/>
            <pc:sldMk cId="3057123245" sldId="272"/>
            <ac:inkMk id="208" creationId="{62EA3CF7-2657-4E4C-AF4C-D58D07C583DE}"/>
          </ac:inkMkLst>
        </pc:inkChg>
        <pc:inkChg chg="add del">
          <ac:chgData name="Mansur He" userId="2cd3e99d6a3c3959" providerId="LiveId" clId="{16CB9BD3-0FD0-435F-BA63-C692E6031789}" dt="2017-11-18T05:46:14.365" v="14515" actId="14100"/>
          <ac:inkMkLst>
            <pc:docMk/>
            <pc:sldMk cId="3057123245" sldId="272"/>
            <ac:inkMk id="209" creationId="{B31E9C9B-BC00-4645-9289-88BBD591FC74}"/>
          </ac:inkMkLst>
        </pc:inkChg>
        <pc:inkChg chg="add">
          <ac:chgData name="Mansur He" userId="2cd3e99d6a3c3959" providerId="LiveId" clId="{16CB9BD3-0FD0-435F-BA63-C692E6031789}" dt="2017-11-18T05:46:14.365" v="14515" actId="14100"/>
          <ac:inkMkLst>
            <pc:docMk/>
            <pc:sldMk cId="3057123245" sldId="272"/>
            <ac:inkMk id="210" creationId="{046876AF-0AD0-47C5-9925-A74295C83FE4}"/>
          </ac:inkMkLst>
        </pc:inkChg>
        <pc:inkChg chg="add del">
          <ac:chgData name="Mansur He" userId="2cd3e99d6a3c3959" providerId="LiveId" clId="{16CB9BD3-0FD0-435F-BA63-C692E6031789}" dt="2017-11-18T05:46:17.990" v="14517" actId="14100"/>
          <ac:inkMkLst>
            <pc:docMk/>
            <pc:sldMk cId="3057123245" sldId="272"/>
            <ac:inkMk id="211" creationId="{A2BDBAEA-84FE-4E80-B56C-669EF8A76213}"/>
          </ac:inkMkLst>
        </pc:inkChg>
        <pc:inkChg chg="add">
          <ac:chgData name="Mansur He" userId="2cd3e99d6a3c3959" providerId="LiveId" clId="{16CB9BD3-0FD0-435F-BA63-C692E6031789}" dt="2017-11-18T05:46:17.990" v="14517" actId="14100"/>
          <ac:inkMkLst>
            <pc:docMk/>
            <pc:sldMk cId="3057123245" sldId="272"/>
            <ac:inkMk id="212" creationId="{766E4DD6-D77C-42FA-962C-10DFCCCE152D}"/>
          </ac:inkMkLst>
        </pc:inkChg>
      </pc:sldChg>
      <pc:sldChg chg="addSp delSp modSp add ord">
        <pc:chgData name="Mansur He" userId="2cd3e99d6a3c3959" providerId="LiveId" clId="{16CB9BD3-0FD0-435F-BA63-C692E6031789}" dt="2017-11-18T06:37:34.993" v="15305" actId="20577"/>
        <pc:sldMkLst>
          <pc:docMk/>
          <pc:sldMk cId="524861586" sldId="273"/>
        </pc:sldMkLst>
        <pc:spChg chg="add mod">
          <ac:chgData name="Mansur He" userId="2cd3e99d6a3c3959" providerId="LiveId" clId="{16CB9BD3-0FD0-435F-BA63-C692E6031789}" dt="2017-11-18T06:09:12.262" v="14932" actId="1076"/>
          <ac:spMkLst>
            <pc:docMk/>
            <pc:sldMk cId="524861586" sldId="273"/>
            <ac:spMk id="2" creationId="{69AC2063-4663-48F9-A44B-B2A1D3C14910}"/>
          </ac:spMkLst>
        </pc:spChg>
        <pc:spChg chg="del">
          <ac:chgData name="Mansur He" userId="2cd3e99d6a3c3959" providerId="LiveId" clId="{16CB9BD3-0FD0-435F-BA63-C692E6031789}" dt="2017-11-18T01:05:31.339" v="7380" actId="478"/>
          <ac:spMkLst>
            <pc:docMk/>
            <pc:sldMk cId="524861586" sldId="273"/>
            <ac:spMk id="2" creationId="{B7ECA5A4-A41E-4B88-B0B8-E125088BFD62}"/>
          </ac:spMkLst>
        </pc:spChg>
        <pc:spChg chg="del">
          <ac:chgData name="Mansur He" userId="2cd3e99d6a3c3959" providerId="LiveId" clId="{16CB9BD3-0FD0-435F-BA63-C692E6031789}" dt="2017-11-18T01:05:31.339" v="7380" actId="478"/>
          <ac:spMkLst>
            <pc:docMk/>
            <pc:sldMk cId="524861586" sldId="273"/>
            <ac:spMk id="3" creationId="{5288352C-4F2A-48E5-9E77-EB5E45F4DCDD}"/>
          </ac:spMkLst>
        </pc:spChg>
        <pc:spChg chg="add mod">
          <ac:chgData name="Mansur He" userId="2cd3e99d6a3c3959" providerId="LiveId" clId="{16CB9BD3-0FD0-435F-BA63-C692E6031789}" dt="2017-11-18T06:08:51.073" v="14926" actId="14100"/>
          <ac:spMkLst>
            <pc:docMk/>
            <pc:sldMk cId="524861586" sldId="273"/>
            <ac:spMk id="4" creationId="{9D2353B3-A3EB-45FB-8850-DCEF6811FB86}"/>
          </ac:spMkLst>
        </pc:spChg>
        <pc:spChg chg="add">
          <ac:chgData name="Mansur He" userId="2cd3e99d6a3c3959" providerId="LiveId" clId="{16CB9BD3-0FD0-435F-BA63-C692E6031789}" dt="2017-11-18T01:06:38.229" v="7393" actId="1076"/>
          <ac:spMkLst>
            <pc:docMk/>
            <pc:sldMk cId="524861586" sldId="273"/>
            <ac:spMk id="6" creationId="{70B72E4C-F3CC-43D4-BAF8-1502137558DE}"/>
          </ac:spMkLst>
        </pc:spChg>
        <pc:spChg chg="add mod ord">
          <ac:chgData name="Mansur He" userId="2cd3e99d6a3c3959" providerId="LiveId" clId="{16CB9BD3-0FD0-435F-BA63-C692E6031789}" dt="2017-11-18T06:10:24.440" v="14950" actId="1076"/>
          <ac:spMkLst>
            <pc:docMk/>
            <pc:sldMk cId="524861586" sldId="273"/>
            <ac:spMk id="7" creationId="{5D74A605-B9DF-4588-911B-4756B393794F}"/>
          </ac:spMkLst>
        </pc:spChg>
        <pc:spChg chg="add mod">
          <ac:chgData name="Mansur He" userId="2cd3e99d6a3c3959" providerId="LiveId" clId="{16CB9BD3-0FD0-435F-BA63-C692E6031789}" dt="2017-11-18T06:36:57.640" v="15297" actId="14100"/>
          <ac:spMkLst>
            <pc:docMk/>
            <pc:sldMk cId="524861586" sldId="273"/>
            <ac:spMk id="8" creationId="{8932F3A3-C5F6-4FCF-AB2C-87CB9D72037B}"/>
          </ac:spMkLst>
        </pc:spChg>
        <pc:spChg chg="add mod ord">
          <ac:chgData name="Mansur He" userId="2cd3e99d6a3c3959" providerId="LiveId" clId="{16CB9BD3-0FD0-435F-BA63-C692E6031789}" dt="2017-11-18T06:03:11.406" v="14850" actId="164"/>
          <ac:spMkLst>
            <pc:docMk/>
            <pc:sldMk cId="524861586" sldId="273"/>
            <ac:spMk id="10" creationId="{DF90DBDB-D8C0-4EED-B4FC-9130A3B7EFA3}"/>
          </ac:spMkLst>
        </pc:spChg>
        <pc:spChg chg="add mod ord">
          <ac:chgData name="Mansur He" userId="2cd3e99d6a3c3959" providerId="LiveId" clId="{16CB9BD3-0FD0-435F-BA63-C692E6031789}" dt="2017-11-18T05:55:11.714" v="14689" actId="164"/>
          <ac:spMkLst>
            <pc:docMk/>
            <pc:sldMk cId="524861586" sldId="273"/>
            <ac:spMk id="13" creationId="{C2143CED-2FA8-44AF-A71E-8CC68E01F80A}"/>
          </ac:spMkLst>
        </pc:spChg>
        <pc:spChg chg="add mod">
          <ac:chgData name="Mansur He" userId="2cd3e99d6a3c3959" providerId="LiveId" clId="{16CB9BD3-0FD0-435F-BA63-C692E6031789}" dt="2017-11-18T01:22:22.123" v="7958" actId="164"/>
          <ac:spMkLst>
            <pc:docMk/>
            <pc:sldMk cId="524861586" sldId="273"/>
            <ac:spMk id="15" creationId="{4ED29D83-8706-44C7-BE48-69CDDAA33AE2}"/>
          </ac:spMkLst>
        </pc:spChg>
        <pc:spChg chg="add del mod">
          <ac:chgData name="Mansur He" userId="2cd3e99d6a3c3959" providerId="LiveId" clId="{16CB9BD3-0FD0-435F-BA63-C692E6031789}" dt="2017-11-18T01:23:35.002" v="7975" actId="478"/>
          <ac:spMkLst>
            <pc:docMk/>
            <pc:sldMk cId="524861586" sldId="273"/>
            <ac:spMk id="17" creationId="{83D2A8E5-9962-4F06-A493-F2F97A694C78}"/>
          </ac:spMkLst>
        </pc:spChg>
        <pc:spChg chg="add mod">
          <ac:chgData name="Mansur He" userId="2cd3e99d6a3c3959" providerId="LiveId" clId="{16CB9BD3-0FD0-435F-BA63-C692E6031789}" dt="2017-11-18T02:12:39.715" v="9315" actId="1076"/>
          <ac:spMkLst>
            <pc:docMk/>
            <pc:sldMk cId="524861586" sldId="273"/>
            <ac:spMk id="18" creationId="{6BD9C976-C53E-44E6-A442-FA9ABD387F64}"/>
          </ac:spMkLst>
        </pc:spChg>
        <pc:spChg chg="add del mod">
          <ac:chgData name="Mansur He" userId="2cd3e99d6a3c3959" providerId="LiveId" clId="{16CB9BD3-0FD0-435F-BA63-C692E6031789}" dt="2017-11-18T01:23:35.935" v="7976" actId="478"/>
          <ac:spMkLst>
            <pc:docMk/>
            <pc:sldMk cId="524861586" sldId="273"/>
            <ac:spMk id="18" creationId="{847B8112-F198-4753-AB29-76AA574ADE9F}"/>
          </ac:spMkLst>
        </pc:spChg>
        <pc:spChg chg="add del mod">
          <ac:chgData name="Mansur He" userId="2cd3e99d6a3c3959" providerId="LiveId" clId="{16CB9BD3-0FD0-435F-BA63-C692E6031789}" dt="2017-11-18T02:21:59.284" v="9467" actId="478"/>
          <ac:spMkLst>
            <pc:docMk/>
            <pc:sldMk cId="524861586" sldId="273"/>
            <ac:spMk id="19" creationId="{C5AF34C8-5B93-45AB-861D-724C84050F72}"/>
          </ac:spMkLst>
        </pc:spChg>
        <pc:spChg chg="add del mod">
          <ac:chgData name="Mansur He" userId="2cd3e99d6a3c3959" providerId="LiveId" clId="{16CB9BD3-0FD0-435F-BA63-C692E6031789}" dt="2017-11-18T01:23:46.571" v="7980" actId="478"/>
          <ac:spMkLst>
            <pc:docMk/>
            <pc:sldMk cId="524861586" sldId="273"/>
            <ac:spMk id="19" creationId="{7569D26F-8DA7-448B-BBF7-516D2D76024A}"/>
          </ac:spMkLst>
        </pc:spChg>
        <pc:spChg chg="add mod">
          <ac:chgData name="Mansur He" userId="2cd3e99d6a3c3959" providerId="LiveId" clId="{16CB9BD3-0FD0-435F-BA63-C692E6031789}" dt="2017-11-18T05:55:11.714" v="14689" actId="164"/>
          <ac:spMkLst>
            <pc:docMk/>
            <pc:sldMk cId="524861586" sldId="273"/>
            <ac:spMk id="19" creationId="{896CA5B0-419B-4DDC-A952-975678319FC1}"/>
          </ac:spMkLst>
        </pc:spChg>
        <pc:spChg chg="add mod">
          <ac:chgData name="Mansur He" userId="2cd3e99d6a3c3959" providerId="LiveId" clId="{16CB9BD3-0FD0-435F-BA63-C692E6031789}" dt="2017-11-18T01:45:29.788" v="8191" actId="164"/>
          <ac:spMkLst>
            <pc:docMk/>
            <pc:sldMk cId="524861586" sldId="273"/>
            <ac:spMk id="20" creationId="{83B8C834-4F57-490E-BECD-E1DBA8E38A94}"/>
          </ac:spMkLst>
        </pc:spChg>
        <pc:spChg chg="add mod">
          <ac:chgData name="Mansur He" userId="2cd3e99d6a3c3959" providerId="LiveId" clId="{16CB9BD3-0FD0-435F-BA63-C692E6031789}" dt="2017-11-18T01:45:29.788" v="8191" actId="164"/>
          <ac:spMkLst>
            <pc:docMk/>
            <pc:sldMk cId="524861586" sldId="273"/>
            <ac:spMk id="21" creationId="{017A0A38-26F9-413E-8F12-51FF41FEE005}"/>
          </ac:spMkLst>
        </pc:spChg>
        <pc:spChg chg="add del mod">
          <ac:chgData name="Mansur He" userId="2cd3e99d6a3c3959" providerId="LiveId" clId="{16CB9BD3-0FD0-435F-BA63-C692E6031789}" dt="2017-11-18T05:51:54.902" v="14624" actId="11529"/>
          <ac:spMkLst>
            <pc:docMk/>
            <pc:sldMk cId="524861586" sldId="273"/>
            <ac:spMk id="22" creationId="{C91AF26E-25D8-49DF-B2CF-5BD4C20DE41D}"/>
          </ac:spMkLst>
        </pc:spChg>
        <pc:spChg chg="add del mod">
          <ac:chgData name="Mansur He" userId="2cd3e99d6a3c3959" providerId="LiveId" clId="{16CB9BD3-0FD0-435F-BA63-C692E6031789}" dt="2017-11-18T02:22:07.521" v="9469" actId="11529"/>
          <ac:spMkLst>
            <pc:docMk/>
            <pc:sldMk cId="524861586" sldId="273"/>
            <ac:spMk id="22" creationId="{EEAACA41-5CBC-4B19-A6D3-C5B0A2C5BC5E}"/>
          </ac:spMkLst>
        </pc:spChg>
        <pc:spChg chg="add del mod">
          <ac:chgData name="Mansur He" userId="2cd3e99d6a3c3959" providerId="LiveId" clId="{16CB9BD3-0FD0-435F-BA63-C692E6031789}" dt="2017-11-18T02:22:45.181" v="9474" actId="478"/>
          <ac:spMkLst>
            <pc:docMk/>
            <pc:sldMk cId="524861586" sldId="273"/>
            <ac:spMk id="23" creationId="{656531F7-7B96-4B4D-A8C5-31FD323815B6}"/>
          </ac:spMkLst>
        </pc:spChg>
        <pc:spChg chg="add del mod">
          <ac:chgData name="Mansur He" userId="2cd3e99d6a3c3959" providerId="LiveId" clId="{16CB9BD3-0FD0-435F-BA63-C692E6031789}" dt="2017-11-18T05:49:29.939" v="14590" actId="478"/>
          <ac:spMkLst>
            <pc:docMk/>
            <pc:sldMk cId="524861586" sldId="273"/>
            <ac:spMk id="26" creationId="{783D2A44-18F0-4551-A68A-F1DC60595CCC}"/>
          </ac:spMkLst>
        </pc:spChg>
        <pc:spChg chg="add del mod">
          <ac:chgData name="Mansur He" userId="2cd3e99d6a3c3959" providerId="LiveId" clId="{16CB9BD3-0FD0-435F-BA63-C692E6031789}" dt="2017-11-18T05:49:30.440" v="14591" actId="478"/>
          <ac:spMkLst>
            <pc:docMk/>
            <pc:sldMk cId="524861586" sldId="273"/>
            <ac:spMk id="28" creationId="{A71DBFBD-91BD-40D6-98AE-5CAA07BC7889}"/>
          </ac:spMkLst>
        </pc:spChg>
        <pc:spChg chg="add del mod">
          <ac:chgData name="Mansur He" userId="2cd3e99d6a3c3959" providerId="LiveId" clId="{16CB9BD3-0FD0-435F-BA63-C692E6031789}" dt="2017-11-18T05:49:31.872" v="14593" actId="478"/>
          <ac:spMkLst>
            <pc:docMk/>
            <pc:sldMk cId="524861586" sldId="273"/>
            <ac:spMk id="29" creationId="{27F541EA-ECE2-4B09-91A8-B6ED452DBD5E}"/>
          </ac:spMkLst>
        </pc:spChg>
        <pc:spChg chg="add del mod">
          <ac:chgData name="Mansur He" userId="2cd3e99d6a3c3959" providerId="LiveId" clId="{16CB9BD3-0FD0-435F-BA63-C692E6031789}" dt="2017-11-18T01:30:07.467" v="8032" actId="47"/>
          <ac:spMkLst>
            <pc:docMk/>
            <pc:sldMk cId="524861586" sldId="273"/>
            <ac:spMk id="35" creationId="{37D72220-74FA-4108-8EA1-E726253F9F5B}"/>
          </ac:spMkLst>
        </pc:spChg>
        <pc:spChg chg="add mod">
          <ac:chgData name="Mansur He" userId="2cd3e99d6a3c3959" providerId="LiveId" clId="{16CB9BD3-0FD0-435F-BA63-C692E6031789}" dt="2017-11-18T06:37:31.953" v="15304" actId="20577"/>
          <ac:spMkLst>
            <pc:docMk/>
            <pc:sldMk cId="524861586" sldId="273"/>
            <ac:spMk id="36" creationId="{33507BED-65A1-4249-8C6A-057A8FB108A9}"/>
          </ac:spMkLst>
        </pc:spChg>
        <pc:spChg chg="add mod">
          <ac:chgData name="Mansur He" userId="2cd3e99d6a3c3959" providerId="LiveId" clId="{16CB9BD3-0FD0-435F-BA63-C692E6031789}" dt="2017-11-18T06:37:34.993" v="15305" actId="20577"/>
          <ac:spMkLst>
            <pc:docMk/>
            <pc:sldMk cId="524861586" sldId="273"/>
            <ac:spMk id="37" creationId="{3CB6C21F-996C-4D1F-A6C3-C5AB6C6395F3}"/>
          </ac:spMkLst>
        </pc:spChg>
        <pc:spChg chg="add mod">
          <ac:chgData name="Mansur He" userId="2cd3e99d6a3c3959" providerId="LiveId" clId="{16CB9BD3-0FD0-435F-BA63-C692E6031789}" dt="2017-11-18T06:08:56.707" v="14928" actId="1076"/>
          <ac:spMkLst>
            <pc:docMk/>
            <pc:sldMk cId="524861586" sldId="273"/>
            <ac:spMk id="38" creationId="{25A9DA8F-C1F2-4C0C-9CF5-3DEF57BE4BCC}"/>
          </ac:spMkLst>
        </pc:spChg>
        <pc:spChg chg="add mod">
          <ac:chgData name="Mansur He" userId="2cd3e99d6a3c3959" providerId="LiveId" clId="{16CB9BD3-0FD0-435F-BA63-C692E6031789}" dt="2017-11-18T06:08:40.708" v="14923" actId="164"/>
          <ac:spMkLst>
            <pc:docMk/>
            <pc:sldMk cId="524861586" sldId="273"/>
            <ac:spMk id="41" creationId="{1764163B-A83B-46CF-929A-717BCC7C1C91}"/>
          </ac:spMkLst>
        </pc:spChg>
        <pc:spChg chg="add del mod">
          <ac:chgData name="Mansur He" userId="2cd3e99d6a3c3959" providerId="LiveId" clId="{16CB9BD3-0FD0-435F-BA63-C692E6031789}" dt="2017-11-18T05:54:09.021" v="14655" actId="478"/>
          <ac:spMkLst>
            <pc:docMk/>
            <pc:sldMk cId="524861586" sldId="273"/>
            <ac:spMk id="43" creationId="{EAE0F8E9-2992-4368-8300-82DC33A07FFE}"/>
          </ac:spMkLst>
        </pc:spChg>
        <pc:spChg chg="add mod">
          <ac:chgData name="Mansur He" userId="2cd3e99d6a3c3959" providerId="LiveId" clId="{16CB9BD3-0FD0-435F-BA63-C692E6031789}" dt="2017-11-18T01:45:29.788" v="8191" actId="164"/>
          <ac:spMkLst>
            <pc:docMk/>
            <pc:sldMk cId="524861586" sldId="273"/>
            <ac:spMk id="44" creationId="{2EB4A027-3E02-4BA0-9044-824CDCE161C7}"/>
          </ac:spMkLst>
        </pc:spChg>
        <pc:spChg chg="add mod">
          <ac:chgData name="Mansur He" userId="2cd3e99d6a3c3959" providerId="LiveId" clId="{16CB9BD3-0FD0-435F-BA63-C692E6031789}" dt="2017-11-18T02:13:06.150" v="9323" actId="20577"/>
          <ac:spMkLst>
            <pc:docMk/>
            <pc:sldMk cId="524861586" sldId="273"/>
            <ac:spMk id="48" creationId="{6C14C5E9-EEC2-4285-8A93-A6CAC92451E4}"/>
          </ac:spMkLst>
        </pc:spChg>
        <pc:spChg chg="add del mod">
          <ac:chgData name="Mansur He" userId="2cd3e99d6a3c3959" providerId="LiveId" clId="{16CB9BD3-0FD0-435F-BA63-C692E6031789}" dt="2017-11-18T02:33:23.322" v="9525" actId="478"/>
          <ac:spMkLst>
            <pc:docMk/>
            <pc:sldMk cId="524861586" sldId="273"/>
            <ac:spMk id="55" creationId="{724F042B-BB2D-49AD-983D-C681A76A95CB}"/>
          </ac:spMkLst>
        </pc:spChg>
        <pc:spChg chg="add del mod">
          <ac:chgData name="Mansur He" userId="2cd3e99d6a3c3959" providerId="LiveId" clId="{16CB9BD3-0FD0-435F-BA63-C692E6031789}" dt="2017-11-18T05:49:32.426" v="14594" actId="478"/>
          <ac:spMkLst>
            <pc:docMk/>
            <pc:sldMk cId="524861586" sldId="273"/>
            <ac:spMk id="57" creationId="{43DF8070-8C16-44D2-8356-A04884D226F2}"/>
          </ac:spMkLst>
        </pc:spChg>
        <pc:spChg chg="add mod">
          <ac:chgData name="Mansur He" userId="2cd3e99d6a3c3959" providerId="LiveId" clId="{16CB9BD3-0FD0-435F-BA63-C692E6031789}" dt="2017-11-18T01:45:29.788" v="8191" actId="164"/>
          <ac:spMkLst>
            <pc:docMk/>
            <pc:sldMk cId="524861586" sldId="273"/>
            <ac:spMk id="63" creationId="{3AB7294F-DB07-46E4-B52D-5F3F7AFDDBCC}"/>
          </ac:spMkLst>
        </pc:spChg>
        <pc:spChg chg="add del">
          <ac:chgData name="Mansur He" userId="2cd3e99d6a3c3959" providerId="LiveId" clId="{16CB9BD3-0FD0-435F-BA63-C692E6031789}" dt="2017-11-18T02:35:55.528" v="9544" actId="478"/>
          <ac:spMkLst>
            <pc:docMk/>
            <pc:sldMk cId="524861586" sldId="273"/>
            <ac:spMk id="64" creationId="{CE1127DF-BCE5-4C8F-93E3-121DFBCECB59}"/>
          </ac:spMkLst>
        </pc:spChg>
        <pc:spChg chg="add del">
          <ac:chgData name="Mansur He" userId="2cd3e99d6a3c3959" providerId="LiveId" clId="{16CB9BD3-0FD0-435F-BA63-C692E6031789}" dt="2017-11-18T02:36:17.494" v="9546" actId="478"/>
          <ac:spMkLst>
            <pc:docMk/>
            <pc:sldMk cId="524861586" sldId="273"/>
            <ac:spMk id="65" creationId="{3FFC3BE0-E1F1-46F9-9E7D-A968903CED1F}"/>
          </ac:spMkLst>
        </pc:spChg>
        <pc:spChg chg="add del">
          <ac:chgData name="Mansur He" userId="2cd3e99d6a3c3959" providerId="LiveId" clId="{16CB9BD3-0FD0-435F-BA63-C692E6031789}" dt="2017-11-18T02:36:17.494" v="9546" actId="478"/>
          <ac:spMkLst>
            <pc:docMk/>
            <pc:sldMk cId="524861586" sldId="273"/>
            <ac:spMk id="66" creationId="{5C6DD3CF-287B-4575-9976-F0F52FA35691}"/>
          </ac:spMkLst>
        </pc:spChg>
        <pc:spChg chg="add mod ord">
          <ac:chgData name="Mansur He" userId="2cd3e99d6a3c3959" providerId="LiveId" clId="{16CB9BD3-0FD0-435F-BA63-C692E6031789}" dt="2017-11-18T06:05:09.414" v="14854" actId="1076"/>
          <ac:spMkLst>
            <pc:docMk/>
            <pc:sldMk cId="524861586" sldId="273"/>
            <ac:spMk id="67" creationId="{58E74E89-D293-4D5E-8372-A306F8D06AF9}"/>
          </ac:spMkLst>
        </pc:spChg>
        <pc:spChg chg="add del mod">
          <ac:chgData name="Mansur He" userId="2cd3e99d6a3c3959" providerId="LiveId" clId="{16CB9BD3-0FD0-435F-BA63-C692E6031789}" dt="2017-11-18T05:47:10.772" v="14519" actId="20577"/>
          <ac:spMkLst>
            <pc:docMk/>
            <pc:sldMk cId="524861586" sldId="273"/>
            <ac:spMk id="68" creationId="{329CC3E9-6918-4C59-868D-97DD5DDD0594}"/>
          </ac:spMkLst>
        </pc:spChg>
        <pc:spChg chg="add del mod">
          <ac:chgData name="Mansur He" userId="2cd3e99d6a3c3959" providerId="LiveId" clId="{16CB9BD3-0FD0-435F-BA63-C692E6031789}" dt="2017-11-18T02:35:28.149" v="9536" actId="478"/>
          <ac:spMkLst>
            <pc:docMk/>
            <pc:sldMk cId="524861586" sldId="273"/>
            <ac:spMk id="71" creationId="{5D7A5914-85A1-4B56-AB72-00C0ACD0A6B7}"/>
          </ac:spMkLst>
        </pc:spChg>
        <pc:spChg chg="add del mod">
          <ac:chgData name="Mansur He" userId="2cd3e99d6a3c3959" providerId="LiveId" clId="{16CB9BD3-0FD0-435F-BA63-C692E6031789}" dt="2017-11-18T03:12:33.553" v="10742" actId="478"/>
          <ac:spMkLst>
            <pc:docMk/>
            <pc:sldMk cId="524861586" sldId="273"/>
            <ac:spMk id="72" creationId="{AB9C4C29-6B1B-45AD-894B-6A20AB49B06F}"/>
          </ac:spMkLst>
        </pc:spChg>
        <pc:spChg chg="add mod">
          <ac:chgData name="Mansur He" userId="2cd3e99d6a3c3959" providerId="LiveId" clId="{16CB9BD3-0FD0-435F-BA63-C692E6031789}" dt="2017-11-18T06:37:24.084" v="15301" actId="20577"/>
          <ac:spMkLst>
            <pc:docMk/>
            <pc:sldMk cId="524861586" sldId="273"/>
            <ac:spMk id="75" creationId="{20C397E3-4E02-4820-8020-2DF8341C5D2D}"/>
          </ac:spMkLst>
        </pc:spChg>
        <pc:spChg chg="add del mod ord">
          <ac:chgData name="Mansur He" userId="2cd3e99d6a3c3959" providerId="LiveId" clId="{16CB9BD3-0FD0-435F-BA63-C692E6031789}" dt="2017-11-18T01:51:33.402" v="8266" actId="478"/>
          <ac:spMkLst>
            <pc:docMk/>
            <pc:sldMk cId="524861586" sldId="273"/>
            <ac:spMk id="78" creationId="{8F15A84D-64AE-4669-85BC-1143C884DC8E}"/>
          </ac:spMkLst>
        </pc:spChg>
        <pc:spChg chg="add del mod">
          <ac:chgData name="Mansur He" userId="2cd3e99d6a3c3959" providerId="LiveId" clId="{16CB9BD3-0FD0-435F-BA63-C692E6031789}" dt="2017-11-18T03:49:50.611" v="11054" actId="478"/>
          <ac:spMkLst>
            <pc:docMk/>
            <pc:sldMk cId="524861586" sldId="273"/>
            <ac:spMk id="79" creationId="{D44B5981-9541-4D09-8328-22ED528025E8}"/>
          </ac:spMkLst>
        </pc:spChg>
        <pc:spChg chg="add mod">
          <ac:chgData name="Mansur He" userId="2cd3e99d6a3c3959" providerId="LiveId" clId="{16CB9BD3-0FD0-435F-BA63-C692E6031789}" dt="2017-11-18T03:13:01.037" v="10754" actId="478"/>
          <ac:spMkLst>
            <pc:docMk/>
            <pc:sldMk cId="524861586" sldId="273"/>
            <ac:spMk id="80" creationId="{E17728EA-DFCB-4040-931D-46873560DE96}"/>
          </ac:spMkLst>
        </pc:spChg>
        <pc:spChg chg="add mod topLvl">
          <ac:chgData name="Mansur He" userId="2cd3e99d6a3c3959" providerId="LiveId" clId="{16CB9BD3-0FD0-435F-BA63-C692E6031789}" dt="2017-11-18T05:58:44.389" v="14752" actId="164"/>
          <ac:spMkLst>
            <pc:docMk/>
            <pc:sldMk cId="524861586" sldId="273"/>
            <ac:spMk id="91" creationId="{B984FCFB-109C-4984-81E9-C14B459DCC42}"/>
          </ac:spMkLst>
        </pc:spChg>
        <pc:spChg chg="add mod topLvl">
          <ac:chgData name="Mansur He" userId="2cd3e99d6a3c3959" providerId="LiveId" clId="{16CB9BD3-0FD0-435F-BA63-C692E6031789}" dt="2017-11-18T05:58:44.389" v="14752" actId="164"/>
          <ac:spMkLst>
            <pc:docMk/>
            <pc:sldMk cId="524861586" sldId="273"/>
            <ac:spMk id="92" creationId="{2D65F48E-93AC-4F46-978F-2A116E760DC3}"/>
          </ac:spMkLst>
        </pc:spChg>
        <pc:spChg chg="add mod">
          <ac:chgData name="Mansur He" userId="2cd3e99d6a3c3959" providerId="LiveId" clId="{16CB9BD3-0FD0-435F-BA63-C692E6031789}" dt="2017-11-18T06:03:11.406" v="14850" actId="164"/>
          <ac:spMkLst>
            <pc:docMk/>
            <pc:sldMk cId="524861586" sldId="273"/>
            <ac:spMk id="100" creationId="{2490F0F6-F0B0-4B48-BDEB-18876FF0C9A7}"/>
          </ac:spMkLst>
        </pc:spChg>
        <pc:spChg chg="add mod">
          <ac:chgData name="Mansur He" userId="2cd3e99d6a3c3959" providerId="LiveId" clId="{16CB9BD3-0FD0-435F-BA63-C692E6031789}" dt="2017-11-18T06:03:03.967" v="14848" actId="164"/>
          <ac:spMkLst>
            <pc:docMk/>
            <pc:sldMk cId="524861586" sldId="273"/>
            <ac:spMk id="101" creationId="{90BB814C-5646-40FA-B29D-64E8353D33E3}"/>
          </ac:spMkLst>
        </pc:spChg>
        <pc:spChg chg="add mod">
          <ac:chgData name="Mansur He" userId="2cd3e99d6a3c3959" providerId="LiveId" clId="{16CB9BD3-0FD0-435F-BA63-C692E6031789}" dt="2017-11-18T06:06:10.242" v="14881" actId="1076"/>
          <ac:spMkLst>
            <pc:docMk/>
            <pc:sldMk cId="524861586" sldId="273"/>
            <ac:spMk id="108" creationId="{8D18CB9A-CA8F-4A86-8E93-78DC7C8E7A23}"/>
          </ac:spMkLst>
        </pc:spChg>
        <pc:spChg chg="add mod">
          <ac:chgData name="Mansur He" userId="2cd3e99d6a3c3959" providerId="LiveId" clId="{16CB9BD3-0FD0-435F-BA63-C692E6031789}" dt="2017-11-18T06:06:23.800" v="14908" actId="1076"/>
          <ac:spMkLst>
            <pc:docMk/>
            <pc:sldMk cId="524861586" sldId="273"/>
            <ac:spMk id="109" creationId="{119C6168-A132-4789-A191-EC19E4ABDD1C}"/>
          </ac:spMkLst>
        </pc:spChg>
        <pc:spChg chg="add mod ord">
          <ac:chgData name="Mansur He" userId="2cd3e99d6a3c3959" providerId="LiveId" clId="{16CB9BD3-0FD0-435F-BA63-C692E6031789}" dt="2017-11-18T06:10:26.440" v="14951" actId="14100"/>
          <ac:spMkLst>
            <pc:docMk/>
            <pc:sldMk cId="524861586" sldId="273"/>
            <ac:spMk id="114" creationId="{F0CCC9B1-F675-4BF4-92C7-0FB5A7BFFB11}"/>
          </ac:spMkLst>
        </pc:spChg>
        <pc:grpChg chg="add mod">
          <ac:chgData name="Mansur He" userId="2cd3e99d6a3c3959" providerId="LiveId" clId="{16CB9BD3-0FD0-435F-BA63-C692E6031789}" dt="2017-11-18T01:45:45.132" v="8192" actId="164"/>
          <ac:grpSpMkLst>
            <pc:docMk/>
            <pc:sldMk cId="524861586" sldId="273"/>
            <ac:grpSpMk id="16" creationId="{6D662893-9E42-4C9C-9B8A-51D80DC11AD6}"/>
          </ac:grpSpMkLst>
        </pc:grpChg>
        <pc:grpChg chg="add mod">
          <ac:chgData name="Mansur He" userId="2cd3e99d6a3c3959" providerId="LiveId" clId="{16CB9BD3-0FD0-435F-BA63-C692E6031789}" dt="2017-11-18T01:50:02.819" v="8209" actId="164"/>
          <ac:grpSpMkLst>
            <pc:docMk/>
            <pc:sldMk cId="524861586" sldId="273"/>
            <ac:grpSpMk id="73" creationId="{BBCA4185-A1BA-424E-8FA7-D10A191A424B}"/>
          </ac:grpSpMkLst>
        </pc:grpChg>
        <pc:grpChg chg="add del mod">
          <ac:chgData name="Mansur He" userId="2cd3e99d6a3c3959" providerId="LiveId" clId="{16CB9BD3-0FD0-435F-BA63-C692E6031789}" dt="2017-11-18T03:12:35.509" v="10743" actId="478"/>
          <ac:grpSpMkLst>
            <pc:docMk/>
            <pc:sldMk cId="524861586" sldId="273"/>
            <ac:grpSpMk id="74" creationId="{6B5BEC74-2FF2-4251-919C-99EAAC01BBFF}"/>
          </ac:grpSpMkLst>
        </pc:grpChg>
        <pc:grpChg chg="add mod">
          <ac:chgData name="Mansur He" userId="2cd3e99d6a3c3959" providerId="LiveId" clId="{16CB9BD3-0FD0-435F-BA63-C692E6031789}" dt="2017-11-18T03:12:33.553" v="10742" actId="478"/>
          <ac:grpSpMkLst>
            <pc:docMk/>
            <pc:sldMk cId="524861586" sldId="273"/>
            <ac:grpSpMk id="76" creationId="{82BC1EEF-182B-4685-BD47-94E75D07F7CB}"/>
          </ac:grpSpMkLst>
        </pc:grpChg>
        <pc:grpChg chg="add mod">
          <ac:chgData name="Mansur He" userId="2cd3e99d6a3c3959" providerId="LiveId" clId="{16CB9BD3-0FD0-435F-BA63-C692E6031789}" dt="2017-11-18T01:50:21.482" v="8213" actId="1076"/>
          <ac:grpSpMkLst>
            <pc:docMk/>
            <pc:sldMk cId="524861586" sldId="273"/>
            <ac:grpSpMk id="77" creationId="{B4EA39F0-1050-4F41-8559-4C3A1C461392}"/>
          </ac:grpSpMkLst>
        </pc:grpChg>
        <pc:grpChg chg="add mod topLvl">
          <ac:chgData name="Mansur He" userId="2cd3e99d6a3c3959" providerId="LiveId" clId="{16CB9BD3-0FD0-435F-BA63-C692E6031789}" dt="2017-11-18T05:58:44.389" v="14752" actId="164"/>
          <ac:grpSpMkLst>
            <pc:docMk/>
            <pc:sldMk cId="524861586" sldId="273"/>
            <ac:grpSpMk id="90" creationId="{035583AB-EAB1-4344-92C8-21FED0A75056}"/>
          </ac:grpSpMkLst>
        </pc:grpChg>
        <pc:grpChg chg="add del mod">
          <ac:chgData name="Mansur He" userId="2cd3e99d6a3c3959" providerId="LiveId" clId="{16CB9BD3-0FD0-435F-BA63-C692E6031789}" dt="2017-11-18T05:58:40.585" v="14751" actId="165"/>
          <ac:grpSpMkLst>
            <pc:docMk/>
            <pc:sldMk cId="524861586" sldId="273"/>
            <ac:grpSpMk id="98" creationId="{84B7B13C-3A7F-47F2-A2A7-0DD6E921EB96}"/>
          </ac:grpSpMkLst>
        </pc:grpChg>
        <pc:grpChg chg="add mod">
          <ac:chgData name="Mansur He" userId="2cd3e99d6a3c3959" providerId="LiveId" clId="{16CB9BD3-0FD0-435F-BA63-C692E6031789}" dt="2017-11-18T05:58:46.877" v="14753" actId="1076"/>
          <ac:grpSpMkLst>
            <pc:docMk/>
            <pc:sldMk cId="524861586" sldId="273"/>
            <ac:grpSpMk id="99" creationId="{08A86A5E-7820-4B20-8A06-C1A5384527BF}"/>
          </ac:grpSpMkLst>
        </pc:grpChg>
        <pc:grpChg chg="add mod">
          <ac:chgData name="Mansur He" userId="2cd3e99d6a3c3959" providerId="LiveId" clId="{16CB9BD3-0FD0-435F-BA63-C692E6031789}" dt="2017-11-18T06:11:13.947" v="14952" actId="1076"/>
          <ac:grpSpMkLst>
            <pc:docMk/>
            <pc:sldMk cId="524861586" sldId="273"/>
            <ac:grpSpMk id="102" creationId="{C37E9C3A-69ED-4DE3-BB70-A8B49692B46F}"/>
          </ac:grpSpMkLst>
        </pc:grpChg>
        <pc:grpChg chg="add mod">
          <ac:chgData name="Mansur He" userId="2cd3e99d6a3c3959" providerId="LiveId" clId="{16CB9BD3-0FD0-435F-BA63-C692E6031789}" dt="2017-11-18T06:11:13.947" v="14952" actId="1076"/>
          <ac:grpSpMkLst>
            <pc:docMk/>
            <pc:sldMk cId="524861586" sldId="273"/>
            <ac:grpSpMk id="103" creationId="{7DF16973-586F-4529-81A2-9BE92F2CF15A}"/>
          </ac:grpSpMkLst>
        </pc:grpChg>
        <pc:grpChg chg="add mod">
          <ac:chgData name="Mansur He" userId="2cd3e99d6a3c3959" providerId="LiveId" clId="{16CB9BD3-0FD0-435F-BA63-C692E6031789}" dt="2017-11-18T06:37:24.084" v="15301" actId="20577"/>
          <ac:grpSpMkLst>
            <pc:docMk/>
            <pc:sldMk cId="524861586" sldId="273"/>
            <ac:grpSpMk id="113" creationId="{EB53F743-84F0-43DC-9B8D-F5F91CDDD116}"/>
          </ac:grpSpMkLst>
        </pc:grpChg>
        <pc:graphicFrameChg chg="add mod">
          <ac:chgData name="Mansur He" userId="2cd3e99d6a3c3959" providerId="LiveId" clId="{16CB9BD3-0FD0-435F-BA63-C692E6031789}" dt="2017-11-18T03:24:35.547" v="10757" actId="339"/>
          <ac:graphicFrameMkLst>
            <pc:docMk/>
            <pc:sldMk cId="524861586" sldId="273"/>
            <ac:graphicFrameMk id="5" creationId="{CC462505-70BD-427E-91BA-86794C6CD5E1}"/>
          </ac:graphicFrameMkLst>
        </pc:graphicFrameChg>
        <pc:graphicFrameChg chg="add mod">
          <ac:chgData name="Mansur He" userId="2cd3e99d6a3c3959" providerId="LiveId" clId="{16CB9BD3-0FD0-435F-BA63-C692E6031789}" dt="2017-11-18T01:50:05.341" v="8211" actId="1076"/>
          <ac:graphicFrameMkLst>
            <pc:docMk/>
            <pc:sldMk cId="524861586" sldId="273"/>
            <ac:graphicFrameMk id="9" creationId="{7BF40E0A-09B9-4CBA-A867-C63620DDE8F7}"/>
          </ac:graphicFrameMkLst>
        </pc:graphicFrameChg>
        <pc:graphicFrameChg chg="add del mod">
          <ac:chgData name="Mansur He" userId="2cd3e99d6a3c3959" providerId="LiveId" clId="{16CB9BD3-0FD0-435F-BA63-C692E6031789}" dt="2017-11-18T05:58:31.413" v="14748" actId="1076"/>
          <ac:graphicFrameMkLst>
            <pc:docMk/>
            <pc:sldMk cId="524861586" sldId="273"/>
            <ac:graphicFrameMk id="24" creationId="{AD5B7145-CFFE-4A35-9B0B-A4277D116C30}"/>
          </ac:graphicFrameMkLst>
        </pc:graphicFrameChg>
        <pc:graphicFrameChg chg="add del mod">
          <ac:chgData name="Mansur He" userId="2cd3e99d6a3c3959" providerId="LiveId" clId="{16CB9BD3-0FD0-435F-BA63-C692E6031789}" dt="2017-11-18T05:49:30.888" v="14592" actId="478"/>
          <ac:graphicFrameMkLst>
            <pc:docMk/>
            <pc:sldMk cId="524861586" sldId="273"/>
            <ac:graphicFrameMk id="53" creationId="{FAF7BC2F-310F-4767-93C5-D1762142181E}"/>
          </ac:graphicFrameMkLst>
        </pc:graphicFrameChg>
        <pc:inkChg chg="add del">
          <ac:chgData name="Mansur He" userId="2cd3e99d6a3c3959" providerId="LiveId" clId="{16CB9BD3-0FD0-435F-BA63-C692E6031789}" dt="2017-11-18T05:46:48.324" v="14518" actId="478"/>
          <ac:inkMkLst>
            <pc:docMk/>
            <pc:sldMk cId="524861586" sldId="273"/>
            <ac:inkMk id="3" creationId="{143CC7B9-0DC8-47B6-A42C-158AB830510D}"/>
          </ac:inkMkLst>
        </pc:inkChg>
        <pc:inkChg chg="add del">
          <ac:chgData name="Mansur He" userId="2cd3e99d6a3c3959" providerId="LiveId" clId="{16CB9BD3-0FD0-435F-BA63-C692E6031789}" dt="2017-11-18T05:54:24.036" v="14658" actId="20577"/>
          <ac:inkMkLst>
            <pc:docMk/>
            <pc:sldMk cId="524861586" sldId="273"/>
            <ac:inkMk id="45" creationId="{D6B41FCA-58BA-4732-933C-8477F5C5DA2E}"/>
          </ac:inkMkLst>
        </pc:inkChg>
        <pc:inkChg chg="add del">
          <ac:chgData name="Mansur He" userId="2cd3e99d6a3c3959" providerId="LiveId" clId="{16CB9BD3-0FD0-435F-BA63-C692E6031789}" dt="2017-11-18T05:54:24.036" v="14658" actId="20577"/>
          <ac:inkMkLst>
            <pc:docMk/>
            <pc:sldMk cId="524861586" sldId="273"/>
            <ac:inkMk id="50" creationId="{05241C65-7212-4BD6-8476-7D17C08F706B}"/>
          </ac:inkMkLst>
        </pc:inkChg>
        <pc:inkChg chg="add del">
          <ac:chgData name="Mansur He" userId="2cd3e99d6a3c3959" providerId="LiveId" clId="{16CB9BD3-0FD0-435F-BA63-C692E6031789}" dt="2017-11-18T05:54:25.074" v="14660" actId="20577"/>
          <ac:inkMkLst>
            <pc:docMk/>
            <pc:sldMk cId="524861586" sldId="273"/>
            <ac:inkMk id="51" creationId="{C0051100-FD48-485B-B772-E44B73F2C0FF}"/>
          </ac:inkMkLst>
        </pc:inkChg>
        <pc:inkChg chg="add del">
          <ac:chgData name="Mansur He" userId="2cd3e99d6a3c3959" providerId="LiveId" clId="{16CB9BD3-0FD0-435F-BA63-C692E6031789}" dt="2017-11-18T05:54:25.074" v="14660" actId="20577"/>
          <ac:inkMkLst>
            <pc:docMk/>
            <pc:sldMk cId="524861586" sldId="273"/>
            <ac:inkMk id="52" creationId="{F876730F-99ED-41CB-A4B2-DC074866653A}"/>
          </ac:inkMkLst>
        </pc:inkChg>
        <pc:inkChg chg="add del">
          <ac:chgData name="Mansur He" userId="2cd3e99d6a3c3959" providerId="LiveId" clId="{16CB9BD3-0FD0-435F-BA63-C692E6031789}" dt="2017-11-18T05:54:26.638" v="14661" actId="20577"/>
          <ac:inkMkLst>
            <pc:docMk/>
            <pc:sldMk cId="524861586" sldId="273"/>
            <ac:inkMk id="55" creationId="{234FE52A-F86D-498D-911E-9269502A2CA5}"/>
          </ac:inkMkLst>
        </pc:inkChg>
        <pc:inkChg chg="add del">
          <ac:chgData name="Mansur He" userId="2cd3e99d6a3c3959" providerId="LiveId" clId="{16CB9BD3-0FD0-435F-BA63-C692E6031789}" dt="2017-11-18T05:54:29.923" v="14664" actId="20577"/>
          <ac:inkMkLst>
            <pc:docMk/>
            <pc:sldMk cId="524861586" sldId="273"/>
            <ac:inkMk id="56" creationId="{B96DE5D7-EBCF-4796-B881-A7EB8EDC96C9}"/>
          </ac:inkMkLst>
        </pc:inkChg>
        <pc:inkChg chg="add del">
          <ac:chgData name="Mansur He" userId="2cd3e99d6a3c3959" providerId="LiveId" clId="{16CB9BD3-0FD0-435F-BA63-C692E6031789}" dt="2017-11-18T05:54:29.923" v="14664" actId="20577"/>
          <ac:inkMkLst>
            <pc:docMk/>
            <pc:sldMk cId="524861586" sldId="273"/>
            <ac:inkMk id="59" creationId="{F5EBFC3F-3629-4B4E-BB28-F1838F6C1658}"/>
          </ac:inkMkLst>
        </pc:inkChg>
        <pc:inkChg chg="add del">
          <ac:chgData name="Mansur He" userId="2cd3e99d6a3c3959" providerId="LiveId" clId="{16CB9BD3-0FD0-435F-BA63-C692E6031789}" dt="2017-11-18T05:54:30.691" v="14666" actId="20577"/>
          <ac:inkMkLst>
            <pc:docMk/>
            <pc:sldMk cId="524861586" sldId="273"/>
            <ac:inkMk id="61" creationId="{89A26233-EFB2-4B13-A31C-A03C025183C5}"/>
          </ac:inkMkLst>
        </pc:inkChg>
        <pc:inkChg chg="add del">
          <ac:chgData name="Mansur He" userId="2cd3e99d6a3c3959" providerId="LiveId" clId="{16CB9BD3-0FD0-435F-BA63-C692E6031789}" dt="2017-11-18T05:54:30.691" v="14666" actId="20577"/>
          <ac:inkMkLst>
            <pc:docMk/>
            <pc:sldMk cId="524861586" sldId="273"/>
            <ac:inkMk id="62" creationId="{4CD76C54-A272-4DC6-ABD8-A4EA1B752AA4}"/>
          </ac:inkMkLst>
        </pc:inkChg>
        <pc:inkChg chg="add del">
          <ac:chgData name="Mansur He" userId="2cd3e99d6a3c3959" providerId="LiveId" clId="{16CB9BD3-0FD0-435F-BA63-C692E6031789}" dt="2017-11-18T05:54:31.508" v="14667" actId="20577"/>
          <ac:inkMkLst>
            <pc:docMk/>
            <pc:sldMk cId="524861586" sldId="273"/>
            <ac:inkMk id="64" creationId="{9743049A-A50B-468A-A3D3-F8F2D3F6045C}"/>
          </ac:inkMkLst>
        </pc:inkChg>
        <pc:inkChg chg="add del">
          <ac:chgData name="Mansur He" userId="2cd3e99d6a3c3959" providerId="LiveId" clId="{16CB9BD3-0FD0-435F-BA63-C692E6031789}" dt="2017-11-18T05:54:34.095" v="14670" actId="20577"/>
          <ac:inkMkLst>
            <pc:docMk/>
            <pc:sldMk cId="524861586" sldId="273"/>
            <ac:inkMk id="65" creationId="{81C44041-9AF3-4672-93C9-5277544CCC37}"/>
          </ac:inkMkLst>
        </pc:inkChg>
        <pc:inkChg chg="add del">
          <ac:chgData name="Mansur He" userId="2cd3e99d6a3c3959" providerId="LiveId" clId="{16CB9BD3-0FD0-435F-BA63-C692E6031789}" dt="2017-11-18T05:54:34.095" v="14670" actId="20577"/>
          <ac:inkMkLst>
            <pc:docMk/>
            <pc:sldMk cId="524861586" sldId="273"/>
            <ac:inkMk id="66" creationId="{1AE07598-5C4F-43E9-9D3C-74179BD681AD}"/>
          </ac:inkMkLst>
        </pc:inkChg>
        <pc:inkChg chg="add del">
          <ac:chgData name="Mansur He" userId="2cd3e99d6a3c3959" providerId="LiveId" clId="{16CB9BD3-0FD0-435F-BA63-C692E6031789}" dt="2017-11-18T05:54:34.911" v="14672" actId="20577"/>
          <ac:inkMkLst>
            <pc:docMk/>
            <pc:sldMk cId="524861586" sldId="273"/>
            <ac:inkMk id="69" creationId="{605CF95C-2321-4039-8047-A989E106A4F6}"/>
          </ac:inkMkLst>
        </pc:inkChg>
        <pc:inkChg chg="add del">
          <ac:chgData name="Mansur He" userId="2cd3e99d6a3c3959" providerId="LiveId" clId="{16CB9BD3-0FD0-435F-BA63-C692E6031789}" dt="2017-11-18T05:54:34.911" v="14672" actId="20577"/>
          <ac:inkMkLst>
            <pc:docMk/>
            <pc:sldMk cId="524861586" sldId="273"/>
            <ac:inkMk id="70" creationId="{25DDA724-449F-4884-ADA8-8155C2BD575E}"/>
          </ac:inkMkLst>
        </pc:inkChg>
        <pc:inkChg chg="add del">
          <ac:chgData name="Mansur He" userId="2cd3e99d6a3c3959" providerId="LiveId" clId="{16CB9BD3-0FD0-435F-BA63-C692E6031789}" dt="2017-11-18T05:54:35.559" v="14674" actId="20577"/>
          <ac:inkMkLst>
            <pc:docMk/>
            <pc:sldMk cId="524861586" sldId="273"/>
            <ac:inkMk id="71" creationId="{1835C30B-E103-48EC-975E-2E1FF6126E44}"/>
          </ac:inkMkLst>
        </pc:inkChg>
        <pc:inkChg chg="add del">
          <ac:chgData name="Mansur He" userId="2cd3e99d6a3c3959" providerId="LiveId" clId="{16CB9BD3-0FD0-435F-BA63-C692E6031789}" dt="2017-11-18T05:54:35.559" v="14674" actId="20577"/>
          <ac:inkMkLst>
            <pc:docMk/>
            <pc:sldMk cId="524861586" sldId="273"/>
            <ac:inkMk id="72" creationId="{197EFD9F-F688-419E-BD47-32C16E907566}"/>
          </ac:inkMkLst>
        </pc:inkChg>
        <pc:inkChg chg="add del">
          <ac:chgData name="Mansur He" userId="2cd3e99d6a3c3959" providerId="LiveId" clId="{16CB9BD3-0FD0-435F-BA63-C692E6031789}" dt="2017-11-18T05:54:37.282" v="14675" actId="20577"/>
          <ac:inkMkLst>
            <pc:docMk/>
            <pc:sldMk cId="524861586" sldId="273"/>
            <ac:inkMk id="74" creationId="{D87FAB32-957D-41D5-BBFD-C996C48DDC48}"/>
          </ac:inkMkLst>
        </pc:inkChg>
        <pc:inkChg chg="add del">
          <ac:chgData name="Mansur He" userId="2cd3e99d6a3c3959" providerId="LiveId" clId="{16CB9BD3-0FD0-435F-BA63-C692E6031789}" dt="2017-11-18T05:54:41.865" v="14678" actId="20577"/>
          <ac:inkMkLst>
            <pc:docMk/>
            <pc:sldMk cId="524861586" sldId="273"/>
            <ac:inkMk id="79" creationId="{241A7B48-FBFE-4A29-881A-C060F78EA76E}"/>
          </ac:inkMkLst>
        </pc:inkChg>
        <pc:inkChg chg="add del">
          <ac:chgData name="Mansur He" userId="2cd3e99d6a3c3959" providerId="LiveId" clId="{16CB9BD3-0FD0-435F-BA63-C692E6031789}" dt="2017-11-18T05:54:41.865" v="14678" actId="20577"/>
          <ac:inkMkLst>
            <pc:docMk/>
            <pc:sldMk cId="524861586" sldId="273"/>
            <ac:inkMk id="81" creationId="{04C11ADA-5CA8-4C32-B1EE-E30CFCD1FFCA}"/>
          </ac:inkMkLst>
        </pc:inkChg>
        <pc:inkChg chg="add del">
          <ac:chgData name="Mansur He" userId="2cd3e99d6a3c3959" providerId="LiveId" clId="{16CB9BD3-0FD0-435F-BA63-C692E6031789}" dt="2017-11-18T05:54:44.721" v="14680" actId="20577"/>
          <ac:inkMkLst>
            <pc:docMk/>
            <pc:sldMk cId="524861586" sldId="273"/>
            <ac:inkMk id="82" creationId="{27A4F2F8-0FC7-4D1B-8C87-E839D994059F}"/>
          </ac:inkMkLst>
        </pc:inkChg>
        <pc:inkChg chg="add del">
          <ac:chgData name="Mansur He" userId="2cd3e99d6a3c3959" providerId="LiveId" clId="{16CB9BD3-0FD0-435F-BA63-C692E6031789}" dt="2017-11-18T05:54:44.721" v="14680" actId="20577"/>
          <ac:inkMkLst>
            <pc:docMk/>
            <pc:sldMk cId="524861586" sldId="273"/>
            <ac:inkMk id="83" creationId="{C42AA1D9-06D8-4FC2-ABCD-C30E27D87852}"/>
          </ac:inkMkLst>
        </pc:inkChg>
        <pc:inkChg chg="add del">
          <ac:chgData name="Mansur He" userId="2cd3e99d6a3c3959" providerId="LiveId" clId="{16CB9BD3-0FD0-435F-BA63-C692E6031789}" dt="2017-11-18T05:54:46.353" v="14681" actId="20577"/>
          <ac:inkMkLst>
            <pc:docMk/>
            <pc:sldMk cId="524861586" sldId="273"/>
            <ac:inkMk id="84" creationId="{ADF5062C-0900-4F00-BBED-4B96D414AF52}"/>
          </ac:inkMkLst>
        </pc:inkChg>
        <pc:inkChg chg="add del">
          <ac:chgData name="Mansur He" userId="2cd3e99d6a3c3959" providerId="LiveId" clId="{16CB9BD3-0FD0-435F-BA63-C692E6031789}" dt="2017-11-18T05:54:49.110" v="14684" actId="20577"/>
          <ac:inkMkLst>
            <pc:docMk/>
            <pc:sldMk cId="524861586" sldId="273"/>
            <ac:inkMk id="85" creationId="{9F48B9DF-0FED-426C-ACF7-C9F98230E9AE}"/>
          </ac:inkMkLst>
        </pc:inkChg>
        <pc:inkChg chg="add del">
          <ac:chgData name="Mansur He" userId="2cd3e99d6a3c3959" providerId="LiveId" clId="{16CB9BD3-0FD0-435F-BA63-C692E6031789}" dt="2017-11-18T05:54:49.110" v="14684" actId="20577"/>
          <ac:inkMkLst>
            <pc:docMk/>
            <pc:sldMk cId="524861586" sldId="273"/>
            <ac:inkMk id="86" creationId="{D59C7D2B-F01C-4CC9-8906-C819881C6354}"/>
          </ac:inkMkLst>
        </pc:inkChg>
        <pc:inkChg chg="add mod">
          <ac:chgData name="Mansur He" userId="2cd3e99d6a3c3959" providerId="LiveId" clId="{16CB9BD3-0FD0-435F-BA63-C692E6031789}" dt="2017-11-18T05:55:11.714" v="14689" actId="164"/>
          <ac:inkMkLst>
            <pc:docMk/>
            <pc:sldMk cId="524861586" sldId="273"/>
            <ac:inkMk id="87" creationId="{76E4660F-3F71-43BB-AABF-01A823A2C0E2}"/>
          </ac:inkMkLst>
        </pc:inkChg>
        <pc:cxnChg chg="add del mod">
          <ac:chgData name="Mansur He" userId="2cd3e99d6a3c3959" providerId="LiveId" clId="{16CB9BD3-0FD0-435F-BA63-C692E6031789}" dt="2017-11-18T02:11:39.286" v="9266" actId="11529"/>
          <ac:cxnSpMkLst>
            <pc:docMk/>
            <pc:sldMk cId="524861586" sldId="273"/>
            <ac:cxnSpMk id="10" creationId="{978DEA27-DAC4-4655-8029-E2274DBF9678}"/>
          </ac:cxnSpMkLst>
        </pc:cxnChg>
        <pc:cxnChg chg="add mod">
          <ac:chgData name="Mansur He" userId="2cd3e99d6a3c3959" providerId="LiveId" clId="{16CB9BD3-0FD0-435F-BA63-C692E6031789}" dt="2017-11-18T01:35:33.553" v="8058" actId="1582"/>
          <ac:cxnSpMkLst>
            <pc:docMk/>
            <pc:sldMk cId="524861586" sldId="273"/>
            <ac:cxnSpMk id="11" creationId="{177D92BF-4C71-430E-BC50-E7C994B8ADB9}"/>
          </ac:cxnSpMkLst>
        </pc:cxnChg>
        <pc:cxnChg chg="add mod">
          <ac:chgData name="Mansur He" userId="2cd3e99d6a3c3959" providerId="LiveId" clId="{16CB9BD3-0FD0-435F-BA63-C692E6031789}" dt="2017-11-18T01:35:33.553" v="8058" actId="1582"/>
          <ac:cxnSpMkLst>
            <pc:docMk/>
            <pc:sldMk cId="524861586" sldId="273"/>
            <ac:cxnSpMk id="12" creationId="{CD497724-3524-4B22-9061-88166F32A562}"/>
          </ac:cxnSpMkLst>
        </pc:cxnChg>
        <pc:cxnChg chg="add mod">
          <ac:chgData name="Mansur He" userId="2cd3e99d6a3c3959" providerId="LiveId" clId="{16CB9BD3-0FD0-435F-BA63-C692E6031789}" dt="2017-11-18T01:35:33.553" v="8058" actId="1582"/>
          <ac:cxnSpMkLst>
            <pc:docMk/>
            <pc:sldMk cId="524861586" sldId="273"/>
            <ac:cxnSpMk id="14" creationId="{3777FD68-AA4F-4B59-8D86-0F517A408C12}"/>
          </ac:cxnSpMkLst>
        </pc:cxnChg>
        <pc:cxnChg chg="add mod">
          <ac:chgData name="Mansur He" userId="2cd3e99d6a3c3959" providerId="LiveId" clId="{16CB9BD3-0FD0-435F-BA63-C692E6031789}" dt="2017-11-18T02:11:46.543" v="9269" actId="1582"/>
          <ac:cxnSpMkLst>
            <pc:docMk/>
            <pc:sldMk cId="524861586" sldId="273"/>
            <ac:cxnSpMk id="17" creationId="{D74FCBA6-B84B-4893-A601-A75ABECD5279}"/>
          </ac:cxnSpMkLst>
        </pc:cxnChg>
        <pc:cxnChg chg="add del mod">
          <ac:chgData name="Mansur He" userId="2cd3e99d6a3c3959" providerId="LiveId" clId="{16CB9BD3-0FD0-435F-BA63-C692E6031789}" dt="2017-11-18T01:28:37.406" v="8017" actId="11529"/>
          <ac:cxnSpMkLst>
            <pc:docMk/>
            <pc:sldMk cId="524861586" sldId="273"/>
            <ac:cxnSpMk id="23" creationId="{1268551B-F6D0-4C44-96E4-8FDA87408D52}"/>
          </ac:cxnSpMkLst>
        </pc:cxnChg>
        <pc:cxnChg chg="add mod">
          <ac:chgData name="Mansur He" userId="2cd3e99d6a3c3959" providerId="LiveId" clId="{16CB9BD3-0FD0-435F-BA63-C692E6031789}" dt="2017-11-18T06:08:24.128" v="14920" actId="14100"/>
          <ac:cxnSpMkLst>
            <pc:docMk/>
            <pc:sldMk cId="524861586" sldId="273"/>
            <ac:cxnSpMk id="25" creationId="{B6F622F4-9004-461F-A2A3-ABEB26FC8DF2}"/>
          </ac:cxnSpMkLst>
        </pc:cxnChg>
        <pc:cxnChg chg="add mod">
          <ac:chgData name="Mansur He" userId="2cd3e99d6a3c3959" providerId="LiveId" clId="{16CB9BD3-0FD0-435F-BA63-C692E6031789}" dt="2017-11-18T06:08:12.786" v="14919" actId="14100"/>
          <ac:cxnSpMkLst>
            <pc:docMk/>
            <pc:sldMk cId="524861586" sldId="273"/>
            <ac:cxnSpMk id="27" creationId="{1152159B-150C-462F-A189-83E87FAEDF25}"/>
          </ac:cxnSpMkLst>
        </pc:cxnChg>
        <pc:cxnChg chg="add mod ord">
          <ac:chgData name="Mansur He" userId="2cd3e99d6a3c3959" providerId="LiveId" clId="{16CB9BD3-0FD0-435F-BA63-C692E6031789}" dt="2017-11-18T05:55:11.714" v="14689" actId="164"/>
          <ac:cxnSpMkLst>
            <pc:docMk/>
            <pc:sldMk cId="524861586" sldId="273"/>
            <ac:cxnSpMk id="30" creationId="{B85AD768-EAD4-46BD-AB11-A6D780AD6A41}"/>
          </ac:cxnSpMkLst>
        </pc:cxnChg>
        <pc:cxnChg chg="add mod">
          <ac:chgData name="Mansur He" userId="2cd3e99d6a3c3959" providerId="LiveId" clId="{16CB9BD3-0FD0-435F-BA63-C692E6031789}" dt="2017-11-18T03:12:28.451" v="10741" actId="14100"/>
          <ac:cxnSpMkLst>
            <pc:docMk/>
            <pc:sldMk cId="524861586" sldId="273"/>
            <ac:cxnSpMk id="31" creationId="{4F54FD57-33F1-4534-B3F7-E43A3ADEE382}"/>
          </ac:cxnSpMkLst>
        </pc:cxnChg>
        <pc:cxnChg chg="add mod">
          <ac:chgData name="Mansur He" userId="2cd3e99d6a3c3959" providerId="LiveId" clId="{16CB9BD3-0FD0-435F-BA63-C692E6031789}" dt="2017-11-18T01:45:29.788" v="8191" actId="164"/>
          <ac:cxnSpMkLst>
            <pc:docMk/>
            <pc:sldMk cId="524861586" sldId="273"/>
            <ac:cxnSpMk id="39" creationId="{A7B8DBF6-2F69-4492-948A-80F1E96655B1}"/>
          </ac:cxnSpMkLst>
        </pc:cxnChg>
        <pc:cxnChg chg="add mod">
          <ac:chgData name="Mansur He" userId="2cd3e99d6a3c3959" providerId="LiveId" clId="{16CB9BD3-0FD0-435F-BA63-C692E6031789}" dt="2017-11-18T01:45:29.788" v="8191" actId="164"/>
          <ac:cxnSpMkLst>
            <pc:docMk/>
            <pc:sldMk cId="524861586" sldId="273"/>
            <ac:cxnSpMk id="40" creationId="{86D9DDF7-E94E-4B39-83A0-80D6502CD5A4}"/>
          </ac:cxnSpMkLst>
        </pc:cxnChg>
        <pc:cxnChg chg="add mod">
          <ac:chgData name="Mansur He" userId="2cd3e99d6a3c3959" providerId="LiveId" clId="{16CB9BD3-0FD0-435F-BA63-C692E6031789}" dt="2017-11-18T01:45:29.788" v="8191" actId="164"/>
          <ac:cxnSpMkLst>
            <pc:docMk/>
            <pc:sldMk cId="524861586" sldId="273"/>
            <ac:cxnSpMk id="42" creationId="{DDB4D989-6455-47FB-B227-BF32C44AE4B3}"/>
          </ac:cxnSpMkLst>
        </pc:cxnChg>
        <pc:cxnChg chg="add mod">
          <ac:chgData name="Mansur He" userId="2cd3e99d6a3c3959" providerId="LiveId" clId="{16CB9BD3-0FD0-435F-BA63-C692E6031789}" dt="2017-11-18T01:45:29.788" v="8191" actId="164"/>
          <ac:cxnSpMkLst>
            <pc:docMk/>
            <pc:sldMk cId="524861586" sldId="273"/>
            <ac:cxnSpMk id="46" creationId="{6670ED17-1235-4E75-A623-D086E4A6F853}"/>
          </ac:cxnSpMkLst>
        </pc:cxnChg>
        <pc:cxnChg chg="add mod">
          <ac:chgData name="Mansur He" userId="2cd3e99d6a3c3959" providerId="LiveId" clId="{16CB9BD3-0FD0-435F-BA63-C692E6031789}" dt="2017-11-18T02:12:59.068" v="9317" actId="1076"/>
          <ac:cxnSpMkLst>
            <pc:docMk/>
            <pc:sldMk cId="524861586" sldId="273"/>
            <ac:cxnSpMk id="47" creationId="{0E7A8BFB-CB09-4AE4-85A4-7A5F7A6606E9}"/>
          </ac:cxnSpMkLst>
        </pc:cxnChg>
        <pc:cxnChg chg="add del">
          <ac:chgData name="Mansur He" userId="2cd3e99d6a3c3959" providerId="LiveId" clId="{16CB9BD3-0FD0-435F-BA63-C692E6031789}" dt="2017-11-18T01:38:30.854" v="8107" actId="1076"/>
          <ac:cxnSpMkLst>
            <pc:docMk/>
            <pc:sldMk cId="524861586" sldId="273"/>
            <ac:cxnSpMk id="48" creationId="{24BDB88C-B4C1-4F44-9D38-34C4F96FF202}"/>
          </ac:cxnSpMkLst>
        </pc:cxnChg>
        <pc:cxnChg chg="add mod">
          <ac:chgData name="Mansur He" userId="2cd3e99d6a3c3959" providerId="LiveId" clId="{16CB9BD3-0FD0-435F-BA63-C692E6031789}" dt="2017-11-18T01:45:29.788" v="8191" actId="164"/>
          <ac:cxnSpMkLst>
            <pc:docMk/>
            <pc:sldMk cId="524861586" sldId="273"/>
            <ac:cxnSpMk id="49" creationId="{A2438F01-B106-44FE-93E5-C532EC436961}"/>
          </ac:cxnSpMkLst>
        </pc:cxnChg>
        <pc:cxnChg chg="add mod">
          <ac:chgData name="Mansur He" userId="2cd3e99d6a3c3959" providerId="LiveId" clId="{16CB9BD3-0FD0-435F-BA63-C692E6031789}" dt="2017-11-18T03:12:23.029" v="10739" actId="1582"/>
          <ac:cxnSpMkLst>
            <pc:docMk/>
            <pc:sldMk cId="524861586" sldId="273"/>
            <ac:cxnSpMk id="54" creationId="{7B0783DE-2653-4661-BB61-A7CEE386F9D5}"/>
          </ac:cxnSpMkLst>
        </pc:cxnChg>
        <pc:cxnChg chg="add del mod">
          <ac:chgData name="Mansur He" userId="2cd3e99d6a3c3959" providerId="LiveId" clId="{16CB9BD3-0FD0-435F-BA63-C692E6031789}" dt="2017-11-18T01:39:15.873" v="8116" actId="11529"/>
          <ac:cxnSpMkLst>
            <pc:docMk/>
            <pc:sldMk cId="524861586" sldId="273"/>
            <ac:cxnSpMk id="54" creationId="{808BA4C5-5552-4D14-8C13-AC712AA000C8}"/>
          </ac:cxnSpMkLst>
        </pc:cxnChg>
        <pc:cxnChg chg="add del mod">
          <ac:chgData name="Mansur He" userId="2cd3e99d6a3c3959" providerId="LiveId" clId="{16CB9BD3-0FD0-435F-BA63-C692E6031789}" dt="2017-11-18T01:39:19.976" v="8118" actId="11529"/>
          <ac:cxnSpMkLst>
            <pc:docMk/>
            <pc:sldMk cId="524861586" sldId="273"/>
            <ac:cxnSpMk id="56" creationId="{3A54BF15-941B-4F08-981F-DD684590307E}"/>
          </ac:cxnSpMkLst>
        </pc:cxnChg>
        <pc:cxnChg chg="add mod">
          <ac:chgData name="Mansur He" userId="2cd3e99d6a3c3959" providerId="LiveId" clId="{16CB9BD3-0FD0-435F-BA63-C692E6031789}" dt="2017-11-18T01:45:29.788" v="8191" actId="164"/>
          <ac:cxnSpMkLst>
            <pc:docMk/>
            <pc:sldMk cId="524861586" sldId="273"/>
            <ac:cxnSpMk id="58" creationId="{B5D06320-7410-4DB6-910C-670D77AEDDB7}"/>
          </ac:cxnSpMkLst>
        </pc:cxnChg>
        <pc:cxnChg chg="add mod">
          <ac:chgData name="Mansur He" userId="2cd3e99d6a3c3959" providerId="LiveId" clId="{16CB9BD3-0FD0-435F-BA63-C692E6031789}" dt="2017-11-18T01:45:29.788" v="8191" actId="164"/>
          <ac:cxnSpMkLst>
            <pc:docMk/>
            <pc:sldMk cId="524861586" sldId="273"/>
            <ac:cxnSpMk id="60" creationId="{75BF04A5-52BD-4D87-A296-36B46C6281F8}"/>
          </ac:cxnSpMkLst>
        </pc:cxnChg>
        <pc:cxnChg chg="add del mod">
          <ac:chgData name="Mansur He" userId="2cd3e99d6a3c3959" providerId="LiveId" clId="{16CB9BD3-0FD0-435F-BA63-C692E6031789}" dt="2017-11-18T01:41:11.268" v="8138" actId="11529"/>
          <ac:cxnSpMkLst>
            <pc:docMk/>
            <pc:sldMk cId="524861586" sldId="273"/>
            <ac:cxnSpMk id="65" creationId="{42A1AFAC-6D2F-4790-ABF7-C17ECE463EC3}"/>
          </ac:cxnSpMkLst>
        </pc:cxnChg>
        <pc:cxnChg chg="add del mod">
          <ac:chgData name="Mansur He" userId="2cd3e99d6a3c3959" providerId="LiveId" clId="{16CB9BD3-0FD0-435F-BA63-C692E6031789}" dt="2017-11-18T01:41:51.646" v="8145" actId="478"/>
          <ac:cxnSpMkLst>
            <pc:docMk/>
            <pc:sldMk cId="524861586" sldId="273"/>
            <ac:cxnSpMk id="67" creationId="{E05A0C2C-97E8-4A5F-A1CD-A0BF93D785DF}"/>
          </ac:cxnSpMkLst>
        </pc:cxnChg>
        <pc:cxnChg chg="add del mod">
          <ac:chgData name="Mansur He" userId="2cd3e99d6a3c3959" providerId="LiveId" clId="{16CB9BD3-0FD0-435F-BA63-C692E6031789}" dt="2017-11-18T03:12:35.509" v="10743" actId="478"/>
          <ac:cxnSpMkLst>
            <pc:docMk/>
            <pc:sldMk cId="524861586" sldId="273"/>
            <ac:cxnSpMk id="69" creationId="{41290798-F69F-45AE-81F8-5730C70BADF8}"/>
          </ac:cxnSpMkLst>
        </pc:cxnChg>
        <pc:cxnChg chg="add mod">
          <ac:chgData name="Mansur He" userId="2cd3e99d6a3c3959" providerId="LiveId" clId="{16CB9BD3-0FD0-435F-BA63-C692E6031789}" dt="2017-11-18T03:12:23.029" v="10739" actId="1582"/>
          <ac:cxnSpMkLst>
            <pc:docMk/>
            <pc:sldMk cId="524861586" sldId="273"/>
            <ac:cxnSpMk id="78" creationId="{6EFD4F99-0DD2-4614-A442-408D934E1B56}"/>
          </ac:cxnSpMkLst>
        </pc:cxnChg>
        <pc:cxnChg chg="add mod topLvl">
          <ac:chgData name="Mansur He" userId="2cd3e99d6a3c3959" providerId="LiveId" clId="{16CB9BD3-0FD0-435F-BA63-C692E6031789}" dt="2017-11-18T05:58:44.389" v="14752" actId="164"/>
          <ac:cxnSpMkLst>
            <pc:docMk/>
            <pc:sldMk cId="524861586" sldId="273"/>
            <ac:cxnSpMk id="94" creationId="{902E0DA3-9AEE-48E2-A955-2B93ABC0E4A2}"/>
          </ac:cxnSpMkLst>
        </pc:cxnChg>
        <pc:cxnChg chg="add mod">
          <ac:chgData name="Mansur He" userId="2cd3e99d6a3c3959" providerId="LiveId" clId="{16CB9BD3-0FD0-435F-BA63-C692E6031789}" dt="2017-11-18T05:58:44.389" v="14752" actId="164"/>
          <ac:cxnSpMkLst>
            <pc:docMk/>
            <pc:sldMk cId="524861586" sldId="273"/>
            <ac:cxnSpMk id="97" creationId="{31B64B5E-29F8-4944-B516-1D292D6F62B4}"/>
          </ac:cxnSpMkLst>
        </pc:cxnChg>
        <pc:cxnChg chg="add mod">
          <ac:chgData name="Mansur He" userId="2cd3e99d6a3c3959" providerId="LiveId" clId="{16CB9BD3-0FD0-435F-BA63-C692E6031789}" dt="2017-11-18T06:06:40.796" v="14910" actId="14861"/>
          <ac:cxnSpMkLst>
            <pc:docMk/>
            <pc:sldMk cId="524861586" sldId="273"/>
            <ac:cxnSpMk id="105" creationId="{F95A58C4-03A9-4E8C-B19A-FC31F2C44258}"/>
          </ac:cxnSpMkLst>
        </pc:cxnChg>
        <pc:cxnChg chg="add mod">
          <ac:chgData name="Mansur He" userId="2cd3e99d6a3c3959" providerId="LiveId" clId="{16CB9BD3-0FD0-435F-BA63-C692E6031789}" dt="2017-11-18T06:06:40.796" v="14910" actId="14861"/>
          <ac:cxnSpMkLst>
            <pc:docMk/>
            <pc:sldMk cId="524861586" sldId="273"/>
            <ac:cxnSpMk id="106" creationId="{27408437-DF3D-484F-9815-ED31C1FBFE6A}"/>
          </ac:cxnSpMkLst>
        </pc:cxnChg>
      </pc:sldChg>
      <pc:sldChg chg="addSp delSp modSp add">
        <pc:chgData name="Mansur He" userId="2cd3e99d6a3c3959" providerId="LiveId" clId="{16CB9BD3-0FD0-435F-BA63-C692E6031789}" dt="2017-11-18T06:53:28.326" v="15732" actId="20577"/>
        <pc:sldMkLst>
          <pc:docMk/>
          <pc:sldMk cId="4266510789" sldId="274"/>
        </pc:sldMkLst>
        <pc:spChg chg="del">
          <ac:chgData name="Mansur He" userId="2cd3e99d6a3c3959" providerId="LiveId" clId="{16CB9BD3-0FD0-435F-BA63-C692E6031789}" dt="2017-11-18T04:23:02.761" v="11512" actId="478"/>
          <ac:spMkLst>
            <pc:docMk/>
            <pc:sldMk cId="4266510789" sldId="274"/>
            <ac:spMk id="2" creationId="{EEDDCBEB-8E1C-420D-9210-524F1C9124AD}"/>
          </ac:spMkLst>
        </pc:spChg>
        <pc:spChg chg="del">
          <ac:chgData name="Mansur He" userId="2cd3e99d6a3c3959" providerId="LiveId" clId="{16CB9BD3-0FD0-435F-BA63-C692E6031789}" dt="2017-11-18T04:23:02.761" v="11512" actId="478"/>
          <ac:spMkLst>
            <pc:docMk/>
            <pc:sldMk cId="4266510789" sldId="274"/>
            <ac:spMk id="3" creationId="{0E569DF4-1C2A-4425-8F9D-8D5F5C8D6656}"/>
          </ac:spMkLst>
        </pc:spChg>
        <pc:spChg chg="add del mod">
          <ac:chgData name="Mansur He" userId="2cd3e99d6a3c3959" providerId="LiveId" clId="{16CB9BD3-0FD0-435F-BA63-C692E6031789}" dt="2017-11-18T04:33:14.363" v="11606" actId="478"/>
          <ac:spMkLst>
            <pc:docMk/>
            <pc:sldMk cId="4266510789" sldId="274"/>
            <ac:spMk id="4" creationId="{F472F841-D99B-44B6-9E8A-409322C21C86}"/>
          </ac:spMkLst>
        </pc:spChg>
        <pc:spChg chg="add mod">
          <ac:chgData name="Mansur He" userId="2cd3e99d6a3c3959" providerId="LiveId" clId="{16CB9BD3-0FD0-435F-BA63-C692E6031789}" dt="2017-11-18T04:38:41.707" v="11698" actId="1076"/>
          <ac:spMkLst>
            <pc:docMk/>
            <pc:sldMk cId="4266510789" sldId="274"/>
            <ac:spMk id="7" creationId="{7616D1A1-2A22-4985-A547-A47B4F04BD7C}"/>
          </ac:spMkLst>
        </pc:spChg>
        <pc:spChg chg="add mod ord">
          <ac:chgData name="Mansur He" userId="2cd3e99d6a3c3959" providerId="LiveId" clId="{16CB9BD3-0FD0-435F-BA63-C692E6031789}" dt="2017-11-18T05:03:04.769" v="12635" actId="1076"/>
          <ac:spMkLst>
            <pc:docMk/>
            <pc:sldMk cId="4266510789" sldId="274"/>
            <ac:spMk id="12" creationId="{CC0CF103-491B-4F16-84F1-535C4E8F5979}"/>
          </ac:spMkLst>
        </pc:spChg>
        <pc:spChg chg="add mod">
          <ac:chgData name="Mansur He" userId="2cd3e99d6a3c3959" providerId="LiveId" clId="{16CB9BD3-0FD0-435F-BA63-C692E6031789}" dt="2017-11-18T04:38:38.148" v="11697" actId="1076"/>
          <ac:spMkLst>
            <pc:docMk/>
            <pc:sldMk cId="4266510789" sldId="274"/>
            <ac:spMk id="13" creationId="{DFF53537-52A7-4D0C-B902-B224C0717769}"/>
          </ac:spMkLst>
        </pc:spChg>
        <pc:spChg chg="add mod">
          <ac:chgData name="Mansur He" userId="2cd3e99d6a3c3959" providerId="LiveId" clId="{16CB9BD3-0FD0-435F-BA63-C692E6031789}" dt="2017-11-18T05:08:21.939" v="12758" actId="1076"/>
          <ac:spMkLst>
            <pc:docMk/>
            <pc:sldMk cId="4266510789" sldId="274"/>
            <ac:spMk id="18" creationId="{41473B3D-CA9B-4AB8-98C6-F2CA0EC94BEA}"/>
          </ac:spMkLst>
        </pc:spChg>
        <pc:spChg chg="add del mod">
          <ac:chgData name="Mansur He" userId="2cd3e99d6a3c3959" providerId="LiveId" clId="{16CB9BD3-0FD0-435F-BA63-C692E6031789}" dt="2017-11-18T05:08:14.987" v="12757" actId="478"/>
          <ac:spMkLst>
            <pc:docMk/>
            <pc:sldMk cId="4266510789" sldId="274"/>
            <ac:spMk id="19" creationId="{4A00D226-20CA-4F6D-9F32-B9121FF57C0E}"/>
          </ac:spMkLst>
        </pc:spChg>
        <pc:spChg chg="add del mod">
          <ac:chgData name="Mansur He" userId="2cd3e99d6a3c3959" providerId="LiveId" clId="{16CB9BD3-0FD0-435F-BA63-C692E6031789}" dt="2017-11-18T04:58:07.617" v="12348" actId="478"/>
          <ac:spMkLst>
            <pc:docMk/>
            <pc:sldMk cId="4266510789" sldId="274"/>
            <ac:spMk id="20" creationId="{1FC91EE1-4815-46EA-8C8F-1E2ECD4A37A1}"/>
          </ac:spMkLst>
        </pc:spChg>
        <pc:spChg chg="add mod">
          <ac:chgData name="Mansur He" userId="2cd3e99d6a3c3959" providerId="LiveId" clId="{16CB9BD3-0FD0-435F-BA63-C692E6031789}" dt="2017-11-18T04:58:15.122" v="12350" actId="1076"/>
          <ac:spMkLst>
            <pc:docMk/>
            <pc:sldMk cId="4266510789" sldId="274"/>
            <ac:spMk id="21" creationId="{9F8D18BD-7666-417C-84EA-2ED9A52A7409}"/>
          </ac:spMkLst>
        </pc:spChg>
        <pc:spChg chg="add mod">
          <ac:chgData name="Mansur He" userId="2cd3e99d6a3c3959" providerId="LiveId" clId="{16CB9BD3-0FD0-435F-BA63-C692E6031789}" dt="2017-11-18T06:52:11.611" v="15607" actId="1076"/>
          <ac:spMkLst>
            <pc:docMk/>
            <pc:sldMk cId="4266510789" sldId="274"/>
            <ac:spMk id="22" creationId="{F13A0F83-8132-4F4B-90B3-0EEE6CDBB504}"/>
          </ac:spMkLst>
        </pc:spChg>
        <pc:spChg chg="add mod">
          <ac:chgData name="Mansur He" userId="2cd3e99d6a3c3959" providerId="LiveId" clId="{16CB9BD3-0FD0-435F-BA63-C692E6031789}" dt="2017-11-18T04:58:19.265" v="12351" actId="1076"/>
          <ac:spMkLst>
            <pc:docMk/>
            <pc:sldMk cId="4266510789" sldId="274"/>
            <ac:spMk id="23" creationId="{1A3B4532-9CF5-4945-B7B3-4F29CB6B5DC8}"/>
          </ac:spMkLst>
        </pc:spChg>
        <pc:spChg chg="add mod">
          <ac:chgData name="Mansur He" userId="2cd3e99d6a3c3959" providerId="LiveId" clId="{16CB9BD3-0FD0-435F-BA63-C692E6031789}" dt="2017-11-18T06:52:52.511" v="15687" actId="1076"/>
          <ac:spMkLst>
            <pc:docMk/>
            <pc:sldMk cId="4266510789" sldId="274"/>
            <ac:spMk id="24" creationId="{68AFF7C2-B27B-4FDA-8A89-43E8E9E2C9DF}"/>
          </ac:spMkLst>
        </pc:spChg>
        <pc:spChg chg="add mod">
          <ac:chgData name="Mansur He" userId="2cd3e99d6a3c3959" providerId="LiveId" clId="{16CB9BD3-0FD0-435F-BA63-C692E6031789}" dt="2017-11-18T06:53:28.326" v="15732" actId="20577"/>
          <ac:spMkLst>
            <pc:docMk/>
            <pc:sldMk cId="4266510789" sldId="274"/>
            <ac:spMk id="25" creationId="{0C26F074-5F44-4DDC-A805-7D367D203EF7}"/>
          </ac:spMkLst>
        </pc:spChg>
        <pc:spChg chg="add mod">
          <ac:chgData name="Mansur He" userId="2cd3e99d6a3c3959" providerId="LiveId" clId="{16CB9BD3-0FD0-435F-BA63-C692E6031789}" dt="2017-11-18T05:06:45.868" v="12746" actId="1076"/>
          <ac:spMkLst>
            <pc:docMk/>
            <pc:sldMk cId="4266510789" sldId="274"/>
            <ac:spMk id="26" creationId="{23B7FF8A-37EA-4106-B28D-6AAFB8D1FD91}"/>
          </ac:spMkLst>
        </pc:spChg>
        <pc:spChg chg="add mod">
          <ac:chgData name="Mansur He" userId="2cd3e99d6a3c3959" providerId="LiveId" clId="{16CB9BD3-0FD0-435F-BA63-C692E6031789}" dt="2017-11-18T05:07:07.835" v="12753" actId="20577"/>
          <ac:spMkLst>
            <pc:docMk/>
            <pc:sldMk cId="4266510789" sldId="274"/>
            <ac:spMk id="27" creationId="{7FDA54DC-AFAE-45FE-9C34-5AA90809F998}"/>
          </ac:spMkLst>
        </pc:spChg>
        <pc:picChg chg="add del">
          <ac:chgData name="Mansur He" userId="2cd3e99d6a3c3959" providerId="LiveId" clId="{16CB9BD3-0FD0-435F-BA63-C692E6031789}" dt="2017-11-18T04:33:16.116" v="11607" actId="478"/>
          <ac:picMkLst>
            <pc:docMk/>
            <pc:sldMk cId="4266510789" sldId="274"/>
            <ac:picMk id="5" creationId="{6F12E928-18B7-4D3A-8532-22A4D537244B}"/>
          </ac:picMkLst>
        </pc:picChg>
        <pc:picChg chg="add del">
          <ac:chgData name="Mansur He" userId="2cd3e99d6a3c3959" providerId="LiveId" clId="{16CB9BD3-0FD0-435F-BA63-C692E6031789}" dt="2017-11-18T04:33:16.648" v="11608" actId="478"/>
          <ac:picMkLst>
            <pc:docMk/>
            <pc:sldMk cId="4266510789" sldId="274"/>
            <ac:picMk id="6" creationId="{60A2B979-165B-4B50-8708-78D340B1D88E}"/>
          </ac:picMkLst>
        </pc:picChg>
        <pc:picChg chg="add mod">
          <ac:chgData name="Mansur He" userId="2cd3e99d6a3c3959" providerId="LiveId" clId="{16CB9BD3-0FD0-435F-BA63-C692E6031789}" dt="2017-11-18T04:38:56.784" v="11700" actId="1076"/>
          <ac:picMkLst>
            <pc:docMk/>
            <pc:sldMk cId="4266510789" sldId="274"/>
            <ac:picMk id="9" creationId="{4F605EAC-FE51-45C4-9893-F7BECDE73EE5}"/>
          </ac:picMkLst>
        </pc:picChg>
        <pc:picChg chg="add mod">
          <ac:chgData name="Mansur He" userId="2cd3e99d6a3c3959" providerId="LiveId" clId="{16CB9BD3-0FD0-435F-BA63-C692E6031789}" dt="2017-11-18T04:38:33.674" v="11696" actId="1076"/>
          <ac:picMkLst>
            <pc:docMk/>
            <pc:sldMk cId="4266510789" sldId="274"/>
            <ac:picMk id="11" creationId="{216B11C1-755F-4322-9FCC-CEDC20CAF5B2}"/>
          </ac:picMkLst>
        </pc:picChg>
        <pc:picChg chg="add mod">
          <ac:chgData name="Mansur He" userId="2cd3e99d6a3c3959" providerId="LiveId" clId="{16CB9BD3-0FD0-435F-BA63-C692E6031789}" dt="2017-11-18T04:38:28.801" v="11694" actId="1076"/>
          <ac:picMkLst>
            <pc:docMk/>
            <pc:sldMk cId="4266510789" sldId="274"/>
            <ac:picMk id="15" creationId="{63BEE97F-72B5-4A88-8035-E5D7C4E3C949}"/>
          </ac:picMkLst>
        </pc:picChg>
        <pc:picChg chg="add mod">
          <ac:chgData name="Mansur He" userId="2cd3e99d6a3c3959" providerId="LiveId" clId="{16CB9BD3-0FD0-435F-BA63-C692E6031789}" dt="2017-11-18T05:08:22.893" v="12760" actId="1076"/>
          <ac:picMkLst>
            <pc:docMk/>
            <pc:sldMk cId="4266510789" sldId="274"/>
            <ac:picMk id="17" creationId="{FE736300-A84B-41AA-BE9D-F64C654BD477}"/>
          </ac:picMkLst>
        </pc:picChg>
      </pc:sldChg>
      <pc:sldChg chg="addSp delSp modSp add">
        <pc:chgData name="Mansur He" userId="2cd3e99d6a3c3959" providerId="LiveId" clId="{16CB9BD3-0FD0-435F-BA63-C692E6031789}" dt="2017-11-18T05:22:56.715" v="13733" actId="20577"/>
        <pc:sldMkLst>
          <pc:docMk/>
          <pc:sldMk cId="1776798854" sldId="275"/>
        </pc:sldMkLst>
        <pc:spChg chg="del">
          <ac:chgData name="Mansur He" userId="2cd3e99d6a3c3959" providerId="LiveId" clId="{16CB9BD3-0FD0-435F-BA63-C692E6031789}" dt="2017-11-18T04:23:00.098" v="11511" actId="478"/>
          <ac:spMkLst>
            <pc:docMk/>
            <pc:sldMk cId="1776798854" sldId="275"/>
            <ac:spMk id="2" creationId="{B133F904-3535-4655-A38E-631492FE7D69}"/>
          </ac:spMkLst>
        </pc:spChg>
        <pc:spChg chg="del">
          <ac:chgData name="Mansur He" userId="2cd3e99d6a3c3959" providerId="LiveId" clId="{16CB9BD3-0FD0-435F-BA63-C692E6031789}" dt="2017-11-18T04:23:00.098" v="11511" actId="478"/>
          <ac:spMkLst>
            <pc:docMk/>
            <pc:sldMk cId="1776798854" sldId="275"/>
            <ac:spMk id="3" creationId="{2E0C0CD4-3DE1-423D-80FF-B857DB712FBE}"/>
          </ac:spMkLst>
        </pc:spChg>
        <pc:spChg chg="add mod">
          <ac:chgData name="Mansur He" userId="2cd3e99d6a3c3959" providerId="LiveId" clId="{16CB9BD3-0FD0-435F-BA63-C692E6031789}" dt="2017-11-18T04:44:04.383" v="11836" actId="14100"/>
          <ac:spMkLst>
            <pc:docMk/>
            <pc:sldMk cId="1776798854" sldId="275"/>
            <ac:spMk id="4" creationId="{0693D240-6A40-4912-AD81-B9EB03B75ABA}"/>
          </ac:spMkLst>
        </pc:spChg>
        <pc:spChg chg="add mod">
          <ac:chgData name="Mansur He" userId="2cd3e99d6a3c3959" providerId="LiveId" clId="{16CB9BD3-0FD0-435F-BA63-C692E6031789}" dt="2017-11-18T04:44:28.295" v="11870" actId="20577"/>
          <ac:spMkLst>
            <pc:docMk/>
            <pc:sldMk cId="1776798854" sldId="275"/>
            <ac:spMk id="5" creationId="{F19C979B-AC09-4E17-A363-0613098C6CB8}"/>
          </ac:spMkLst>
        </pc:spChg>
        <pc:spChg chg="add mod">
          <ac:chgData name="Mansur He" userId="2cd3e99d6a3c3959" providerId="LiveId" clId="{16CB9BD3-0FD0-435F-BA63-C692E6031789}" dt="2017-11-18T04:44:25.877" v="11869" actId="20577"/>
          <ac:spMkLst>
            <pc:docMk/>
            <pc:sldMk cId="1776798854" sldId="275"/>
            <ac:spMk id="6" creationId="{B13D5D2F-E2CF-4CF0-A47D-1CDF736B3F6B}"/>
          </ac:spMkLst>
        </pc:spChg>
        <pc:spChg chg="add del mod">
          <ac:chgData name="Mansur He" userId="2cd3e99d6a3c3959" providerId="LiveId" clId="{16CB9BD3-0FD0-435F-BA63-C692E6031789}" dt="2017-11-18T04:46:53.681" v="11942" actId="20577"/>
          <ac:spMkLst>
            <pc:docMk/>
            <pc:sldMk cId="1776798854" sldId="275"/>
            <ac:spMk id="15" creationId="{03B59A08-BD1A-4F4A-889E-2AE05E052BA2}"/>
          </ac:spMkLst>
        </pc:spChg>
        <pc:spChg chg="add mod">
          <ac:chgData name="Mansur He" userId="2cd3e99d6a3c3959" providerId="LiveId" clId="{16CB9BD3-0FD0-435F-BA63-C692E6031789}" dt="2017-11-18T05:16:12.570" v="13059" actId="20577"/>
          <ac:spMkLst>
            <pc:docMk/>
            <pc:sldMk cId="1776798854" sldId="275"/>
            <ac:spMk id="18" creationId="{D27BAF9E-D1AF-439A-9661-8D8F9501A60E}"/>
          </ac:spMkLst>
        </pc:spChg>
        <pc:spChg chg="add mod">
          <ac:chgData name="Mansur He" userId="2cd3e99d6a3c3959" providerId="LiveId" clId="{16CB9BD3-0FD0-435F-BA63-C692E6031789}" dt="2017-11-18T05:10:34.773" v="12815" actId="1076"/>
          <ac:spMkLst>
            <pc:docMk/>
            <pc:sldMk cId="1776798854" sldId="275"/>
            <ac:spMk id="19" creationId="{3639EC1D-98F0-4536-878C-CA7050A613B2}"/>
          </ac:spMkLst>
        </pc:spChg>
        <pc:spChg chg="add mod ord">
          <ac:chgData name="Mansur He" userId="2cd3e99d6a3c3959" providerId="LiveId" clId="{16CB9BD3-0FD0-435F-BA63-C692E6031789}" dt="2017-11-18T05:18:56.873" v="13363" actId="1076"/>
          <ac:spMkLst>
            <pc:docMk/>
            <pc:sldMk cId="1776798854" sldId="275"/>
            <ac:spMk id="20" creationId="{51BE9781-39F8-4F0E-9CCB-EB9EB6093AC7}"/>
          </ac:spMkLst>
        </pc:spChg>
        <pc:spChg chg="add mod">
          <ac:chgData name="Mansur He" userId="2cd3e99d6a3c3959" providerId="LiveId" clId="{16CB9BD3-0FD0-435F-BA63-C692E6031789}" dt="2017-11-18T05:22:56.715" v="13733" actId="20577"/>
          <ac:spMkLst>
            <pc:docMk/>
            <pc:sldMk cId="1776798854" sldId="275"/>
            <ac:spMk id="21" creationId="{2E60A9FB-51B9-4E18-A84D-60CB24FA3A57}"/>
          </ac:spMkLst>
        </pc:spChg>
        <pc:spChg chg="add mod">
          <ac:chgData name="Mansur He" userId="2cd3e99d6a3c3959" providerId="LiveId" clId="{16CB9BD3-0FD0-435F-BA63-C692E6031789}" dt="2017-11-18T05:21:44.758" v="13714" actId="1076"/>
          <ac:spMkLst>
            <pc:docMk/>
            <pc:sldMk cId="1776798854" sldId="275"/>
            <ac:spMk id="22" creationId="{6420681C-D73E-4373-A7BC-BE5EB6E95EC5}"/>
          </ac:spMkLst>
        </pc:spChg>
        <pc:spChg chg="add mod">
          <ac:chgData name="Mansur He" userId="2cd3e99d6a3c3959" providerId="LiveId" clId="{16CB9BD3-0FD0-435F-BA63-C692E6031789}" dt="2017-11-18T05:20:49.497" v="13586" actId="20577"/>
          <ac:spMkLst>
            <pc:docMk/>
            <pc:sldMk cId="1776798854" sldId="275"/>
            <ac:spMk id="23" creationId="{D57C0BAE-D37A-4EAE-A675-96655CEA9B0E}"/>
          </ac:spMkLst>
        </pc:spChg>
        <pc:spChg chg="add mod">
          <ac:chgData name="Mansur He" userId="2cd3e99d6a3c3959" providerId="LiveId" clId="{16CB9BD3-0FD0-435F-BA63-C692E6031789}" dt="2017-11-18T05:21:34.376" v="13713" actId="1076"/>
          <ac:spMkLst>
            <pc:docMk/>
            <pc:sldMk cId="1776798854" sldId="275"/>
            <ac:spMk id="24" creationId="{65174738-F42C-4004-9753-597EC455A8B7}"/>
          </ac:spMkLst>
        </pc:spChg>
        <pc:picChg chg="add mod">
          <ac:chgData name="Mansur He" userId="2cd3e99d6a3c3959" providerId="LiveId" clId="{16CB9BD3-0FD0-435F-BA63-C692E6031789}" dt="2017-11-18T05:13:49.530" v="12881" actId="208"/>
          <ac:picMkLst>
            <pc:docMk/>
            <pc:sldMk cId="1776798854" sldId="275"/>
            <ac:picMk id="8" creationId="{55E8BC7A-6835-4928-A88C-870FE2143D4E}"/>
          </ac:picMkLst>
        </pc:picChg>
        <pc:picChg chg="add mod">
          <ac:chgData name="Mansur He" userId="2cd3e99d6a3c3959" providerId="LiveId" clId="{16CB9BD3-0FD0-435F-BA63-C692E6031789}" dt="2017-11-18T05:13:49.530" v="12881" actId="208"/>
          <ac:picMkLst>
            <pc:docMk/>
            <pc:sldMk cId="1776798854" sldId="275"/>
            <ac:picMk id="10" creationId="{B83C2C4A-CA15-400E-9D76-010A05161537}"/>
          </ac:picMkLst>
        </pc:picChg>
        <pc:picChg chg="add mod">
          <ac:chgData name="Mansur He" userId="2cd3e99d6a3c3959" providerId="LiveId" clId="{16CB9BD3-0FD0-435F-BA63-C692E6031789}" dt="2017-11-18T05:13:49.530" v="12881" actId="208"/>
          <ac:picMkLst>
            <pc:docMk/>
            <pc:sldMk cId="1776798854" sldId="275"/>
            <ac:picMk id="12" creationId="{3A9A8F68-8E5F-40BB-8FAB-8C106FDA74E0}"/>
          </ac:picMkLst>
        </pc:picChg>
        <pc:picChg chg="add mod">
          <ac:chgData name="Mansur He" userId="2cd3e99d6a3c3959" providerId="LiveId" clId="{16CB9BD3-0FD0-435F-BA63-C692E6031789}" dt="2017-11-18T05:13:49.530" v="12881" actId="208"/>
          <ac:picMkLst>
            <pc:docMk/>
            <pc:sldMk cId="1776798854" sldId="275"/>
            <ac:picMk id="14" creationId="{02C16B9D-A286-473E-BCAB-F9735282A128}"/>
          </ac:picMkLst>
        </pc:picChg>
        <pc:picChg chg="add del mod">
          <ac:chgData name="Mansur He" userId="2cd3e99d6a3c3959" providerId="LiveId" clId="{16CB9BD3-0FD0-435F-BA63-C692E6031789}" dt="2017-11-18T04:47:15.148" v="11946" actId="478"/>
          <ac:picMkLst>
            <pc:docMk/>
            <pc:sldMk cId="1776798854" sldId="275"/>
            <ac:picMk id="17" creationId="{8FD4E338-9CA5-491B-A87D-93661A273F50}"/>
          </ac:picMkLst>
        </pc:picChg>
      </pc:sldChg>
      <pc:sldChg chg="addSp delSp modSp add">
        <pc:chgData name="Mansur He" userId="2cd3e99d6a3c3959" providerId="LiveId" clId="{16CB9BD3-0FD0-435F-BA63-C692E6031789}" dt="2017-11-18T07:01:14.240" v="15920" actId="1076"/>
        <pc:sldMkLst>
          <pc:docMk/>
          <pc:sldMk cId="3801891798" sldId="276"/>
        </pc:sldMkLst>
        <pc:spChg chg="del">
          <ac:chgData name="Mansur He" userId="2cd3e99d6a3c3959" providerId="LiveId" clId="{16CB9BD3-0FD0-435F-BA63-C692E6031789}" dt="2017-11-18T04:22:57.927" v="11510" actId="478"/>
          <ac:spMkLst>
            <pc:docMk/>
            <pc:sldMk cId="3801891798" sldId="276"/>
            <ac:spMk id="2" creationId="{BEDF7EDE-EFF9-4AF7-8DC2-7AC5AB0DF962}"/>
          </ac:spMkLst>
        </pc:spChg>
        <pc:spChg chg="del">
          <ac:chgData name="Mansur He" userId="2cd3e99d6a3c3959" providerId="LiveId" clId="{16CB9BD3-0FD0-435F-BA63-C692E6031789}" dt="2017-11-18T04:22:57.927" v="11510" actId="478"/>
          <ac:spMkLst>
            <pc:docMk/>
            <pc:sldMk cId="3801891798" sldId="276"/>
            <ac:spMk id="3" creationId="{407D18B0-ABDA-4046-B572-DB27E3E842BD}"/>
          </ac:spMkLst>
        </pc:spChg>
        <pc:spChg chg="add mod">
          <ac:chgData name="Mansur He" userId="2cd3e99d6a3c3959" providerId="LiveId" clId="{16CB9BD3-0FD0-435F-BA63-C692E6031789}" dt="2017-11-18T05:27:22.766" v="13807" actId="1076"/>
          <ac:spMkLst>
            <pc:docMk/>
            <pc:sldMk cId="3801891798" sldId="276"/>
            <ac:spMk id="4" creationId="{5A2293C8-0194-444F-AC46-8981FDDBE3C3}"/>
          </ac:spMkLst>
        </pc:spChg>
        <pc:spChg chg="add mod">
          <ac:chgData name="Mansur He" userId="2cd3e99d6a3c3959" providerId="LiveId" clId="{16CB9BD3-0FD0-435F-BA63-C692E6031789}" dt="2017-11-18T05:24:15.937" v="13765" actId="1076"/>
          <ac:spMkLst>
            <pc:docMk/>
            <pc:sldMk cId="3801891798" sldId="276"/>
            <ac:spMk id="5" creationId="{EE03DF8E-6FE4-4CC7-8B2E-4A55E0935782}"/>
          </ac:spMkLst>
        </pc:spChg>
        <pc:spChg chg="add mod">
          <ac:chgData name="Mansur He" userId="2cd3e99d6a3c3959" providerId="LiveId" clId="{16CB9BD3-0FD0-435F-BA63-C692E6031789}" dt="2017-11-18T05:29:33.745" v="13889" actId="164"/>
          <ac:spMkLst>
            <pc:docMk/>
            <pc:sldMk cId="3801891798" sldId="276"/>
            <ac:spMk id="12" creationId="{DB9C817C-A93E-44EE-AB73-BC929439054D}"/>
          </ac:spMkLst>
        </pc:spChg>
        <pc:spChg chg="add mod">
          <ac:chgData name="Mansur He" userId="2cd3e99d6a3c3959" providerId="LiveId" clId="{16CB9BD3-0FD0-435F-BA63-C692E6031789}" dt="2017-11-18T05:29:34.993" v="13890" actId="164"/>
          <ac:spMkLst>
            <pc:docMk/>
            <pc:sldMk cId="3801891798" sldId="276"/>
            <ac:spMk id="13" creationId="{17830E2A-B2F3-46C1-B187-4E4B6FBEED4C}"/>
          </ac:spMkLst>
        </pc:spChg>
        <pc:spChg chg="add mod">
          <ac:chgData name="Mansur He" userId="2cd3e99d6a3c3959" providerId="LiveId" clId="{16CB9BD3-0FD0-435F-BA63-C692E6031789}" dt="2017-11-18T05:29:31.933" v="13888" actId="164"/>
          <ac:spMkLst>
            <pc:docMk/>
            <pc:sldMk cId="3801891798" sldId="276"/>
            <ac:spMk id="14" creationId="{DF00B3BE-ECE9-4D47-904E-A47C826FE261}"/>
          </ac:spMkLst>
        </pc:spChg>
        <pc:spChg chg="add mod">
          <ac:chgData name="Mansur He" userId="2cd3e99d6a3c3959" providerId="LiveId" clId="{16CB9BD3-0FD0-435F-BA63-C692E6031789}" dt="2017-11-18T05:29:28.717" v="13887" actId="164"/>
          <ac:spMkLst>
            <pc:docMk/>
            <pc:sldMk cId="3801891798" sldId="276"/>
            <ac:spMk id="15" creationId="{0220FAA6-B287-47F9-93E8-B151C7C8A933}"/>
          </ac:spMkLst>
        </pc:spChg>
        <pc:spChg chg="add mod">
          <ac:chgData name="Mansur He" userId="2cd3e99d6a3c3959" providerId="LiveId" clId="{16CB9BD3-0FD0-435F-BA63-C692E6031789}" dt="2017-11-18T06:59:59.370" v="15838" actId="20577"/>
          <ac:spMkLst>
            <pc:docMk/>
            <pc:sldMk cId="3801891798" sldId="276"/>
            <ac:spMk id="20" creationId="{1736F714-EACB-48DD-A726-CF0F7DF62D28}"/>
          </ac:spMkLst>
        </pc:spChg>
        <pc:spChg chg="add del mod">
          <ac:chgData name="Mansur He" userId="2cd3e99d6a3c3959" providerId="LiveId" clId="{16CB9BD3-0FD0-435F-BA63-C692E6031789}" dt="2017-11-18T07:01:11.807" v="15919" actId="478"/>
          <ac:spMkLst>
            <pc:docMk/>
            <pc:sldMk cId="3801891798" sldId="276"/>
            <ac:spMk id="21" creationId="{A1442C90-4063-46D4-AC3B-F6C90C2840F2}"/>
          </ac:spMkLst>
        </pc:spChg>
        <pc:spChg chg="add del mod">
          <ac:chgData name="Mansur He" userId="2cd3e99d6a3c3959" providerId="LiveId" clId="{16CB9BD3-0FD0-435F-BA63-C692E6031789}" dt="2017-11-18T05:33:16.513" v="14159" actId="478"/>
          <ac:spMkLst>
            <pc:docMk/>
            <pc:sldMk cId="3801891798" sldId="276"/>
            <ac:spMk id="22" creationId="{818F3E30-7743-4D79-8AD4-5F92704F88B0}"/>
          </ac:spMkLst>
        </pc:spChg>
        <pc:spChg chg="add mod">
          <ac:chgData name="Mansur He" userId="2cd3e99d6a3c3959" providerId="LiveId" clId="{16CB9BD3-0FD0-435F-BA63-C692E6031789}" dt="2017-11-18T05:34:36.223" v="14210" actId="114"/>
          <ac:spMkLst>
            <pc:docMk/>
            <pc:sldMk cId="3801891798" sldId="276"/>
            <ac:spMk id="23" creationId="{76602DD8-394B-4C1D-8CD1-3D459CB71F44}"/>
          </ac:spMkLst>
        </pc:spChg>
        <pc:spChg chg="add mod">
          <ac:chgData name="Mansur He" userId="2cd3e99d6a3c3959" providerId="LiveId" clId="{16CB9BD3-0FD0-435F-BA63-C692E6031789}" dt="2017-11-18T07:01:14.240" v="15920" actId="1076"/>
          <ac:spMkLst>
            <pc:docMk/>
            <pc:sldMk cId="3801891798" sldId="276"/>
            <ac:spMk id="24" creationId="{3428D61E-8EB5-4028-A3B2-BD86CCC6C682}"/>
          </ac:spMkLst>
        </pc:spChg>
        <pc:grpChg chg="add mod">
          <ac:chgData name="Mansur He" userId="2cd3e99d6a3c3959" providerId="LiveId" clId="{16CB9BD3-0FD0-435F-BA63-C692E6031789}" dt="2017-11-18T05:29:58.379" v="13897" actId="1076"/>
          <ac:grpSpMkLst>
            <pc:docMk/>
            <pc:sldMk cId="3801891798" sldId="276"/>
            <ac:grpSpMk id="16" creationId="{61AF5859-AD5C-445A-A67E-402DEF3E2CA9}"/>
          </ac:grpSpMkLst>
        </pc:grpChg>
        <pc:grpChg chg="add mod">
          <ac:chgData name="Mansur He" userId="2cd3e99d6a3c3959" providerId="LiveId" clId="{16CB9BD3-0FD0-435F-BA63-C692E6031789}" dt="2017-11-18T05:29:58.379" v="13897" actId="1076"/>
          <ac:grpSpMkLst>
            <pc:docMk/>
            <pc:sldMk cId="3801891798" sldId="276"/>
            <ac:grpSpMk id="17" creationId="{D91085FF-6715-4B1A-BE7E-FB67FDB58D9F}"/>
          </ac:grpSpMkLst>
        </pc:grpChg>
        <pc:grpChg chg="add mod">
          <ac:chgData name="Mansur He" userId="2cd3e99d6a3c3959" providerId="LiveId" clId="{16CB9BD3-0FD0-435F-BA63-C692E6031789}" dt="2017-11-18T05:29:58.379" v="13897" actId="1076"/>
          <ac:grpSpMkLst>
            <pc:docMk/>
            <pc:sldMk cId="3801891798" sldId="276"/>
            <ac:grpSpMk id="18" creationId="{8BFDA1FD-0568-4F06-91A7-1EACEC9C6481}"/>
          </ac:grpSpMkLst>
        </pc:grpChg>
        <pc:grpChg chg="add mod">
          <ac:chgData name="Mansur He" userId="2cd3e99d6a3c3959" providerId="LiveId" clId="{16CB9BD3-0FD0-435F-BA63-C692E6031789}" dt="2017-11-18T05:29:58.379" v="13897" actId="1076"/>
          <ac:grpSpMkLst>
            <pc:docMk/>
            <pc:sldMk cId="3801891798" sldId="276"/>
            <ac:grpSpMk id="19" creationId="{D7295C7E-F537-4295-9CD1-F99A7954AAEF}"/>
          </ac:grpSpMkLst>
        </pc:grpChg>
        <pc:picChg chg="add mod">
          <ac:chgData name="Mansur He" userId="2cd3e99d6a3c3959" providerId="LiveId" clId="{16CB9BD3-0FD0-435F-BA63-C692E6031789}" dt="2017-11-18T05:29:33.745" v="13889" actId="164"/>
          <ac:picMkLst>
            <pc:docMk/>
            <pc:sldMk cId="3801891798" sldId="276"/>
            <ac:picMk id="3" creationId="{B6D3AB4B-8E63-4E6D-8327-EB61FAD8D603}"/>
          </ac:picMkLst>
        </pc:picChg>
        <pc:picChg chg="add mod">
          <ac:chgData name="Mansur He" userId="2cd3e99d6a3c3959" providerId="LiveId" clId="{16CB9BD3-0FD0-435F-BA63-C692E6031789}" dt="2017-11-18T05:29:28.717" v="13887" actId="164"/>
          <ac:picMkLst>
            <pc:docMk/>
            <pc:sldMk cId="3801891798" sldId="276"/>
            <ac:picMk id="7" creationId="{F3F78EA7-2BD8-4E0A-9EEE-4D65DD0B4438}"/>
          </ac:picMkLst>
        </pc:picChg>
        <pc:picChg chg="add mod">
          <ac:chgData name="Mansur He" userId="2cd3e99d6a3c3959" providerId="LiveId" clId="{16CB9BD3-0FD0-435F-BA63-C692E6031789}" dt="2017-11-18T05:29:31.933" v="13888" actId="164"/>
          <ac:picMkLst>
            <pc:docMk/>
            <pc:sldMk cId="3801891798" sldId="276"/>
            <ac:picMk id="9" creationId="{FADBDA80-EF2A-4E0B-8E98-E701F7DDEC8E}"/>
          </ac:picMkLst>
        </pc:picChg>
        <pc:picChg chg="add mod">
          <ac:chgData name="Mansur He" userId="2cd3e99d6a3c3959" providerId="LiveId" clId="{16CB9BD3-0FD0-435F-BA63-C692E6031789}" dt="2017-11-18T05:29:34.993" v="13890" actId="164"/>
          <ac:picMkLst>
            <pc:docMk/>
            <pc:sldMk cId="3801891798" sldId="276"/>
            <ac:picMk id="11" creationId="{0006AE50-6809-482F-87A5-7DDA35D1C93A}"/>
          </ac:picMkLst>
        </pc:picChg>
      </pc:sldChg>
      <pc:sldChg chg="delSp add del">
        <pc:chgData name="Mansur He" userId="2cd3e99d6a3c3959" providerId="LiveId" clId="{16CB9BD3-0FD0-435F-BA63-C692E6031789}" dt="2017-12-01T00:36:17.120" v="15941" actId="2696"/>
        <pc:sldMkLst>
          <pc:docMk/>
          <pc:sldMk cId="1897796531" sldId="277"/>
        </pc:sldMkLst>
        <pc:spChg chg="del">
          <ac:chgData name="Mansur He" userId="2cd3e99d6a3c3959" providerId="LiveId" clId="{16CB9BD3-0FD0-435F-BA63-C692E6031789}" dt="2017-12-01T00:35:23.884" v="15926" actId="478"/>
          <ac:spMkLst>
            <pc:docMk/>
            <pc:sldMk cId="1897796531" sldId="277"/>
            <ac:spMk id="2" creationId="{073F9285-A94F-494B-9744-12912C0DCAB7}"/>
          </ac:spMkLst>
        </pc:spChg>
        <pc:spChg chg="del">
          <ac:chgData name="Mansur He" userId="2cd3e99d6a3c3959" providerId="LiveId" clId="{16CB9BD3-0FD0-435F-BA63-C692E6031789}" dt="2017-12-01T00:35:23.884" v="15926" actId="478"/>
          <ac:spMkLst>
            <pc:docMk/>
            <pc:sldMk cId="1897796531" sldId="277"/>
            <ac:spMk id="3" creationId="{FB235765-250C-4117-943D-789D29DC72D4}"/>
          </ac:spMkLst>
        </pc:spChg>
      </pc:sldChg>
      <pc:sldChg chg="add del">
        <pc:chgData name="Mansur He" userId="2cd3e99d6a3c3959" providerId="LiveId" clId="{16CB9BD3-0FD0-435F-BA63-C692E6031789}" dt="2017-12-01T00:35:15.331" v="15924"/>
        <pc:sldMkLst>
          <pc:docMk/>
          <pc:sldMk cId="4093868794" sldId="277"/>
        </pc:sldMkLst>
      </pc:sldChg>
      <pc:sldChg chg="modSp add">
        <pc:chgData name="Mansur He" userId="2cd3e99d6a3c3959" providerId="LiveId" clId="{16CB9BD3-0FD0-435F-BA63-C692E6031789}" dt="2017-12-01T00:49:20.279" v="16206" actId="1076"/>
        <pc:sldMkLst>
          <pc:docMk/>
          <pc:sldMk cId="3208485499" sldId="278"/>
        </pc:sldMkLst>
        <pc:spChg chg="mod">
          <ac:chgData name="Mansur He" userId="2cd3e99d6a3c3959" providerId="LiveId" clId="{16CB9BD3-0FD0-435F-BA63-C692E6031789}" dt="2017-12-01T00:48:54.934" v="16200"/>
          <ac:spMkLst>
            <pc:docMk/>
            <pc:sldMk cId="3208485499" sldId="278"/>
            <ac:spMk id="2" creationId="{8144C1EB-4564-4853-93E8-C47F5147377A}"/>
          </ac:spMkLst>
        </pc:spChg>
        <pc:spChg chg="mod">
          <ac:chgData name="Mansur He" userId="2cd3e99d6a3c3959" providerId="LiveId" clId="{16CB9BD3-0FD0-435F-BA63-C692E6031789}" dt="2017-12-01T00:48:49.453" v="16198"/>
          <ac:spMkLst>
            <pc:docMk/>
            <pc:sldMk cId="3208485499" sldId="278"/>
            <ac:spMk id="5" creationId="{C2C794D6-1DAF-4A32-94FA-9B645C9E1A6F}"/>
          </ac:spMkLst>
        </pc:spChg>
        <pc:spChg chg="mod">
          <ac:chgData name="Mansur He" userId="2cd3e99d6a3c3959" providerId="LiveId" clId="{16CB9BD3-0FD0-435F-BA63-C692E6031789}" dt="2017-12-01T00:48:36.100" v="16196" actId="14100"/>
          <ac:spMkLst>
            <pc:docMk/>
            <pc:sldMk cId="3208485499" sldId="278"/>
            <ac:spMk id="7" creationId="{FD5433B8-AF23-4AFC-8DFB-B50C6DDF6F7E}"/>
          </ac:spMkLst>
        </pc:spChg>
        <pc:spChg chg="mod">
          <ac:chgData name="Mansur He" userId="2cd3e99d6a3c3959" providerId="LiveId" clId="{16CB9BD3-0FD0-435F-BA63-C692E6031789}" dt="2017-12-01T00:48:43.186" v="16197"/>
          <ac:spMkLst>
            <pc:docMk/>
            <pc:sldMk cId="3208485499" sldId="278"/>
            <ac:spMk id="9" creationId="{EE3F8A20-F91E-4E3A-967F-8E9F6DAB1D3E}"/>
          </ac:spMkLst>
        </pc:spChg>
        <pc:grpChg chg="mod">
          <ac:chgData name="Mansur He" userId="2cd3e99d6a3c3959" providerId="LiveId" clId="{16CB9BD3-0FD0-435F-BA63-C692E6031789}" dt="2017-12-01T00:48:51.651" v="16199"/>
          <ac:grpSpMkLst>
            <pc:docMk/>
            <pc:sldMk cId="3208485499" sldId="278"/>
            <ac:grpSpMk id="8" creationId="{A2D8DB4A-696B-4A0F-ACCF-B597377B7131}"/>
          </ac:grpSpMkLst>
        </pc:grpChg>
        <pc:graphicFrameChg chg="mod">
          <ac:chgData name="Mansur He" userId="2cd3e99d6a3c3959" providerId="LiveId" clId="{16CB9BD3-0FD0-435F-BA63-C692E6031789}" dt="2017-12-01T00:49:20.279" v="16206" actId="1076"/>
          <ac:graphicFrameMkLst>
            <pc:docMk/>
            <pc:sldMk cId="3208485499" sldId="278"/>
            <ac:graphicFrameMk id="10" creationId="{700F5B8C-1D25-439D-A0DC-52012B413F03}"/>
          </ac:graphicFrameMkLst>
        </pc:graphicFrameChg>
      </pc:sldChg>
      <pc:sldChg chg="delSp add del">
        <pc:chgData name="Mansur He" userId="2cd3e99d6a3c3959" providerId="LiveId" clId="{16CB9BD3-0FD0-435F-BA63-C692E6031789}" dt="2017-12-01T00:36:43.507" v="15963" actId="2696"/>
        <pc:sldMkLst>
          <pc:docMk/>
          <pc:sldMk cId="190980810" sldId="279"/>
        </pc:sldMkLst>
        <pc:spChg chg="del">
          <ac:chgData name="Mansur He" userId="2cd3e99d6a3c3959" providerId="LiveId" clId="{16CB9BD3-0FD0-435F-BA63-C692E6031789}" dt="2017-12-01T00:36:28.180" v="15943" actId="478"/>
          <ac:spMkLst>
            <pc:docMk/>
            <pc:sldMk cId="190980810" sldId="279"/>
            <ac:spMk id="2" creationId="{248919F2-7CBD-41FB-8254-BEB56755B56A}"/>
          </ac:spMkLst>
        </pc:spChg>
        <pc:spChg chg="del">
          <ac:chgData name="Mansur He" userId="2cd3e99d6a3c3959" providerId="LiveId" clId="{16CB9BD3-0FD0-435F-BA63-C692E6031789}" dt="2017-12-01T00:36:28.180" v="15943" actId="478"/>
          <ac:spMkLst>
            <pc:docMk/>
            <pc:sldMk cId="190980810" sldId="279"/>
            <ac:spMk id="3" creationId="{A8A49A9F-1CB6-4330-997E-EF00F865F39E}"/>
          </ac:spMkLst>
        </pc:spChg>
      </pc:sldChg>
      <pc:sldChg chg="addSp delSp modSp add">
        <pc:chgData name="Mansur He" userId="2cd3e99d6a3c3959" providerId="LiveId" clId="{16CB9BD3-0FD0-435F-BA63-C692E6031789}" dt="2017-12-01T00:42:17.361" v="16084" actId="20577"/>
        <pc:sldMkLst>
          <pc:docMk/>
          <pc:sldMk cId="2901235726" sldId="280"/>
        </pc:sldMkLst>
        <pc:spChg chg="add mod">
          <ac:chgData name="Mansur He" userId="2cd3e99d6a3c3959" providerId="LiveId" clId="{16CB9BD3-0FD0-435F-BA63-C692E6031789}" dt="2017-12-01T00:42:12.605" v="16071" actId="20577"/>
          <ac:spMkLst>
            <pc:docMk/>
            <pc:sldMk cId="2901235726" sldId="280"/>
            <ac:spMk id="2" creationId="{4610B3EE-8E92-44E5-8EAB-8E13C7F0419A}"/>
          </ac:spMkLst>
        </pc:spChg>
        <pc:spChg chg="mod">
          <ac:chgData name="Mansur He" userId="2cd3e99d6a3c3959" providerId="LiveId" clId="{16CB9BD3-0FD0-435F-BA63-C692E6031789}" dt="2017-12-01T00:36:36.597" v="15961" actId="20577"/>
          <ac:spMkLst>
            <pc:docMk/>
            <pc:sldMk cId="2901235726" sldId="280"/>
            <ac:spMk id="4" creationId="{25007B00-97D3-4EA5-8578-6C8DD490F41C}"/>
          </ac:spMkLst>
        </pc:spChg>
        <pc:spChg chg="add mod">
          <ac:chgData name="Mansur He" userId="2cd3e99d6a3c3959" providerId="LiveId" clId="{16CB9BD3-0FD0-435F-BA63-C692E6031789}" dt="2017-12-01T00:42:17.361" v="16084" actId="20577"/>
          <ac:spMkLst>
            <pc:docMk/>
            <pc:sldMk cId="2901235726" sldId="280"/>
            <ac:spMk id="6" creationId="{E29588A7-DC27-4A2F-918D-822068486C41}"/>
          </ac:spMkLst>
        </pc:spChg>
        <pc:spChg chg="del">
          <ac:chgData name="Mansur He" userId="2cd3e99d6a3c3959" providerId="LiveId" clId="{16CB9BD3-0FD0-435F-BA63-C692E6031789}" dt="2017-12-01T00:36:32.768" v="15945" actId="478"/>
          <ac:spMkLst>
            <pc:docMk/>
            <pc:sldMk cId="2901235726" sldId="280"/>
            <ac:spMk id="24" creationId="{FA391727-6AB1-45B1-9A54-3BCCE59EA9D3}"/>
          </ac:spMkLst>
        </pc:spChg>
        <pc:spChg chg="del">
          <ac:chgData name="Mansur He" userId="2cd3e99d6a3c3959" providerId="LiveId" clId="{16CB9BD3-0FD0-435F-BA63-C692E6031789}" dt="2017-12-01T00:36:40.503" v="15962" actId="478"/>
          <ac:spMkLst>
            <pc:docMk/>
            <pc:sldMk cId="2901235726" sldId="280"/>
            <ac:spMk id="80" creationId="{3CDB3DF6-B1E4-449F-B9CE-3F090A7F15EE}"/>
          </ac:spMkLst>
        </pc:spChg>
        <pc:spChg chg="del">
          <ac:chgData name="Mansur He" userId="2cd3e99d6a3c3959" providerId="LiveId" clId="{16CB9BD3-0FD0-435F-BA63-C692E6031789}" dt="2017-12-01T00:36:40.503" v="15962" actId="478"/>
          <ac:spMkLst>
            <pc:docMk/>
            <pc:sldMk cId="2901235726" sldId="280"/>
            <ac:spMk id="81" creationId="{3FB136C8-AED0-4D23-9D4B-19428E72BAD1}"/>
          </ac:spMkLst>
        </pc:spChg>
        <pc:spChg chg="del">
          <ac:chgData name="Mansur He" userId="2cd3e99d6a3c3959" providerId="LiveId" clId="{16CB9BD3-0FD0-435F-BA63-C692E6031789}" dt="2017-12-01T00:36:40.503" v="15962" actId="478"/>
          <ac:spMkLst>
            <pc:docMk/>
            <pc:sldMk cId="2901235726" sldId="280"/>
            <ac:spMk id="82" creationId="{D202F78E-9A05-423F-8064-2BEB8F86768A}"/>
          </ac:spMkLst>
        </pc:spChg>
        <pc:spChg chg="del">
          <ac:chgData name="Mansur He" userId="2cd3e99d6a3c3959" providerId="LiveId" clId="{16CB9BD3-0FD0-435F-BA63-C692E6031789}" dt="2017-12-01T00:36:40.503" v="15962" actId="478"/>
          <ac:spMkLst>
            <pc:docMk/>
            <pc:sldMk cId="2901235726" sldId="280"/>
            <ac:spMk id="83" creationId="{4A6FF94D-62DA-4921-9B64-D9BEB41487E5}"/>
          </ac:spMkLst>
        </pc:spChg>
        <pc:spChg chg="del">
          <ac:chgData name="Mansur He" userId="2cd3e99d6a3c3959" providerId="LiveId" clId="{16CB9BD3-0FD0-435F-BA63-C692E6031789}" dt="2017-12-01T00:36:40.503" v="15962" actId="478"/>
          <ac:spMkLst>
            <pc:docMk/>
            <pc:sldMk cId="2901235726" sldId="280"/>
            <ac:spMk id="84" creationId="{6B5F2C4E-5591-480E-A3A0-5B65F0640B2C}"/>
          </ac:spMkLst>
        </pc:spChg>
        <pc:spChg chg="del">
          <ac:chgData name="Mansur He" userId="2cd3e99d6a3c3959" providerId="LiveId" clId="{16CB9BD3-0FD0-435F-BA63-C692E6031789}" dt="2017-12-01T00:36:40.503" v="15962" actId="478"/>
          <ac:spMkLst>
            <pc:docMk/>
            <pc:sldMk cId="2901235726" sldId="280"/>
            <ac:spMk id="85" creationId="{A4BD2E5D-3997-4EE8-BC5A-3534CDE8F75A}"/>
          </ac:spMkLst>
        </pc:spChg>
        <pc:grpChg chg="del">
          <ac:chgData name="Mansur He" userId="2cd3e99d6a3c3959" providerId="LiveId" clId="{16CB9BD3-0FD0-435F-BA63-C692E6031789}" dt="2017-12-01T00:36:32.768" v="15945" actId="478"/>
          <ac:grpSpMkLst>
            <pc:docMk/>
            <pc:sldMk cId="2901235726" sldId="280"/>
            <ac:grpSpMk id="34" creationId="{84C8EB7A-DA35-4737-885A-BF0DF4A71E00}"/>
          </ac:grpSpMkLst>
        </pc:grpChg>
        <pc:graphicFrameChg chg="del">
          <ac:chgData name="Mansur He" userId="2cd3e99d6a3c3959" providerId="LiveId" clId="{16CB9BD3-0FD0-435F-BA63-C692E6031789}" dt="2017-12-01T00:36:32.768" v="15945" actId="478"/>
          <ac:graphicFrameMkLst>
            <pc:docMk/>
            <pc:sldMk cId="2901235726" sldId="280"/>
            <ac:graphicFrameMk id="37" creationId="{FF610DAB-14F9-41A5-A7FE-D734E35ACA94}"/>
          </ac:graphicFrameMkLst>
        </pc:graphicFrameChg>
        <pc:cxnChg chg="del mod">
          <ac:chgData name="Mansur He" userId="2cd3e99d6a3c3959" providerId="LiveId" clId="{16CB9BD3-0FD0-435F-BA63-C692E6031789}" dt="2017-12-01T00:36:32.768" v="15945" actId="478"/>
          <ac:cxnSpMkLst>
            <pc:docMk/>
            <pc:sldMk cId="2901235726" sldId="280"/>
            <ac:cxnSpMk id="5" creationId="{2041AB5A-8125-4A65-BAFA-583CCB2B0EF3}"/>
          </ac:cxnSpMkLst>
        </pc:cxnChg>
        <pc:cxnChg chg="del mod">
          <ac:chgData name="Mansur He" userId="2cd3e99d6a3c3959" providerId="LiveId" clId="{16CB9BD3-0FD0-435F-BA63-C692E6031789}" dt="2017-12-01T00:36:32.768" v="15945" actId="478"/>
          <ac:cxnSpMkLst>
            <pc:docMk/>
            <pc:sldMk cId="2901235726" sldId="280"/>
            <ac:cxnSpMk id="12" creationId="{CDD3A02C-181D-4C3D-93D1-3E44B7AD6045}"/>
          </ac:cxnSpMkLst>
        </pc:cxnChg>
        <pc:cxnChg chg="mod">
          <ac:chgData name="Mansur He" userId="2cd3e99d6a3c3959" providerId="LiveId" clId="{16CB9BD3-0FD0-435F-BA63-C692E6031789}" dt="2017-12-01T00:36:32.768" v="15945" actId="478"/>
          <ac:cxnSpMkLst>
            <pc:docMk/>
            <pc:sldMk cId="2901235726" sldId="280"/>
            <ac:cxnSpMk id="21" creationId="{D3EC3EAA-4BDA-4CD3-AA7C-9A8E7F66106D}"/>
          </ac:cxnSpMkLst>
        </pc:cxnChg>
        <pc:cxnChg chg="mod">
          <ac:chgData name="Mansur He" userId="2cd3e99d6a3c3959" providerId="LiveId" clId="{16CB9BD3-0FD0-435F-BA63-C692E6031789}" dt="2017-12-01T00:36:32.768" v="15945" actId="478"/>
          <ac:cxnSpMkLst>
            <pc:docMk/>
            <pc:sldMk cId="2901235726" sldId="280"/>
            <ac:cxnSpMk id="23" creationId="{154A862D-E192-494C-93A9-3FD394020360}"/>
          </ac:cxnSpMkLst>
        </pc:cxnChg>
        <pc:cxnChg chg="mod">
          <ac:chgData name="Mansur He" userId="2cd3e99d6a3c3959" providerId="LiveId" clId="{16CB9BD3-0FD0-435F-BA63-C692E6031789}" dt="2017-12-01T00:36:32.768" v="15945" actId="478"/>
          <ac:cxnSpMkLst>
            <pc:docMk/>
            <pc:sldMk cId="2901235726" sldId="280"/>
            <ac:cxnSpMk id="25" creationId="{21448B75-4E02-4FC9-AEEF-8B9B91FF021A}"/>
          </ac:cxnSpMkLst>
        </pc:cxnChg>
        <pc:cxnChg chg="mod">
          <ac:chgData name="Mansur He" userId="2cd3e99d6a3c3959" providerId="LiveId" clId="{16CB9BD3-0FD0-435F-BA63-C692E6031789}" dt="2017-12-01T00:36:32.768" v="15945" actId="478"/>
          <ac:cxnSpMkLst>
            <pc:docMk/>
            <pc:sldMk cId="2901235726" sldId="280"/>
            <ac:cxnSpMk id="27" creationId="{09F1EA72-9035-47DA-A712-05C79BA42183}"/>
          </ac:cxnSpMkLst>
        </pc:cxnChg>
        <pc:cxnChg chg="mod">
          <ac:chgData name="Mansur He" userId="2cd3e99d6a3c3959" providerId="LiveId" clId="{16CB9BD3-0FD0-435F-BA63-C692E6031789}" dt="2017-12-01T00:36:32.768" v="15945" actId="478"/>
          <ac:cxnSpMkLst>
            <pc:docMk/>
            <pc:sldMk cId="2901235726" sldId="280"/>
            <ac:cxnSpMk id="31" creationId="{7956BF42-F52F-42DD-8FBF-07C204899AE7}"/>
          </ac:cxnSpMkLst>
        </pc:cxnChg>
      </pc:sldChg>
      <pc:sldChg chg="addSp delSp modSp add">
        <pc:chgData name="Mansur He" userId="2cd3e99d6a3c3959" providerId="LiveId" clId="{16CB9BD3-0FD0-435F-BA63-C692E6031789}" dt="2017-12-01T00:42:34.927" v="16093" actId="1076"/>
        <pc:sldMkLst>
          <pc:docMk/>
          <pc:sldMk cId="136331766" sldId="281"/>
        </pc:sldMkLst>
        <pc:spChg chg="del">
          <ac:chgData name="Mansur He" userId="2cd3e99d6a3c3959" providerId="LiveId" clId="{16CB9BD3-0FD0-435F-BA63-C692E6031789}" dt="2017-12-01T00:37:15.611" v="15965" actId="478"/>
          <ac:spMkLst>
            <pc:docMk/>
            <pc:sldMk cId="136331766" sldId="281"/>
            <ac:spMk id="2" creationId="{E63B03D3-13A6-4F28-9220-95D3AF32626B}"/>
          </ac:spMkLst>
        </pc:spChg>
        <pc:spChg chg="del">
          <ac:chgData name="Mansur He" userId="2cd3e99d6a3c3959" providerId="LiveId" clId="{16CB9BD3-0FD0-435F-BA63-C692E6031789}" dt="2017-12-01T00:37:15.611" v="15965" actId="478"/>
          <ac:spMkLst>
            <pc:docMk/>
            <pc:sldMk cId="136331766" sldId="281"/>
            <ac:spMk id="3" creationId="{F76EE903-4AF8-44ED-A46E-BB5414B49647}"/>
          </ac:spMkLst>
        </pc:spChg>
        <pc:spChg chg="add mod">
          <ac:chgData name="Mansur He" userId="2cd3e99d6a3c3959" providerId="LiveId" clId="{16CB9BD3-0FD0-435F-BA63-C692E6031789}" dt="2017-12-01T00:40:33.650" v="15991" actId="1076"/>
          <ac:spMkLst>
            <pc:docMk/>
            <pc:sldMk cId="136331766" sldId="281"/>
            <ac:spMk id="4" creationId="{26FC9639-B390-488D-8378-A043F3332431}"/>
          </ac:spMkLst>
        </pc:spChg>
        <pc:spChg chg="add mod">
          <ac:chgData name="Mansur He" userId="2cd3e99d6a3c3959" providerId="LiveId" clId="{16CB9BD3-0FD0-435F-BA63-C692E6031789}" dt="2017-12-01T00:42:34.927" v="16093" actId="1076"/>
          <ac:spMkLst>
            <pc:docMk/>
            <pc:sldMk cId="136331766" sldId="281"/>
            <ac:spMk id="5" creationId="{6F6073D7-E557-4EB9-9AAB-065916D0CE95}"/>
          </ac:spMkLst>
        </pc:spChg>
        <pc:spChg chg="add mod">
          <ac:chgData name="Mansur He" userId="2cd3e99d6a3c3959" providerId="LiveId" clId="{16CB9BD3-0FD0-435F-BA63-C692E6031789}" dt="2017-12-01T00:40:37.994" v="15992" actId="13822"/>
          <ac:spMkLst>
            <pc:docMk/>
            <pc:sldMk cId="136331766" sldId="281"/>
            <ac:spMk id="6" creationId="{CCC9E418-6E82-4031-9FD4-8A588347090A}"/>
          </ac:spMkLst>
        </pc:spChg>
        <pc:spChg chg="add mod">
          <ac:chgData name="Mansur He" userId="2cd3e99d6a3c3959" providerId="LiveId" clId="{16CB9BD3-0FD0-435F-BA63-C692E6031789}" dt="2017-12-01T00:41:53.897" v="16018" actId="20577"/>
          <ac:spMkLst>
            <pc:docMk/>
            <pc:sldMk cId="136331766" sldId="281"/>
            <ac:spMk id="7" creationId="{A892A02C-4C53-4000-85A9-33EEC39BFE6B}"/>
          </ac:spMkLst>
        </pc:spChg>
        <pc:spChg chg="add mod">
          <ac:chgData name="Mansur He" userId="2cd3e99d6a3c3959" providerId="LiveId" clId="{16CB9BD3-0FD0-435F-BA63-C692E6031789}" dt="2017-12-01T00:42:01.649" v="16043" actId="20577"/>
          <ac:spMkLst>
            <pc:docMk/>
            <pc:sldMk cId="136331766" sldId="281"/>
            <ac:spMk id="8" creationId="{15D81BFD-8C72-4197-A389-21AF5B022A10}"/>
          </ac:spMkLst>
        </pc:spChg>
        <pc:spChg chg="add mod">
          <ac:chgData name="Mansur He" userId="2cd3e99d6a3c3959" providerId="LiveId" clId="{16CB9BD3-0FD0-435F-BA63-C692E6031789}" dt="2017-12-01T00:42:06.247" v="16054" actId="20577"/>
          <ac:spMkLst>
            <pc:docMk/>
            <pc:sldMk cId="136331766" sldId="281"/>
            <ac:spMk id="9" creationId="{32BFBDD3-3CB8-4FFA-A721-7E2C38266803}"/>
          </ac:spMkLst>
        </pc:spChg>
      </pc:sldChg>
      <pc:sldChg chg="add del">
        <pc:chgData name="Mansur He" userId="2cd3e99d6a3c3959" providerId="LiveId" clId="{16CB9BD3-0FD0-435F-BA63-C692E6031789}" dt="2017-12-01T00:37:19.165" v="15967"/>
        <pc:sldMkLst>
          <pc:docMk/>
          <pc:sldMk cId="1131359913" sldId="282"/>
        </pc:sldMkLst>
      </pc:sldChg>
      <pc:sldChg chg="addSp delSp modSp add">
        <pc:chgData name="Mansur He" userId="2cd3e99d6a3c3959" providerId="LiveId" clId="{16CB9BD3-0FD0-435F-BA63-C692E6031789}" dt="2017-12-01T00:50:25.246" v="16255"/>
        <pc:sldMkLst>
          <pc:docMk/>
          <pc:sldMk cId="1284418725" sldId="282"/>
        </pc:sldMkLst>
        <pc:spChg chg="del">
          <ac:chgData name="Mansur He" userId="2cd3e99d6a3c3959" providerId="LiveId" clId="{16CB9BD3-0FD0-435F-BA63-C692E6031789}" dt="2017-12-01T00:43:51.072" v="16095" actId="478"/>
          <ac:spMkLst>
            <pc:docMk/>
            <pc:sldMk cId="1284418725" sldId="282"/>
            <ac:spMk id="2" creationId="{D752BBC1-29B9-497E-82E5-0A2D73F9BFCC}"/>
          </ac:spMkLst>
        </pc:spChg>
        <pc:spChg chg="del">
          <ac:chgData name="Mansur He" userId="2cd3e99d6a3c3959" providerId="LiveId" clId="{16CB9BD3-0FD0-435F-BA63-C692E6031789}" dt="2017-12-01T00:43:51.072" v="16095" actId="478"/>
          <ac:spMkLst>
            <pc:docMk/>
            <pc:sldMk cId="1284418725" sldId="282"/>
            <ac:spMk id="3" creationId="{BDF1129B-6145-4D89-8152-E1DFF032B16B}"/>
          </ac:spMkLst>
        </pc:spChg>
        <pc:spChg chg="add mod">
          <ac:chgData name="Mansur He" userId="2cd3e99d6a3c3959" providerId="LiveId" clId="{16CB9BD3-0FD0-435F-BA63-C692E6031789}" dt="2017-12-01T00:44:33.632" v="16105" actId="1076"/>
          <ac:spMkLst>
            <pc:docMk/>
            <pc:sldMk cId="1284418725" sldId="282"/>
            <ac:spMk id="4" creationId="{2E406D6A-6BBB-46D4-8C98-EA21FFD1FE24}"/>
          </ac:spMkLst>
        </pc:spChg>
        <pc:spChg chg="add mod">
          <ac:chgData name="Mansur He" userId="2cd3e99d6a3c3959" providerId="LiveId" clId="{16CB9BD3-0FD0-435F-BA63-C692E6031789}" dt="2017-12-01T00:44:45.758" v="16127" actId="1076"/>
          <ac:spMkLst>
            <pc:docMk/>
            <pc:sldMk cId="1284418725" sldId="282"/>
            <ac:spMk id="5" creationId="{42950528-0A08-4DA8-B4BE-290AFFFB25E7}"/>
          </ac:spMkLst>
        </pc:spChg>
        <pc:spChg chg="add mod">
          <ac:chgData name="Mansur He" userId="2cd3e99d6a3c3959" providerId="LiveId" clId="{16CB9BD3-0FD0-435F-BA63-C692E6031789}" dt="2017-12-01T00:49:59.745" v="16235" actId="20577"/>
          <ac:spMkLst>
            <pc:docMk/>
            <pc:sldMk cId="1284418725" sldId="282"/>
            <ac:spMk id="6" creationId="{EB322D47-0C66-4F04-84DE-895AFEDA1E8B}"/>
          </ac:spMkLst>
        </pc:spChg>
        <pc:spChg chg="add del mod">
          <ac:chgData name="Mansur He" userId="2cd3e99d6a3c3959" providerId="LiveId" clId="{16CB9BD3-0FD0-435F-BA63-C692E6031789}" dt="2017-12-01T00:50:25.246" v="16255"/>
          <ac:spMkLst>
            <pc:docMk/>
            <pc:sldMk cId="1284418725" sldId="282"/>
            <ac:spMk id="7" creationId="{CB65DB41-11DC-40F7-801A-0221C163C6EC}"/>
          </ac:spMkLst>
        </pc:spChg>
        <pc:spChg chg="add del mod">
          <ac:chgData name="Mansur He" userId="2cd3e99d6a3c3959" providerId="LiveId" clId="{16CB9BD3-0FD0-435F-BA63-C692E6031789}" dt="2017-12-01T00:50:17.225" v="16251" actId="478"/>
          <ac:spMkLst>
            <pc:docMk/>
            <pc:sldMk cId="1284418725" sldId="282"/>
            <ac:spMk id="8" creationId="{9F5A9015-E983-4FE6-8136-2F00C2C14F20}"/>
          </ac:spMkLst>
        </pc:spChg>
        <pc:spChg chg="add mod">
          <ac:chgData name="Mansur He" userId="2cd3e99d6a3c3959" providerId="LiveId" clId="{16CB9BD3-0FD0-435F-BA63-C692E6031789}" dt="2017-12-01T00:50:23.428" v="16254" actId="1076"/>
          <ac:spMkLst>
            <pc:docMk/>
            <pc:sldMk cId="1284418725" sldId="282"/>
            <ac:spMk id="9" creationId="{F65D8A17-E0F8-4F07-AADA-BFB459A56FB9}"/>
          </ac:spMkLst>
        </pc:spChg>
      </pc:sldChg>
      <pc:sldChg chg="add del">
        <pc:chgData name="Mansur He" userId="2cd3e99d6a3c3959" providerId="LiveId" clId="{16CB9BD3-0FD0-435F-BA63-C692E6031789}" dt="2017-12-01T00:37:19.165" v="15967"/>
        <pc:sldMkLst>
          <pc:docMk/>
          <pc:sldMk cId="814459342" sldId="283"/>
        </pc:sldMkLst>
      </pc:sldChg>
      <pc:sldChg chg="addSp delSp modSp add">
        <pc:chgData name="Mansur He" userId="2cd3e99d6a3c3959" providerId="LiveId" clId="{16CB9BD3-0FD0-435F-BA63-C692E6031789}" dt="2017-12-01T00:50:38.234" v="16278" actId="1076"/>
        <pc:sldMkLst>
          <pc:docMk/>
          <pc:sldMk cId="1248312717" sldId="283"/>
        </pc:sldMkLst>
        <pc:spChg chg="del">
          <ac:chgData name="Mansur He" userId="2cd3e99d6a3c3959" providerId="LiveId" clId="{16CB9BD3-0FD0-435F-BA63-C692E6031789}" dt="2017-12-01T00:44:57.839" v="16129" actId="478"/>
          <ac:spMkLst>
            <pc:docMk/>
            <pc:sldMk cId="1248312717" sldId="283"/>
            <ac:spMk id="2" creationId="{E4637569-F830-4794-B017-D749733993FC}"/>
          </ac:spMkLst>
        </pc:spChg>
        <pc:spChg chg="del">
          <ac:chgData name="Mansur He" userId="2cd3e99d6a3c3959" providerId="LiveId" clId="{16CB9BD3-0FD0-435F-BA63-C692E6031789}" dt="2017-12-01T00:44:57.839" v="16129" actId="478"/>
          <ac:spMkLst>
            <pc:docMk/>
            <pc:sldMk cId="1248312717" sldId="283"/>
            <ac:spMk id="3" creationId="{888A6220-2CFA-44A3-86BD-A37EBBC0863E}"/>
          </ac:spMkLst>
        </pc:spChg>
        <pc:spChg chg="add mod">
          <ac:chgData name="Mansur He" userId="2cd3e99d6a3c3959" providerId="LiveId" clId="{16CB9BD3-0FD0-435F-BA63-C692E6031789}" dt="2017-12-01T00:47:55.578" v="16157" actId="1076"/>
          <ac:spMkLst>
            <pc:docMk/>
            <pc:sldMk cId="1248312717" sldId="283"/>
            <ac:spMk id="4" creationId="{38BAEF1D-3CEF-4DA5-AE9A-61B501E5DBC1}"/>
          </ac:spMkLst>
        </pc:spChg>
        <pc:spChg chg="add mod">
          <ac:chgData name="Mansur He" userId="2cd3e99d6a3c3959" providerId="LiveId" clId="{16CB9BD3-0FD0-435F-BA63-C692E6031789}" dt="2017-12-01T00:49:50.275" v="16207" actId="1076"/>
          <ac:spMkLst>
            <pc:docMk/>
            <pc:sldMk cId="1248312717" sldId="283"/>
            <ac:spMk id="5" creationId="{06780871-83D6-4B5B-AE25-1EF5FE5AA44A}"/>
          </ac:spMkLst>
        </pc:spChg>
        <pc:spChg chg="add del mod">
          <ac:chgData name="Mansur He" userId="2cd3e99d6a3c3959" providerId="LiveId" clId="{16CB9BD3-0FD0-435F-BA63-C692E6031789}" dt="2017-12-01T00:50:19.848" v="16252"/>
          <ac:spMkLst>
            <pc:docMk/>
            <pc:sldMk cId="1248312717" sldId="283"/>
            <ac:spMk id="6" creationId="{BDC6BF56-860E-4EE5-8E55-FCE0DEFE7033}"/>
          </ac:spMkLst>
        </pc:spChg>
        <pc:spChg chg="add mod">
          <ac:chgData name="Mansur He" userId="2cd3e99d6a3c3959" providerId="LiveId" clId="{16CB9BD3-0FD0-435F-BA63-C692E6031789}" dt="2017-12-01T00:50:28.378" v="16257" actId="1076"/>
          <ac:spMkLst>
            <pc:docMk/>
            <pc:sldMk cId="1248312717" sldId="283"/>
            <ac:spMk id="7" creationId="{99DB5DE5-B200-41A8-9B9A-3EF8AB0CABF6}"/>
          </ac:spMkLst>
        </pc:spChg>
        <pc:spChg chg="add mod">
          <ac:chgData name="Mansur He" userId="2cd3e99d6a3c3959" providerId="LiveId" clId="{16CB9BD3-0FD0-435F-BA63-C692E6031789}" dt="2017-12-01T00:50:38.234" v="16278" actId="1076"/>
          <ac:spMkLst>
            <pc:docMk/>
            <pc:sldMk cId="1248312717" sldId="283"/>
            <ac:spMk id="8" creationId="{63D43FB1-71F9-4CC7-B3A0-A76D80A188AA}"/>
          </ac:spMkLst>
        </pc:spChg>
      </pc:sldChg>
      <pc:sldChg chg="add del">
        <pc:chgData name="Mansur He" userId="2cd3e99d6a3c3959" providerId="LiveId" clId="{16CB9BD3-0FD0-435F-BA63-C692E6031789}" dt="2017-12-01T00:37:19.165" v="15967"/>
        <pc:sldMkLst>
          <pc:docMk/>
          <pc:sldMk cId="585231216" sldId="284"/>
        </pc:sldMkLst>
      </pc:sldChg>
      <pc:sldChg chg="addSp delSp modSp add ord">
        <pc:chgData name="Mansur He" userId="2cd3e99d6a3c3959" providerId="LiveId" clId="{16CB9BD3-0FD0-435F-BA63-C692E6031789}" dt="2017-12-01T00:51:54.632" v="16315" actId="14100"/>
        <pc:sldMkLst>
          <pc:docMk/>
          <pc:sldMk cId="2464528041" sldId="284"/>
        </pc:sldMkLst>
        <pc:spChg chg="del">
          <ac:chgData name="Mansur He" userId="2cd3e99d6a3c3959" providerId="LiveId" clId="{16CB9BD3-0FD0-435F-BA63-C692E6031789}" dt="2017-12-01T00:50:44.093" v="16281" actId="478"/>
          <ac:spMkLst>
            <pc:docMk/>
            <pc:sldMk cId="2464528041" sldId="284"/>
            <ac:spMk id="2" creationId="{104FBCF5-8D76-45BE-90BD-D4322461F7AF}"/>
          </ac:spMkLst>
        </pc:spChg>
        <pc:spChg chg="del">
          <ac:chgData name="Mansur He" userId="2cd3e99d6a3c3959" providerId="LiveId" clId="{16CB9BD3-0FD0-435F-BA63-C692E6031789}" dt="2017-12-01T00:50:44.093" v="16281" actId="478"/>
          <ac:spMkLst>
            <pc:docMk/>
            <pc:sldMk cId="2464528041" sldId="284"/>
            <ac:spMk id="3" creationId="{55938E7F-DB89-439D-98C1-8F658AD32428}"/>
          </ac:spMkLst>
        </pc:spChg>
        <pc:spChg chg="add mod">
          <ac:chgData name="Mansur He" userId="2cd3e99d6a3c3959" providerId="LiveId" clId="{16CB9BD3-0FD0-435F-BA63-C692E6031789}" dt="2017-12-01T00:51:54.632" v="16315" actId="14100"/>
          <ac:spMkLst>
            <pc:docMk/>
            <pc:sldMk cId="2464528041" sldId="284"/>
            <ac:spMk id="4" creationId="{E444A861-36EB-490F-95B9-39B5A3042E4A}"/>
          </ac:spMkLst>
        </pc:spChg>
        <pc:spChg chg="add mod">
          <ac:chgData name="Mansur He" userId="2cd3e99d6a3c3959" providerId="LiveId" clId="{16CB9BD3-0FD0-435F-BA63-C692E6031789}" dt="2017-12-01T00:51:48.816" v="16313" actId="1076"/>
          <ac:spMkLst>
            <pc:docMk/>
            <pc:sldMk cId="2464528041" sldId="284"/>
            <ac:spMk id="5" creationId="{C0BFD7B5-30DA-4D00-8F1C-F80B4B1A7110}"/>
          </ac:spMkLst>
        </pc:spChg>
      </pc:sldChg>
      <pc:sldChg chg="add del">
        <pc:chgData name="Mansur He" userId="2cd3e99d6a3c3959" providerId="LiveId" clId="{16CB9BD3-0FD0-435F-BA63-C692E6031789}" dt="2017-12-01T00:37:19.165" v="15967"/>
        <pc:sldMkLst>
          <pc:docMk/>
          <pc:sldMk cId="430534325" sldId="285"/>
        </pc:sldMkLst>
      </pc:sldChg>
      <pc:sldChg chg="add del">
        <pc:chgData name="Mansur He" userId="2cd3e99d6a3c3959" providerId="LiveId" clId="{16CB9BD3-0FD0-435F-BA63-C692E6031789}" dt="2017-12-01T00:37:19.165" v="15967"/>
        <pc:sldMkLst>
          <pc:docMk/>
          <pc:sldMk cId="2245357467" sldId="286"/>
        </pc:sldMkLst>
      </pc:sldChg>
      <pc:sldChg chg="add del">
        <pc:chgData name="Mansur He" userId="2cd3e99d6a3c3959" providerId="LiveId" clId="{16CB9BD3-0FD0-435F-BA63-C692E6031789}" dt="2017-12-01T00:37:19.165" v="15967"/>
        <pc:sldMkLst>
          <pc:docMk/>
          <pc:sldMk cId="1745280155" sldId="287"/>
        </pc:sldMkLst>
      </pc:sldChg>
      <pc:sldChg chg="add del">
        <pc:chgData name="Mansur He" userId="2cd3e99d6a3c3959" providerId="LiveId" clId="{16CB9BD3-0FD0-435F-BA63-C692E6031789}" dt="2017-12-01T00:37:19.165" v="15967"/>
        <pc:sldMkLst>
          <pc:docMk/>
          <pc:sldMk cId="591714305" sldId="288"/>
        </pc:sldMkLst>
      </pc:sldChg>
      <pc:sldChg chg="add del">
        <pc:chgData name="Mansur He" userId="2cd3e99d6a3c3959" providerId="LiveId" clId="{16CB9BD3-0FD0-435F-BA63-C692E6031789}" dt="2017-12-01T00:37:19.165" v="15967"/>
        <pc:sldMkLst>
          <pc:docMk/>
          <pc:sldMk cId="4249456157" sldId="289"/>
        </pc:sldMkLst>
      </pc:sldChg>
      <pc:sldChg chg="add del">
        <pc:chgData name="Mansur He" userId="2cd3e99d6a3c3959" providerId="LiveId" clId="{16CB9BD3-0FD0-435F-BA63-C692E6031789}" dt="2017-12-01T00:37:19.165" v="15967"/>
        <pc:sldMkLst>
          <pc:docMk/>
          <pc:sldMk cId="3071218911" sldId="290"/>
        </pc:sldMkLst>
      </pc:sldChg>
      <pc:sldChg chg="add del">
        <pc:chgData name="Mansur He" userId="2cd3e99d6a3c3959" providerId="LiveId" clId="{16CB9BD3-0FD0-435F-BA63-C692E6031789}" dt="2017-12-01T00:37:19.165" v="15967"/>
        <pc:sldMkLst>
          <pc:docMk/>
          <pc:sldMk cId="1103521401" sldId="291"/>
        </pc:sldMkLst>
      </pc:sldChg>
      <pc:sldChg chg="add del">
        <pc:chgData name="Mansur He" userId="2cd3e99d6a3c3959" providerId="LiveId" clId="{16CB9BD3-0FD0-435F-BA63-C692E6031789}" dt="2017-12-01T00:37:19.165" v="15967"/>
        <pc:sldMkLst>
          <pc:docMk/>
          <pc:sldMk cId="1453981853" sldId="292"/>
        </pc:sldMkLst>
      </pc:sldChg>
      <pc:sldChg chg="add del">
        <pc:chgData name="Mansur He" userId="2cd3e99d6a3c3959" providerId="LiveId" clId="{16CB9BD3-0FD0-435F-BA63-C692E6031789}" dt="2017-12-01T00:37:19.165" v="15967"/>
        <pc:sldMkLst>
          <pc:docMk/>
          <pc:sldMk cId="4180361267" sldId="293"/>
        </pc:sldMkLst>
      </pc:sldChg>
      <pc:sldChg chg="add del">
        <pc:chgData name="Mansur He" userId="2cd3e99d6a3c3959" providerId="LiveId" clId="{16CB9BD3-0FD0-435F-BA63-C692E6031789}" dt="2017-12-01T00:37:19.165" v="15967"/>
        <pc:sldMkLst>
          <pc:docMk/>
          <pc:sldMk cId="1754585910" sldId="294"/>
        </pc:sldMkLst>
      </pc:sldChg>
      <pc:sldChg chg="add del">
        <pc:chgData name="Mansur He" userId="2cd3e99d6a3c3959" providerId="LiveId" clId="{16CB9BD3-0FD0-435F-BA63-C692E6031789}" dt="2017-12-01T00:37:19.165" v="15967"/>
        <pc:sldMkLst>
          <pc:docMk/>
          <pc:sldMk cId="809016287" sldId="295"/>
        </pc:sldMkLst>
      </pc:sldChg>
      <pc:sldMasterChg chg="setBg modSldLayout">
        <pc:chgData name="Mansur He" userId="2cd3e99d6a3c3959" providerId="LiveId" clId="{16CB9BD3-0FD0-435F-BA63-C692E6031789}" dt="2017-11-15T19:22:35.187" v="1582" actId="20577"/>
        <pc:sldMasterMkLst>
          <pc:docMk/>
          <pc:sldMasterMk cId="1150089533" sldId="2147483923"/>
        </pc:sldMasterMkLst>
        <pc:sldLayoutChg chg="setBg">
          <pc:chgData name="Mansur He" userId="2cd3e99d6a3c3959" providerId="LiveId" clId="{16CB9BD3-0FD0-435F-BA63-C692E6031789}" dt="2017-11-15T19:22:35.187" v="1582" actId="20577"/>
          <pc:sldLayoutMkLst>
            <pc:docMk/>
            <pc:sldMasterMk cId="1150089533" sldId="2147483923"/>
            <pc:sldLayoutMk cId="1470253142" sldId="2147483924"/>
          </pc:sldLayoutMkLst>
        </pc:sldLayoutChg>
        <pc:sldLayoutChg chg="setBg">
          <pc:chgData name="Mansur He" userId="2cd3e99d6a3c3959" providerId="LiveId" clId="{16CB9BD3-0FD0-435F-BA63-C692E6031789}" dt="2017-11-15T19:22:35.187" v="1582" actId="20577"/>
          <pc:sldLayoutMkLst>
            <pc:docMk/>
            <pc:sldMasterMk cId="1150089533" sldId="2147483923"/>
            <pc:sldLayoutMk cId="3666017602" sldId="2147483925"/>
          </pc:sldLayoutMkLst>
        </pc:sldLayoutChg>
        <pc:sldLayoutChg chg="setBg">
          <pc:chgData name="Mansur He" userId="2cd3e99d6a3c3959" providerId="LiveId" clId="{16CB9BD3-0FD0-435F-BA63-C692E6031789}" dt="2017-11-15T19:22:35.187" v="1582" actId="20577"/>
          <pc:sldLayoutMkLst>
            <pc:docMk/>
            <pc:sldMasterMk cId="1150089533" sldId="2147483923"/>
            <pc:sldLayoutMk cId="1761760546" sldId="2147483926"/>
          </pc:sldLayoutMkLst>
        </pc:sldLayoutChg>
        <pc:sldLayoutChg chg="setBg">
          <pc:chgData name="Mansur He" userId="2cd3e99d6a3c3959" providerId="LiveId" clId="{16CB9BD3-0FD0-435F-BA63-C692E6031789}" dt="2017-11-15T19:22:35.187" v="1582" actId="20577"/>
          <pc:sldLayoutMkLst>
            <pc:docMk/>
            <pc:sldMasterMk cId="1150089533" sldId="2147483923"/>
            <pc:sldLayoutMk cId="511291665" sldId="2147483927"/>
          </pc:sldLayoutMkLst>
        </pc:sldLayoutChg>
        <pc:sldLayoutChg chg="setBg">
          <pc:chgData name="Mansur He" userId="2cd3e99d6a3c3959" providerId="LiveId" clId="{16CB9BD3-0FD0-435F-BA63-C692E6031789}" dt="2017-11-15T19:22:35.187" v="1582" actId="20577"/>
          <pc:sldLayoutMkLst>
            <pc:docMk/>
            <pc:sldMasterMk cId="1150089533" sldId="2147483923"/>
            <pc:sldLayoutMk cId="2214827262" sldId="2147483928"/>
          </pc:sldLayoutMkLst>
        </pc:sldLayoutChg>
        <pc:sldLayoutChg chg="setBg">
          <pc:chgData name="Mansur He" userId="2cd3e99d6a3c3959" providerId="LiveId" clId="{16CB9BD3-0FD0-435F-BA63-C692E6031789}" dt="2017-11-15T19:22:35.187" v="1582" actId="20577"/>
          <pc:sldLayoutMkLst>
            <pc:docMk/>
            <pc:sldMasterMk cId="1150089533" sldId="2147483923"/>
            <pc:sldLayoutMk cId="3878126061" sldId="2147483929"/>
          </pc:sldLayoutMkLst>
        </pc:sldLayoutChg>
        <pc:sldLayoutChg chg="setBg">
          <pc:chgData name="Mansur He" userId="2cd3e99d6a3c3959" providerId="LiveId" clId="{16CB9BD3-0FD0-435F-BA63-C692E6031789}" dt="2017-11-15T19:22:35.187" v="1582" actId="20577"/>
          <pc:sldLayoutMkLst>
            <pc:docMk/>
            <pc:sldMasterMk cId="1150089533" sldId="2147483923"/>
            <pc:sldLayoutMk cId="788093854" sldId="2147483930"/>
          </pc:sldLayoutMkLst>
        </pc:sldLayoutChg>
        <pc:sldLayoutChg chg="setBg">
          <pc:chgData name="Mansur He" userId="2cd3e99d6a3c3959" providerId="LiveId" clId="{16CB9BD3-0FD0-435F-BA63-C692E6031789}" dt="2017-11-15T19:22:35.187" v="1582" actId="20577"/>
          <pc:sldLayoutMkLst>
            <pc:docMk/>
            <pc:sldMasterMk cId="1150089533" sldId="2147483923"/>
            <pc:sldLayoutMk cId="1666322605" sldId="2147483931"/>
          </pc:sldLayoutMkLst>
        </pc:sldLayoutChg>
        <pc:sldLayoutChg chg="setBg">
          <pc:chgData name="Mansur He" userId="2cd3e99d6a3c3959" providerId="LiveId" clId="{16CB9BD3-0FD0-435F-BA63-C692E6031789}" dt="2017-11-15T19:22:35.187" v="1582" actId="20577"/>
          <pc:sldLayoutMkLst>
            <pc:docMk/>
            <pc:sldMasterMk cId="1150089533" sldId="2147483923"/>
            <pc:sldLayoutMk cId="620821994" sldId="2147483932"/>
          </pc:sldLayoutMkLst>
        </pc:sldLayoutChg>
        <pc:sldLayoutChg chg="setBg">
          <pc:chgData name="Mansur He" userId="2cd3e99d6a3c3959" providerId="LiveId" clId="{16CB9BD3-0FD0-435F-BA63-C692E6031789}" dt="2017-11-15T19:22:35.187" v="1582" actId="20577"/>
          <pc:sldLayoutMkLst>
            <pc:docMk/>
            <pc:sldMasterMk cId="1150089533" sldId="2147483923"/>
            <pc:sldLayoutMk cId="30563872" sldId="2147483933"/>
          </pc:sldLayoutMkLst>
        </pc:sldLayoutChg>
        <pc:sldLayoutChg chg="setBg">
          <pc:chgData name="Mansur He" userId="2cd3e99d6a3c3959" providerId="LiveId" clId="{16CB9BD3-0FD0-435F-BA63-C692E6031789}" dt="2017-11-15T19:22:35.187" v="1582" actId="20577"/>
          <pc:sldLayoutMkLst>
            <pc:docMk/>
            <pc:sldMasterMk cId="1150089533" sldId="2147483923"/>
            <pc:sldLayoutMk cId="770030270" sldId="2147483934"/>
          </pc:sldLayoutMkLst>
        </pc:sldLayoutChg>
      </pc:sldMasterChg>
      <pc:sldMasterChg chg="setBg">
        <pc:chgData name="Mansur He" userId="2cd3e99d6a3c3959" providerId="LiveId" clId="{16CB9BD3-0FD0-435F-BA63-C692E6031789}" dt="2017-11-17T08:56:26.822" v="3707" actId="2696"/>
        <pc:sldMasterMkLst>
          <pc:docMk/>
          <pc:sldMasterMk cId="1153121809" sldId="2147484007"/>
        </pc:sldMasterMkLst>
      </pc:sldMaster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1-18T05:40:51.291"/>
    </inkml:context>
    <inkml:brush xml:id="br0">
      <inkml:brushProperty name="width" value="0.28" units="cm"/>
      <inkml:brushProperty name="height" value="0.28" units="cm"/>
      <inkml:brushProperty name="color" value="#004F8B"/>
    </inkml:brush>
    <inkml:brush xml:id="br1">
      <inkml:brushProperty name="width" value="0.28" units="cm"/>
      <inkml:brushProperty name="height" value="0.28" units="cm"/>
      <inkml:brushProperty name="color" value="#E71224"/>
    </inkml:brush>
    <inkml:brush xml:id="br2">
      <inkml:brushProperty name="width" value="0.28" units="cm"/>
      <inkml:brushProperty name="height" value="0.28" units="cm"/>
      <inkml:brushProperty name="color" value="#CC0066"/>
    </inkml:brush>
    <inkml:brush xml:id="br3">
      <inkml:brushProperty name="width" value="0.28" units="cm"/>
      <inkml:brushProperty name="height" value="0.28" units="cm"/>
      <inkml:brushProperty name="color" value="#008C3A"/>
    </inkml:brush>
    <inkml:brush xml:id="br4">
      <inkml:brushProperty name="width" value="0.16" units="cm"/>
      <inkml:brushProperty name="height" value="0.16" units="cm"/>
      <inkml:brushProperty name="color" value="#008C3A"/>
    </inkml:brush>
    <inkml:brush xml:id="br5">
      <inkml:brushProperty name="width" value="0.16" units="cm"/>
      <inkml:brushProperty name="height" value="0.16" units="cm"/>
      <inkml:brushProperty name="color" value="#E71224"/>
    </inkml:brush>
    <inkml:brush xml:id="br6">
      <inkml:brushProperty name="width" value="0.16" units="cm"/>
      <inkml:brushProperty name="height" value="0.16" units="cm"/>
      <inkml:brushProperty name="color" value="#CC0066"/>
    </inkml:brush>
    <inkml:brush xml:id="br7">
      <inkml:brushProperty name="width" value="0.16" units="cm"/>
      <inkml:brushProperty name="height" value="0.16" units="cm"/>
      <inkml:brushProperty name="color" value="#004F8B"/>
    </inkml:brush>
  </inkml:definitions>
  <inkml:trace contextRef="#ctx0" brushRef="#br0">5307 291 1024,'0'0'0,"0"-26"384,0 26 128,0-26 2944,0 26 0,0 0-3456,0 0 128,0-27 256,27 27 128,-27 0-128,0-26 128,0 26 128,0-27 0,-27 1-256,1-1 0,-1 27 384,-26-26 128,1-1-896,-28 27 128,27-26-128,-26 26 0,0 0 896,26 0 0,-27 0-896,1 0 0,-1-27 0,1 54 0,-27-27 511,27 0 129,-27 26-256,-26-26 0,-1 53-512,1-26 128,0 26 0,0 0 128,-1-1 640,27 1 0,27 27-1280,-27-27 128,0 26 768,1-26 0,-1 0-384,0 26 0,27-26-128,-1 27 0,1-1 128,-1 0 0,28 27 0,-28-27 0,1 1 0,26-1 128,-27-26-256,1 27 0,0-1 128,52 0 0,-26-26 0,27 27 128,-1-1-256,1-26 0,-27 26 384,27-26 0,-1 0-256,1 26 0,26 1 0,-53-1 0,0 27 128,0 0 0,0 0 0,27 0 128,-1-1-256,1-25 0,-1-27-128,27 0 0,-26-1 128,26 28 0,0-27 384,0 0 128,0 26-768,0-26 128,-27 0 0,27 0 128,0 0-128,0-27 0,0 1 384,0-1 128,0 1-1664,27-1 0,-27-26 2560,0 26 0,0-26-1408,0 0 128,0 27-128,0-27 128,0 0-1408,0 0 128,0 0 384,0 0 129,0 0-4097,0-27 128,0 1 1408</inkml:trace>
  <inkml:trace contextRef="#ctx0" brushRef="#br0" timeOffset="1186.5626">730 2778 7296,'33'33'0,"0"0"0,-33-33 128,0 0 896,0 0 0,0-33-384,0 66 0,0 33-512,33 1 128,0-1 128,0 66 0,0-33 0,1 34 128,32-1-384,-33 33 128,0 1 128,0-67 128,0-33-128,0-33 0,0 33-384,-33-66 0,0 33-128,0-33 128,0 0-1152,0-33 128,-33 0-4224,33-66 0,0 33 5504</inkml:trace>
  <inkml:trace contextRef="#ctx0" brushRef="#br0" timeOffset="1371.4333">730 2831 5888,'26'0'0,"1"27"128,-27-27 128,-27 0 512,27-27 0,-26 27-384,26 0 0,26 0-384,1 0 128,26 0 256,0 0 0,-27 0-256,54 0 128,-27 0-256,0-26 0,26 26 0,0 0 128,1 0-128,-27 0 0,26-26 0,0 26 0,-26 0 128,0 0 0,0-27-128,0 27 0,-26 0 128,-1 0 0,0 0-128,1 27 0,-27-27 128,26 0 128,-26 0-128,0 26 0,0-26-128,0 26 0,0-26 128,0 0 0,0 27-128,0-27 0,-26 0 0,26 0 0,0 26 0,0 1 128,-27-1-128,1-26 0,0 27 256,26-1 0,-27 1-128,1 26 0,-1-27-128,1 27 128,-1 0 0,-26 0 128,0 0-128,0 26 128,27 1 128,-27-1 128,27 0-256,-1-26 0,1 0-256,-1-26 0,27-1 0,0 1 0,0-1 0,0-26 0,0-26-1024,27 26 128,-1-27-2176,-26 1 128,27-27-896</inkml:trace>
  <inkml:trace contextRef="#ctx0" brushRef="#br0" timeOffset="3219.3454">1021 3043 1280,'27'26'0,"-1"1"128,-26-27 0,0-27 768,0 27 128,-26 0-512,26 0 128,-27-26-512,27 26 128,0 0 256,0 0 128,0 0-384,0 0 0,0 0-256,0 0 0,0 0 384,0 0 128,0 0-384,0 0 0,0 0 0,0 0 128,27 0-256,-27-27 128,0 27-128,26-26 128,-26-1 0,27 1 128,-1 26 128,-26 0 128,27-27-256,-27 27 0,26 0 128,-26 0 0,27 0-256,-27 0 0,26 0 256,-26 0 128,0 0-384,0 0 128,27 0-128,-54 27 0,27-27 0,0 26 128,-26 1-128,26-1 128,-27 1-256,1-1 128,26 1 256,-27-1 0,27-26-384,-26 27 128,26-27-128,0 0 0,26 0 384,1-27 0,-1 1-256,27-1 0,-26 1-256,-1-27 128,27 26 128,-26 1 0,-1 26-128,1-27 0,-1 27 0,-26 0 0,0 27 0,0-1 128,-26 1-128,26 26 0,-27-27 128,1 27 128,-1-26-256,1 26 0,-1-27-128,1 1 0,26-27 0,0 0 128,0 0 0,26 0 0,1-27-128,-1 1 128,1-1 0,26 1 0,-27-1 0,1 1 0,-27 26-128,26-27 128,-26 27-128,0 0 128,27 0 0,-27 27 128,-27-1 0,1 1 0,26-1-128,-53 27 0,26-26 0,1 26 0,-1-1 128,1-25 0,26 26-256,0-53 0,0-53 128,53 0 0,-27 0-128,27 0 128,0 0 0,0 0 0,-27 0 0,1 0 0,-1 27 0,1-1 0,-27 27 0,0 0 0,0 0 0,0 27 0,0-1 0,-27 1 0,-26-1 0,27 27 128,-27 0-256,27 0 128,-27-26 0,26 26 0,1-27 0,-1-26 0,1 26 0,26-52 0,-27 26 0,1-26 0,-1-1 0,27 1 0,-26-1 0,26 1 128,-27 26-128,1-27 0,-1 1 0,27-1 0,-26 27-128,-1-26 0,1-1 128,26 1 0,-27-1 0,1 1 0,26-1 128,-27 27 0,1-26-128,26 26 0,-27 0 0,27 0 0,0 26-128,0 1 128,0-1 0,27 1 0,-27-1 0,26 27 0,-26 27 0,27-27 0,-1 26-128,-26 0 0,27 27 128,-1-26 0,1 26-128,-1-27 128,1 0 0,-1 1 0,-26-27 0,27 0 0,-27 26 0,26-52 0,-26 26 0,0-27 0,0 1 0,27-1 0,-27-26 0,0 0 0,0 26-128,0-52 128,26 0 0,-26-1 0,0 1-128,0-1 128,27-26 0,-27 27 0,0-1 0,0 1 0,26-1 0,-26 1 0,0-27-128,27 26 128,-27 1-128,26-27 0,1 0 0,-1 0 128,1 0-128,-1-26 128,1 26-128,-1 0 128,0-27-128,1 27 0,-1 1 128,1-1 0,26 0-128,-27 26 128,-26 1-128,27-27 128,-27 26 0,26 1 0,-26 26 0,27-27 0,-27 1 0,0 26 0,0-27 0,0 27 0,26 0-128,-26 0 128,0 0-2944,0 0 128,0 0-2048</inkml:trace>
  <inkml:trace contextRef="#ctx0" brushRef="#br1" timeOffset="13769.6438">2952 2515 3584,'27'-27'0,"26"1"128,-53 26 0,0 0 512,-27 0 128,1 0 128,-1-27 0,27 1-256,0-1 0,27-26-256,-27 27 0,26-27 0,1 0 0,-1 0-384,0 0 128,1-26 0,26 26 128,-27-27 128,1 27 128,26-26-256,0 0 0,0 26-384,-1 0 128,28 0 0,-27 0 0,0 26 0,26-26 0,0 0 0,-26 27 128,27-27 0,-27 27 0,0-27 0,0 26 128,26 1-384,-26-1 0,26-26 128,-26 27 0,0 26-128,0-27 0,-26 1 128,25-1 0,1 1 0,-26 26 0,26-26 128,-27-1 0,27 27-128,-26 0 0,26-26 0,-27 26 128,27 0-256,-27 0 0,1 0 128,-1 0 0,1 0 0,-1 0 0,1 0 0,-27 0 128,0 0-128,0 0 128,26 0-128,-26 0 0,0 0-2688,0 0 0,0 0-1408</inkml:trace>
  <inkml:trace contextRef="#ctx0" brushRef="#br1" timeOffset="14848.2566">4673 748 2688,'33'0'0,"0"33"640,-33-33 128,-33-33 384,33 33 128,-33-34-384,33 34 0,-33 0-512,33 0 128,0 0 512,0 34 0,0-1-640,-33 33 128,33 0-384,0 0 128,0 33-128,0-33 128,0 1-256,0-34 128,0 0 0,0 0 0,0 0-128,0-33 128,33-33-128,-33 0 128,33 33-128,0-33 0,0 0 0,0-1 128,0-32-128,0 33 0,0-33 0,33 33 0,0 0 0,1 33 0,-1-33 0,0 0 0,-33 33 0,33 0 0,-33-33 0,0 33 0,0 0 0,0-33 0,-33 33 128,0 0 0,0 0-128,0 0 128,-33 33-128,0-33 0,0 0 0,-33 0 0,33 0 0,0 0 128,-33 0-128,0 0 128,32 0-128,-32 0 128,33 0-128,-33 0 0,0 0 0,33 0 128,0 0-128,0 0 0,0 0 0,33 0 128,0 0-128,0 0 0,0 0 0,0 0 0,0 0 0,0 0 0,0 0 0,0 0 0,0 0 0,0 0 0,0 0 0,0 0 0,0 0 0,0 0 0,0 0 0,0 0 0,-33 0 0,33 0 128,0 0-128,0 0 0,0 0 128,0 0 0,0 0-128,0 0 0,0 0 0,0 0 0,-33 0 0,33 0 0,0 0 0,0 0 0,-34-33-128,1 33 128,0 0 0,0 0 0,0 0 0,0 0 0,0 0 0,33 0 0,-33 0 0,0 0 0,33 0-128,-33 0 128,33 0 0,0 0 0,0 0 0,0 0 0,0 0 0,0 0 0,0 0 0,0 0 0,0 0 0,0 0 0,0 0 0,0 0 0,0 0 0,0 0 0,0 0 0,0 0 0,0 0 0,0 0 0,0 0 0,0 0 0,0 33 0,33-33 128,-33 33-128,33 0 128,0 0-128,0 0 0,0 33 0,0-66 128,0 33-128,0 0 0,0 0 0,1 0 0,-34-33 0,33 34 0,-33-1 0,0-33 0,33 33-2176,-33-33 128,0 0-5248</inkml:trace>
  <inkml:trace contextRef="#ctx0" brushRef="#br1" timeOffset="16101.2466">4593 1185 5504,'33'0'0,"-33"-33"128,0 33 128,0-34 512,0 34 0,33 0-640,-33 0 0,0-33 0,0 33 0,33-33 0,0 33 128,0-33 0,33 0 0,0 33-128,-33 0 0,34-33-256,-34 33 128,0 0-640,0 0 128,0 33-4736</inkml:trace>
  <inkml:trace contextRef="#ctx0" brushRef="#br2" timeOffset="25541.9375">3693 3043 5760,'27'-26'0,"26"-27"384,-53 53 128,0 0-128,0 0 0,-27 26 128,27-26 128,-26 0-256,52-26 128,-26-1 0,27 1 128,-27-27-128,26 26 0,0-52-256,1 26 0,26 0-128,0-26 0,0 26-128,0-27 128,26 27-128,0-26 128,1 0-128,26-1 128,0-26-128,-1 27 128,1 26-128,-26-26 128,-1 52-128,0-26 0,27 0 0,-26 0 128,-54 27-128,27 0 0,0-1 0,0 1 0,0 26 0,-27-27 0,27 1 0,0-1 0,-26 27 0,26 0 0,-27-26 0,27 26 128,-26 0-128,-1 0 0,27 0 0,-27-27 128,27 27-128,-26 0 0,-1 0 0,1 0 0,-1 0 0,-26 0 128,27 0-128,-27 0 0,0 0 0,0 0 0,0 0 0,0 0 128,0 0-128,0 0 0,0 0-128,0 0 0,0 0-3328,0 0 0,0 0-128</inkml:trace>
  <inkml:trace contextRef="#ctx0" brushRef="#br2" timeOffset="26757.9189">5175 1535 8064,'53'0'0,"27"0"128,-80 0 0,-27 0 128,1 26 0,26 1 640,-27 26 0,27-27-256,0 27 0,0-26-384,0 25 0,27-25-128,-27-1 128,26 1-128,-26-1 0,0-26 0,0 27 0,0-27-128,0 0 128,0 0-128,0 0 0,0-27 0,0 1 128,27 26-128,-27-27 128,26 1-128,0-1 0,1 1 0,-1 0 0,27-27 0,0 26 0,27-26 0,-27 27 0,26-1 0,-26 1 0,0 26 0,0-27 0,0 1 0,-27 26 0,1-27 0,-1 27 0,-26 0 128,27 0 0,-27 0 0,0 0 0,0 0-128,0 0 128,0 0-128,-27 0 0,1 0 128,-1 0 0,-26 0-128,0 0 0,0 0 0,1 0 0,-1 0 0,0 0 128,-27 0-128,27 0 0,0 0 128,0 0 0,0 0-128,27 0 0,-27 0 0,0 0 0,27 0 0,-1 0 0,1 0 0,-1 0 0,1 0 0,26 0 0,-27 27 0,27-27 128,0 0-128,0 0 0,0 0 0,0 0 128,0 0-128,0 0 0,-26 0 0,26 0 0,-27 0 0,1 0 0,26 0 0,-27 0 0,27 0 0,0 0 0,-26 0-128,26 0 128,0 0 128,0 0 0,-27 0-128,27 0 128,0 0-128,0 0 128,0 0-256,0 0 128,0 0 0,0 0 128,0 0-256,0 0 128,0 0 0,0 0 128,0 0-128,0 0 0,0 0 0,0 0 0,27 26 256,-1 1 0,1-1-384,26 1 128,-27-1 0,27 1 0,0-1 0,-26 1 128,-1-27 383,1 26 1,-1 1-640,1-1 128,-1-26-384,-26 0 1,0 26-4353,0-26 0,0 0 1280</inkml:trace>
  <inkml:trace contextRef="#ctx0" brushRef="#br3" timeOffset="33799.7015">4487 3811 1792,'0'-26'0,"0"26"1280,0 0 128,-27 0-512,27 0 128,0 0-128,0 0 0,0 0-384,0 0 128,0 0-512,0 0 128,0 0 0,0 0 0,0 0-256,0-27 0,0 1 640,27 26 0,-27-53-512,26 26 0,1-26 0,-1 0 128,1 0-128,-1 0 128,1 0-128,-1 1 128,27-28-128,0 27 128,26-26-128,-26-1 0,27 27 0,-1 1 0,-26-28-128,26 1 128,27-1-128,-53 27 128,0 0 0,27 27 0,-27 0 0,-1-1 0,28 1-128,-27-1 0,0 1 0,0 26 0,0-27 0,0 1 0,-27 26 0,0-27 0,27 1 0,-26-1 128,-1 27-128,1-26 0,-27-1 0,26 27 128,1 0-128,-1-26 0,-26 26 0,0 0 128,27 0-128,-1-27 0,1 27 0,-27 0 0,26 0 0,-26 0 0,27 0 0,-27 0 0,0 0-128,0 0 128,0 0-384,0 0 0,0 0-1152,0 0 0,0 0-3456,0 0 0,0 0 5888</inkml:trace>
  <inkml:trace contextRef="#ctx0" brushRef="#br3" timeOffset="37689.8134">5625 2170 6528,'0'0'0,"0"34"0,0-34 0,0 0 384,0 33 0,33 33 128,-33 0 0,33 0-256,33 0 128,-33 0-256,33-33 0,-33 0 0,33 34 128,-33-34-128,0 0 128,0-33-256,-33 33 128,34-33-384,-34-33 0,0 0-1664,0 0 0,-34 0-1536</inkml:trace>
  <inkml:trace contextRef="#ctx0" brushRef="#br3" timeOffset="38369.1914">5658 2230 5632,'0'33'0,"0"0"384,0-33 0,0-33 1024,0 33 0,-33 0-1024,33 0 128,0-33 128,0 33 0,33 0-640,33 0 128,-33 0 128,66 0 0,-33 0-128,33 0 128,1-33-256,-1 33 0,0 0 0,0 0 128,0 0 0,1 0 0,-34 0-128,0 0 128,0 0-128,0 0 128,-33 0 0,0 0 0,1 0 128,-68 0 0,1 33-256,33-33 128,0 0-128,0 0 0,0 0 128,0 0 128,-33 0-256,0 0 0,0 0 0,0 33 128,0-33-128,-33 0 0,0 33 128,0 0 0,-1 0-128,1 0 128,0 0-128,33 0 0,0 0 0,-33 0 0,33 0 128,0-33 128,0 33-256,33-33 0,-33 0 0,33 0 0,-34 33-128,34-33 128,0 0 0,0 0 0,0 0 0,0 0 0,0 0 0,0 0 0,0 0 0,0 0 0,34 0 128,-34 0 128,0 0-384,0 0 128,33-33 0,-33 33 0,0 0-128,0 0 0,0 0-3072,33-33 128,0 0-2304</inkml:trace>
  <inkml:trace contextRef="#ctx0" brushRef="#br4" timeOffset="290428.0542">4819 4298 5120,'0'-18'0,"18"-19"256,-18 37 128,0-18 384,-18 18 0,18-18 768,18-18 0,-18-1-896,18 1 128,0-36-512,18 17 128,1-17-256,17-19 128,19 18-128,-19 19 128,-18 18-128,1 17 0,-19 1-512,0 18 0,-18 18-3840,0 19 0,0-19 2560</inkml:trace>
  <inkml:trace contextRef="#ctx0" brushRef="#br4" timeOffset="296354.5176">5316 3985 6528,'0'0'0,"-18"18"256,18-18 0,0 0 1024,0 0 128,0 0-1152,-18 18 0,-19-18 256,1 18 128,-18 1-256,17-19 0,1 0-256,0 18 128,-1-36-256,19 18 128,-18-19-128,18 19 0,18-18 0,0 0 0,0 18 0,0 0 128,0-18-128,0 18 0,0 0 0,0 18 0,0-18 0,18 36 0,-18-17 0,18 17 128,0 0-128,0 0 128,-18 1 0,19-1 0,-1 18-128,-18-17 128,18-1 0,-18 0 0,18-18 0,-18 1 128,0-1-256,0 0 0,0-18-1792,0 0 128,0 0-5504</inkml:trace>
  <inkml:trace contextRef="#ctx0" brushRef="#br4" timeOffset="297155.5613">5312 4420 2432,'0'0'0,"0"0"640,0 0 0,-18 18 0,0-18 0,0 19 1024,0 17 128,0 0-1408,-1 0 0,19 1 256,-18-1 128,18 18-384,-18-17 128,18-1-384,18-18 0,-18 0-128,18-18 128,19-18-128,-1 0 0,-18-18 0,0 18 0,19-37 0,-19 19 0,0 0 0,-18-19 128,0 37 0,-18-18 0,0 18-128,18-1 128,-19 19-256,1 0 128,0 19-1792,0-19 128,0 18-4096</inkml:trace>
  <inkml:trace contextRef="#ctx0" brushRef="#br5" timeOffset="308088.3986">2406 2621 7168,'18'0'0,"18"0"256,-18 18 128,1-18 896,-19 18 0,18-18-640,0 18 0,0 0-384,18 0 0,1 0 0,-1-18 0,0 19-256,0-1 128,1-18-128,-1 0 128,-18 18-128,0-18 0,-18 0 0,0 0 0,0-18-640,-18 18 128,0 0 384,-18-18 128,18 18 0,-1 0 0,1 0-128,0 0 128,0 0 0,18 18 0,-18 0 0,18 18 0,0-18-128,0 37 128,18-19 0,-18 18 0,0-17 128,0 17 0,-18 1 128,0-19 0,0 18 128,-1-17 0,-17-1 0,18-18 128,-18-18-512,-1 0 128,1-18-128,18 18 128,-18-36 0,18 17 0,-1 1-256,19 0 128,0 0-1408,0 0 0,0 0-6400</inkml:trace>
  <inkml:trace contextRef="#ctx0" brushRef="#br5" timeOffset="309620.8736">2845 3216 2432,'0'0'0,"-18"19"640,18-19 0,0 0 0,0 0 0,0 0-384,-18 36 0,0 0 512,18 0 0,-18 1 0,18-1 128,0 0-768,0-18 0,0 1 0,18-1 0,0 0-128,0-18 0,0-18 128,18 18 128,-17-37-256,-1 19 0,-18-18 0,18 0 0,-18-1 128,-18 19 0,18-18 256,-18 18 0,-1 18-384,1 0 0,0 18 0,0-18 0,0 18-4352,18 0 0,-18 0 4480</inkml:trace>
  <inkml:trace contextRef="#ctx0" brushRef="#br6" timeOffset="314598.0726">3360 3288 3328,'18'18'0,"1"19"512,-19-37 0,0 0 768,0 0 128,-19 0-640,19 18 0,-18 18 0,18 0 128,0 19-256,-18 17 0,18 1-384,0-1 128,0 1-256,-18-19 128,18-17-256,0-19 128,0 18-128,0-36 0,0 0-1664,0 0 128,0-36-2048,18 18 0,-18-19 3200</inkml:trace>
  <inkml:trace contextRef="#ctx0" brushRef="#br6" timeOffset="315900.9612">3324 3332 3328,'0'15'0,"0"14"768,0-29 0,15 0 128,-15-29 0,14 0-768,1 14 0,-1-14 0,15 15 128,0 14 640,0 0 128,1 0-1024,-1 14 0,0 15 0,-15-14 128,1 14-128,-1 14 128,-28-14-128,-1 0 128,-14 15 256,0-15 0,0 0-384,0 0 0,0-14 128,0-15 0,14 0-128,1 0 0,-1 0 0,15 0 0,0 0-128,15 0 0,-1 0 0,15 0 128,0 14 0,0 1 0,1 14 0,-16 0 0,1 0 0,-1 0 0,-28 14 0,-1-14 0,1 0 0,-16 0 128,1 0 256,0-14 128,-14 0-384,14-1 128,14-14-256,-14 0 0,14-14-128,15-1 128,0 0-4864,0-14 0,15 15 5120</inkml:trace>
  <inkml:trace contextRef="#ctx0" brushRef="#br6" timeOffset="315901.9612">3717 3768 5248,'0'0'0,"-15"14"640,15-14 0,-15 15-512,15-15 128,-14 14 768,-1 1 128,15 14-512,0 0 0,-14 0 0,14 0 0,14 15-512,-14-15 128,15-15-256,-15 1 128,29-15-128,-14-15 128,-1 1-128,15-15 128,-14 0-128,-1 0 0,1-1 0,-15 1 128,-15 0 0,1 15 0,-1-1-128,1 15 128,-1-14-256,1 28 128,14-14-2176,-15 0 0,15 15-3200</inkml:trace>
  <inkml:trace contextRef="#ctx0" brushRef="#br7" timeOffset="320102.6532">15 4421 7552,'0'0'0,"0"0"384,0 0 128,-15-29 384,15 0 128,0-14-640,15 13 128,-15-13-128,29-1 128,-15 15-256,15 0 128,0 14 0,0 30 0,1 14-256,13-14 128,1 14 1280,14 0 127,-15 0-1663,30-29 0,0 0 640,-15-15 0,0-14-896,-15 0 0,-14 15-1919,-14-1-1,0 0-3712,-30 1 128,15-1 6144</inkml:trace>
  <inkml:trace contextRef="#ctx0" brushRef="#br7" timeOffset="320450.8985">363 4261 8576,'18'0'0,"18"0"0,-36 18 128,-18 18 512,0 19 128,18-1 256,0 0 0,0 19-384,0 18 0,36 18 640,1-55 0,-1 0-1280,0-17 0,19-37-128,-19 0 0,0-18-1024,-18-1 128,19 1-8448</inkml:trace>
  <inkml:trace contextRef="#ctx0" brushRef="#br7" timeOffset="322624.7062">816 4595 4992,'0'0'0,"0"0"-128,-18 36 0,18-18 256,0 19 128,0 17 768,0-18 128,0 19-768,0-19 128,18 19 0,-18-19 128,37 0-256,-19-36 128,18 0-128,-18-18 0,18-18-384,-17-1 128,-1-17-128,0 0 0,-18 17 0,0-17 128,-18 18 0,0-1 128,-1 19-256,-17 0 0,18 18 128,-18 18 0,18 0-640,-19 0 128,19 19-7296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1-18T05:41:49.746"/>
    </inkml:context>
    <inkml:brush xml:id="br0">
      <inkml:brushProperty name="width" value="0.28" units="cm"/>
      <inkml:brushProperty name="height" value="0.28" units="cm"/>
      <inkml:brushProperty name="color" value="#004F8B"/>
    </inkml:brush>
    <inkml:brush xml:id="br1">
      <inkml:brushProperty name="width" value="0.28" units="cm"/>
      <inkml:brushProperty name="height" value="0.28" units="cm"/>
      <inkml:brushProperty name="color" value="#E71224"/>
    </inkml:brush>
    <inkml:brush xml:id="br2">
      <inkml:brushProperty name="width" value="0.28" units="cm"/>
      <inkml:brushProperty name="height" value="0.28" units="cm"/>
      <inkml:brushProperty name="color" value="#CC0066"/>
    </inkml:brush>
    <inkml:brush xml:id="br3">
      <inkml:brushProperty name="width" value="0.28" units="cm"/>
      <inkml:brushProperty name="height" value="0.28" units="cm"/>
      <inkml:brushProperty name="color" value="#008C3A"/>
    </inkml:brush>
    <inkml:brush xml:id="br4">
      <inkml:brushProperty name="width" value="0.16" units="cm"/>
      <inkml:brushProperty name="height" value="0.16" units="cm"/>
      <inkml:brushProperty name="color" value="#008C3A"/>
    </inkml:brush>
    <inkml:brush xml:id="br5">
      <inkml:brushProperty name="width" value="0.16" units="cm"/>
      <inkml:brushProperty name="height" value="0.16" units="cm"/>
      <inkml:brushProperty name="color" value="#CC0066"/>
    </inkml:brush>
    <inkml:brush xml:id="br6">
      <inkml:brushProperty name="width" value="0.16" units="cm"/>
      <inkml:brushProperty name="height" value="0.16" units="cm"/>
      <inkml:brushProperty name="color" value="#E71224"/>
    </inkml:brush>
    <inkml:brush xml:id="br7">
      <inkml:brushProperty name="width" value="0.16" units="cm"/>
      <inkml:brushProperty name="height" value="0.16" units="cm"/>
      <inkml:brushProperty name="color" value="#004F8B"/>
    </inkml:brush>
  </inkml:definitions>
  <inkml:trace contextRef="#ctx0" brushRef="#br0">2334 4863 5632,'0'-26'0,"0"-1"640,0 27 0,27 0 0,-27-26 128,0 26-256,26-27 128,-26-26-512,0 1 128,0-28 640,0 27 128,-26-26-640,26-27 0,-27 0 128,1 0 0,-1 0-128,-26-26 0,-26-27-256,-1 0 128,1-26-128,-27 26 0,27 27 256,-27 0 0,0-1-384,27 1 0,-27 26 128,0 27 0,27 0 128,26 26-1,-27 0-382,28 0-1,-1 0 128,0 26 128,0 27-128,26-26 0,1 26-128,-1-27 128,27 27 0,-26 0 128,0 0-128,26 27 0,-27-27-256,27 0 128,0 0 128,0 0 0,0 0-128,0 0 0,27 26 0,-27-26 0,26 0 128,-26 27 0,26-27 0,-26 0 0,0 0-128,0 0 128,0 0-128,0 0 128,0 0-128,0 0 128,0 0-128,0 0 128,0 0-128,0 0 128,0 0-256,0 0 128,0 0-768,0 0 128,27 0-256,-27 0 0,0 26-3200,0-26 128,0 0 3712</inkml:trace>
  <inkml:trace contextRef="#ctx0" brushRef="#br0" timeOffset="1471.6192">899 2257 3584,'-34'0'0,"1"0"512,0-33 0,33 33 1152,0 0 128,0-33-1408,0 33 128,0 0 128,0 33 0,0-33 0,33 33 128,-33 0-640,33 33 128,1 33 0,32 0 0,-33 1 128,0-1 0,33 0-256,-33 0 0,0-33-128,0 1 0,0-34 128,0 0 0,-33-33-128,0 33 0,33-33 0,-33 0 128,0 0-128,0-33 128,-33 33 0,33-33 0,0 0-128,33-34 0,-33 34 0,33-33 0,1 0 0,32 33 0,-33-33 0,33 0 0,0 33 0,-33-33 0,66 32 0,-66 1 0,1 0 0,-1 0 0,-33 33 0,0 0 0,0 0 0,0 0 0,0 0 0,-33 0 128,-1 0 0,1 0 0,-33 0-128,33 0 128,-33-33-128,0 33 0,0-33 128,0 0 0,-1 33-256,1-33 128,0 0 0,0 33 128,33-33-128,0 33 0,0-33 0,33 33 128,-33-33-256,33 33 128,-33 0 0,33 0 0,-33 0 0,33 0 0,0 0 0,0 0 0,0 0 0,0 0 0,0 0 0,0 0 0,0 0 0,0 0 128,0 0-256,0 0 128,0 0 0,0 0 0,0 0-128,0 0 128,0 0 0,0 0 0,33 0 0,-33 33 0,66-33-128,-33 33 128,33-33 0,0 33 0,0 0 0,0-33 0,-33 33 0,34-33 0,-34 33 0,0-33 0,0 0 0,-33 0 0,33 0 0,-33 0 128,0 33-128,0-33 0,-33 0 0,33 33 128,-66 33-128,33-33 0,0 34 0,-1-34 128,1 33-128,0-33 0,0 0 0,0 0 0,33 0 0,0-33 0,0 0-128,0 0 128,0-33-128,0 0 128,33 0 0,0 0 0,0 0 0,0 0 0,1 33 0,-1-33 0,-33 33 0,33 0 0,-33-33 0,33 33 0,-33 0 0,0 0 0,0 33 128,0-33 0,0 0-128,0 0 0,0 0 0,0 0 0,0 0-640,0 0 128,0 0-3840,0 0 0,0 0 1792</inkml:trace>
  <inkml:trace contextRef="#ctx0" brushRef="#br0" timeOffset="2735.3578">985 2296 6144,'33'0'0,"0"33"512,0-33 128,-33 33 0,33-33 0,-33 66-640,33-33 128,-33 33 128,33 34 0,0-34 256,0 0 0,0 0-128,1 0 0,-1-33-384,-33 0 128,0-33 0,0 0 0,0 0 0,0-33 0,-33 0-128,33 0 0,-34-33 0,34 33 0,-33-33 128,0 33 0,33 0-128,-33 0 0,33 0 0,0-1 0,0 34 0,0-33 0,0 33 0,0 0 0,0-33 0,33 33 0,0 33 0,-33-33 0,33 33 0,1 1 0,-34-34 0,0 0 0,33 0 0,-33 0 0,0 0 0,0 0 128,0 0-384,0 0 128,0 0-896,0 0 128,0 0-256,0 0 128,0 0-3968</inkml:trace>
  <inkml:trace contextRef="#ctx0" brushRef="#br1" timeOffset="52754.2552">1461 1210 7424,'27'26'0,"-27"1"128,26-27 0,1 26 128,-1-26 0,0 0-128,27 53 0,-26-26 0,52 25 128,-26 1 128,27 27 128,-1-1-384,27 27 0,0 53 0,0-53 0,-27 26-128,-26-26 128,0-27 256,0-26 0,-53-27-512,26 1 128,-26-1-1920,0-26 0,0 0-2560</inkml:trace>
  <inkml:trace contextRef="#ctx0" brushRef="#br1" timeOffset="53539.5407">2254 2380 5504,'33'-33'0,"0"33"384,-33 0 128,0 0 128,-33 0 0,33 0-384,0 33 0,33 0 640,34 33 0,-1 1-512,0 32 128,0-33-384,0 33 0,33 0 0,-32-33 0,-1 1-128,-33-1 0,0-33 0,0 0 0,0 0-1664,-33-33 0,-33-66-1408,0 33 128,0 0 2560</inkml:trace>
  <inkml:trace contextRef="#ctx0" brushRef="#br1" timeOffset="53840.012">2334 2453 5888,'33'33'0,"0"33"128,-33-66 0,0-33 128,0 0 128,0 0 128,0 0 0,0 33-512,0-33 0,33 0 256,-33 0 0,33 0-256,-33 0 0,33 33 0,0-33 0,-33 33 0,33-33 0,-33 33 256,0 0 0,0 0-128,33 33 0,0 0-128,-33 0 128,33 33 0,0 0 128,0 33 512,0 1 0,34 32-512,-34-33 0,0 0-128,-33-33 128,33 1-128,-33-34 0,33 0-256,-33 0 0,0-33-1024,0 0 0,0 0-5376</inkml:trace>
  <inkml:trace contextRef="#ctx0" brushRef="#br1" timeOffset="55726.2645">2545 2374 4608,'0'0'0,"0"0"640,0 0 0,0 0-256,0 0 0,0 0 384,0 0 128,0 0-384,0 0 0,0 0-384,0 33 0,33 0 256,0 0 0,-33 0-256,33 1 128,0 32-128,0-33 128,1 0-256,-34 0 128,33 0-512,-33-33 0,0 0-6912</inkml:trace>
  <inkml:trace contextRef="#ctx0" brushRef="#br2" timeOffset="61750.618">1964 926 5376,'33'0'0,"0"33"384,-33-33 0,0-33 768,0 33 128,-33-33-384,33 33 0,33 0-512,0 0 0,33 33-384,0 0 0,0 0 128,0 0 0,34 67-128,-34-34 128,0 33 0,33-33 0,-33 33 128,33 34 0,34-1-256,-67-33 0,33 33 128,-66-65 0,33-1-128,-33 0 0,0-33 0,-33 0 128,34 0-384,-34-33 0,0 33-896,0-33 0,0 0-768,0 0 0,0 0-1664</inkml:trace>
  <inkml:trace contextRef="#ctx0" brushRef="#br2" timeOffset="62266.705">2942 2116 4096,'33'-33'0,"-33"33"768,0 0 128,0 0-256,0 0 0,0 0-256,0 0 128,0 0-384,33 0 0,-33 33 384,33 34 128,1-1 0,-1-33 0,33 33-640,-33 0 0,33-33 128,-33 33 128,0 0-256,0 1 0,0-1 0,0-33 0,0 0 128,-33 0 0,33-33-256,-33 33 128,0-33-640,0 0 0,0-33-2304,-33 0 128,33 0 896</inkml:trace>
  <inkml:trace contextRef="#ctx0" brushRef="#br2" timeOffset="62851.5793">2889 2189 3968,'33'0'0,"33"34"640,-66-34 0,-33 0-256,33 0 128,-33 0-128,33 0 0,-33 0-256,33 0 0,0-34 0,33 1 128,0 0-128,0 0 0,0 0 128,0 0 0,-33-33-256,34 66 128,-1-33-128,-33 0 0,33 0 0,-33 0 0,33 33 128,-33 0 0,0-33-128,0 33 0,0 0 0,0 0 0,0 0 0,0 0 128,33 33-128,-33 0 0,0-33 128,0 33 0,0 0-128,33 0 128,-33 0-128,0 0 0,0 0 0,0 33 128,33-33-128,-33 0 0,33 34 384,0-1 128,0-33-128,-33 33 128,33 33-384,0-33 128,-33 0 0,33 1 0,34-1-128,-67 0 128,33-33-128,-33 0 0,33 0-128,-33-33 128,0 33-640,0-66 128,0 33-8064</inkml:trace>
  <inkml:trace contextRef="#ctx0" brushRef="#br3" timeOffset="67541.8665">2731 549 3456,'33'0'0,"0"33"384,-33-33 128,33 0 128,-33 0 0,0 0 640,0 0 0,0 0-896,0 0 128,66 66 768,-33-33-1024,33 0 128,0 34-384,34-1 128,-34 0 128,33 33 128,0-33-384,0 34 0,1-34 0,-34 33 128,0-33 0,0 0 128,-33-33-128,0 33 128,-66-66-256,33 33 0,33-33-768,-33 0 128,33 0-3840,-33-33 128,0 0 4096</inkml:trace>
  <inkml:trace contextRef="#ctx0" brushRef="#br3" timeOffset="68506.5541">3525 1634 6784,'33'0'0,"0"0"384,0 0 128,-33 0 384,0 0 128,0 0-384,33 33 0,0 33-256,33-33 128,0 34-128,-32 32 128,32-33-256,0 33 0,0-33 128,-33-33 0,0 34-384,0-34 128,-33-33-128,0 0 0,0 0-640,0-33 0,-33-1-2304,0 1 128,0 0-1280</inkml:trace>
  <inkml:trace contextRef="#ctx0" brushRef="#br3" timeOffset="68991.8838">3630 1693 8064,'33'33'0,"0"0"256,-33-33 0,-33 0 512,0 0 0,33 0-640,0 0 128,0-33-256,33 0 0,0 0 0,0 33 128,0-33 0,0 0 0,34-33 0,-34 33 128,-33 0-256,33 0 0,0 33 0,-33-34 128,33 34-128,0 0 0,-33 0 128,0 0 0,0 34-128,0-1 128,33 0 0,-33 33 0,0 0 0,33 0 128,-33 33 128,0-33 0,33 34-256,0-1 0,-33-33-128,33 33 128,-33-66 0,33 0 128,-33 1-256,34-1 0,-34 0 0,0-33 128,33 33-128,-33-33 128,0 0-128,0 0 0,0 0-1024,0 0 128,0 0-4480,-33-66 128,33 33 5760</inkml:trace>
  <inkml:trace contextRef="#ctx0" brushRef="#br3" timeOffset="70363.8827">3762 1733 5632,'0'0'0,"0"-66"128,0 66 0,0-33 512,0 33 0,0 0-256,0 0 128,0 33-128,34-33 128,-1 33-384,-33 0 128,33-33 128,-33 33 128,33 0-384,-33-33 0,0 34 128,0-34 0,33 33-1408,-33-33 0,0 0-4608</inkml:trace>
  <inkml:trace contextRef="#ctx0" brushRef="#br4" timeOffset="128462.5397">3497 567 1024,'0'0'0,"17"17"384,-17-17 0,0 0 896,0 0 0,0-17-384,0 17 0,-17-17-512,17 17 128,0 0 896,0 0 0,0-17-640,17 34 128,0 0-640,17 0 0,0 17-128,18 18 128,-18-18-128,17 17 128,-17 0 0,17 0 0,-17 1-128,1-18 0,-1 17 128,-17-34 128,0 17-384,0-17 0,0-17 0,0 17 0,-17-17-1920,0-17 128,0 0-5248</inkml:trace>
  <inkml:trace contextRef="#ctx0" brushRef="#br4" timeOffset="129308.7475">3882 533 6016,'0'17'0,"0"17"256,0-17 128,0-17 256,0 0 128,0 0-640,0 17 128,-17 0-128,17 18 128,-17-18-128,17 17 128,-17 0 384,17-17 0,-17 17-256,17-17 0,0 0-384,-17-17 0,17 17 0,0-17 0,0 0 0,0 0 128,0 0-256,0-17 128,17 17-128,0-17 128,0 0 0,17 17 128,-17 0-128,17 0 0,0 0 0,17 17 0,-16 0 128,-1-17 0,0 0 0,-17 17 128,17-17-256,-17 0 0,0 0-256,-17 0 0,0-17-1536,0 17 128,0 0-3456</inkml:trace>
  <inkml:trace contextRef="#ctx0" brushRef="#br4" timeOffset="130224.9852">4248 660 3328,'17'0'0,"0"0"128,-17 0 128,0 0 1408,0 0 0,-17-17-1408,17 17 0,0 0 0,17 17 0,0 0 128,-17 0 128,17 17 0,17 0 128,-17 0-128,17 0 128,-16 0-256,-1 1 0,0-18-256,0 0 0,0 0-384,-17 0 128,0-17-4096,0 0 128,0 0 2816</inkml:trace>
  <inkml:trace contextRef="#ctx0" brushRef="#br4" timeOffset="131243.487">4429 503 5760,'0'0'0,"-17"0"128,17 0 0,0 0 0,0 0 128,0 0 384,0 0 0,17-17 384,-17 17 0,34-18-640,-17 1 128,0 0-512,17 0 128,-17-17-128,0 17 0,17 17 256,-17-17 128,-17 0-512,18 17 128,-18-17-896,0 17 128,17 0-2048,-17 0 0,0 0 1024</inkml:trace>
  <inkml:trace contextRef="#ctx0" brushRef="#br4" timeOffset="131594.3764">4480 659 5888,'17'-17'0,"0"-34"0,-17 51 0,0 17 384,0-17 0,0 17 768,0-17 128,0 0-1280,0 0 128,17-17 384,0 0 128,0 0-640,17 0 0,-16 0 128,16 0 128,0-17-256,-17 17 128,17 0 0,-17 17 128,0-18-384,-17 18 0,17 0-2048,-17 0 128,0 0-2048</inkml:trace>
  <inkml:trace contextRef="#ctx0" brushRef="#br4" timeOffset="133864.9389">4910 103 3712,'0'0'0,"0"0"0,0 0 128,0 0 640,0 0 128,-17 0 384,17 0 128,0 0-768,0 0 0,-17 17-640,17-17 128,0 17 256,0 17 0,17 0-128,-17 17 128,17 1-256,-17-18 0,34 17-128,-17 0 0,0-17 256,18 0 0,-18-17-128,17-17 128,0 0-128,0 0 0,0-17-128,0 0 128,-17-17-128,0 17 128,-17-34-128,18 17 0,-1 0 128,-34-1 0,-1-16-128,1 17 0,0 0 0,-17 0 0,17 0 0,-17 0 128,0-1-128,0 18 128,0 0-128,17 17 128,-18 0-128,18 17 0,0 0 0,0 0 0,0-17-1408,0 18 128,17-1-5888</inkml:trace>
  <inkml:trace contextRef="#ctx0" brushRef="#br5" timeOffset="143190.2926">3742 3381 3200,'0'0'0,"0"-18"1664,0 18 0,0 0-896,0 0 128,0-17 256,0 17 0,0 0-1152,0 0 128,0 0 512,0 0 0,0 17-512,17 18 0,-17-1 128,17 0 128,0 17 0,1 0 128,-1 1-512,0-1 128,0 0-128,-17-17 128,17 0 128,-17-17 0,17 0-256,-17 0 0,0 0-128,0-17 0,0-17-2432,0 0 0,0 0 768,0 0 128,0 0-1664</inkml:trace>
  <inkml:trace contextRef="#ctx0" brushRef="#br5" timeOffset="143906.5152">3715 3452 4608,'17'0'0,"17"0"256,-34 0 0,0 0 512,0 0 0,-17 0-512,17 0 0,-17 0-256,34 0 128,-17-17 256,17-18 0,0 18-384,0-17 128,1 0-128,-1 0 128,17 17 256,-17-17 128,17 0-384,-17 16 0,17 1-128,-17 0 0,0 17 0,0-17 0,0 34 384,0-17 128,-17 17-512,0 18 0,0-1 0,0 0 0,-17 0 128,17 17 128,-17-17-128,-17 0 128,17 1-256,0-1 128,0-17-128,0 0 0,17 0 0,-17 0 0,17-17-128,0 0 0,0 0 128,0 0 0,17-17-128,0 0 0,0 17 0,17-17 0,-17 0 128,17 0 0,1 17 0,-1-17 0,-17 17-256,17 0 128,-34 17 0,0 0 128,0 0 0,0 17 0,-17 0 0,0 0 0,0 0 0,-17 18 0,16-18 128,-16 17 0,17-17-128,0-17 0,0 17 0,0-17 0,17 0 0,-17-17 0,17 0-1152,0 0 128,0 0-4352</inkml:trace>
  <inkml:trace contextRef="#ctx0" brushRef="#br5" timeOffset="144706.9502">4302 3401 2944,'0'0'0,"0"17"512,0-17 0,0 0 512,0 0 128,0 0-384,0 0 0,0 0-384,0 0 128,0 0 384,0 0 0,17 17-256,-17 0 0,17 17-640,-17-17 128,17 17 0,-17-17 0,17 17 0,-17-16 0,0-18-128,0 17 0,17-17-384,-17 0 128,0 17-4224,0-34 128,0 17 3712</inkml:trace>
  <inkml:trace contextRef="#ctx0" brushRef="#br6" timeOffset="187209.7588">2841 3869 4224,'17'-17'0,"-17"17"1024,0 0 0,0-17-768,0 17 128,0 0 256,0 0 0,17 0 128,0-17 128,17 17-896,0-17 0,0-1 0,0 1 128,-17 0-128,18-17 0,-18 17 256,0 0 0,-17 0-256,17 0 128,-17 17 384,0 0 0,0 0-512,0 0 128,-17 17-128,17 0 0,-17 0 0,17 0 128,-17 0-128,17 17 128,0-17-128,0 18 0,17-1 0,0 0 0,0 17 0,0 0 0,17-17 0,-17 18 128,0-1-128,0-17 0,0 0 0,-17 17 128,-17-34 0,0 18 0,-17-18-128,17 0 0,0 0 0,-17 0 128,17 0-128,-17-17 0,16 0 0,1 0 0,0-17-1408,17 0 128,-17 0-2048,34-17 0,-17 17 2048</inkml:trace>
  <inkml:trace contextRef="#ctx0" brushRef="#br6" timeOffset="188279.8633">3400 3892 4352,'0'17'0,"18"-17"256,-18 0 128,0 0 128,0 0 128,0 0-256,0 17 128,0 0 0,17 0 128,-17 18 0,17-1 128,0 0-384,0 0 128,-17-17-512,17 0 0,-17 0 128,0 0 0,17-17-768,-17 0 128,0 0-6144</inkml:trace>
  <inkml:trace contextRef="#ctx0" brushRef="#br7" timeOffset="205661.1804">0 1441 4736,'17'-17'0,"17"-17"896,-34 34 128,0 0-384,0 0 0,-17-17 0,17 0 0,0 0-128,0 0 128,17-17-256,-17 0 0,17 16 0,0 1 128,1 17-384,16 0 0,0 17 128,0 1 0,0 16-128,0 0 128,17 0 384,-16-17 0,-1 17-256,0-34 128,0-17-512,0 0 0,-17-17 0,0 0 0,0 0-256,-17-1 128,17 1-2688,-17 17 0,0 0-512,0 0 0,0 0 2560</inkml:trace>
  <inkml:trace contextRef="#ctx0" brushRef="#br7" timeOffset="205976.3809">246 1257 2688,'0'0'0,"17"0"640,-17 17 0,0 0 384,0 34 128,-17 0-256,17 18 128,17-1 128,-17-17 0,17 17-512,1-16 0,-1-1-640,17-17 0,-17-17 128,17-17 0,0 0-128,-17-17 128,0 0-1408,0 0 128,0 0-5376</inkml:trace>
  <inkml:trace contextRef="#ctx0" brushRef="#br7" timeOffset="267790.3703">631 1581 4736,'0'0'0,"0"0"128,0 0 0,0 0 384,0 0 0,0 0 128,0 0 0,0 0 512,0 0 0,0 0-768,0 0 0,18 18-128,-18 19 0,19-1 0,-19-18 128,0 18-256,0 1 128,0-1-256,0-18 128,18 0-128,-18 0 128,0 1-128,0-1 128,18-18 0,-18 0 128,0 18-640,0-36 0,0 18-8064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1-18T05:54:47.239"/>
    </inkml:context>
    <inkml:brush xml:id="br0">
      <inkml:brushProperty name="width" value="0.16" units="cm"/>
      <inkml:brushProperty name="height" value="0.16" units="cm"/>
    </inkml:brush>
  </inkml:definitions>
  <inkml:trace contextRef="#ctx0" brushRef="#br0">112 195 9728,'0'0'0,"-10"0"256,10-10 0,10 1-256,-1-9 0,10 8 0,8-8 0,1-1 384,9 1 0,10 8-384,8 20 0,10-1 128,10 19 0,-11 18 128,1 10 0,0-1-256,-9 1 0,-19 9 384,-9-9 0,-9 9 0,-10-19 0,-9 0-128,0-9 128,-9-9-768,-1-9 0,1-19-5376,0-19 128,-1 1 6144</inkml:trace>
  <inkml:trace contextRef="#ctx0" brushRef="#br0" timeOffset="1286.2731">81 23 5120,'0'0'0,"0"24"384,0-24 0,0-24 640,0 24 128,12-11 0,-12 11 128,0-12-896,0 24 128,-12-1-128,1 13 128,-1-1-384,0 11 128,12 1-128,-11 0 128,-1 11-128,1-11 0,11 0 0,-12-12 0,12 0 256,0-11 0,0-1-384,0-11 0,0 0 128,12-11 128,11-1-256,-12-11 0,13 11 0,-1-11 128,12 12-128,-12-1 0,0 0 0,0 1 128,0 11 0,-11-12 0,-1 12-128,1-11 0,0 11 128,-12 0 0,0 0 256,-12 0 0,0 0-384,-11 0 0,12-12 0,-13 12 0,13-11 128,-12-13 127,11 13-383,-11-12 1,11-1 254,1 13 1,-1-12-128,12 11 0,-11 12 0,11-11 0,0 11-255,0 0-1,-12-12-768,12 12 0,0 0-1536,0 0 128,0 0-3328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B3096-FC29-47A4-99F1-5746391635D3}" type="datetimeFigureOut">
              <a:rPr lang="en-CA" smtClean="0"/>
              <a:t>2017-11-30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5FB94-8466-4442-9113-D4C56E0615F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28562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B3096-FC29-47A4-99F1-5746391635D3}" type="datetimeFigureOut">
              <a:rPr lang="en-CA" smtClean="0"/>
              <a:t>2017-11-30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5FB94-8466-4442-9113-D4C56E0615F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47091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B3096-FC29-47A4-99F1-5746391635D3}" type="datetimeFigureOut">
              <a:rPr lang="en-CA" smtClean="0"/>
              <a:t>2017-11-30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5FB94-8466-4442-9113-D4C56E0615F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89843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B3096-FC29-47A4-99F1-5746391635D3}" type="datetimeFigureOut">
              <a:rPr lang="en-CA" smtClean="0"/>
              <a:t>2017-11-30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5FB94-8466-4442-9113-D4C56E0615F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17549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B3096-FC29-47A4-99F1-5746391635D3}" type="datetimeFigureOut">
              <a:rPr lang="en-CA" smtClean="0"/>
              <a:t>2017-11-30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5FB94-8466-4442-9113-D4C56E0615F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87514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B3096-FC29-47A4-99F1-5746391635D3}" type="datetimeFigureOut">
              <a:rPr lang="en-CA" smtClean="0"/>
              <a:t>2017-11-30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5FB94-8466-4442-9113-D4C56E0615F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35292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B3096-FC29-47A4-99F1-5746391635D3}" type="datetimeFigureOut">
              <a:rPr lang="en-CA" smtClean="0"/>
              <a:t>2017-11-30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5FB94-8466-4442-9113-D4C56E0615F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04301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B3096-FC29-47A4-99F1-5746391635D3}" type="datetimeFigureOut">
              <a:rPr lang="en-CA" smtClean="0"/>
              <a:t>2017-11-30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5FB94-8466-4442-9113-D4C56E0615F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35909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B3096-FC29-47A4-99F1-5746391635D3}" type="datetimeFigureOut">
              <a:rPr lang="en-CA" smtClean="0"/>
              <a:t>2017-11-30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5FB94-8466-4442-9113-D4C56E0615F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11603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B3096-FC29-47A4-99F1-5746391635D3}" type="datetimeFigureOut">
              <a:rPr lang="en-CA" smtClean="0"/>
              <a:t>2017-11-30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5FB94-8466-4442-9113-D4C56E0615F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98192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B3096-FC29-47A4-99F1-5746391635D3}" type="datetimeFigureOut">
              <a:rPr lang="en-CA" smtClean="0"/>
              <a:t>2017-11-30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5FB94-8466-4442-9113-D4C56E0615F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045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EB3096-FC29-47A4-99F1-5746391635D3}" type="datetimeFigureOut">
              <a:rPr lang="en-CA" smtClean="0"/>
              <a:t>2017-11-30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85FB94-8466-4442-9113-D4C56E0615F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3121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8" r:id="rId1"/>
    <p:sldLayoutId id="2147484009" r:id="rId2"/>
    <p:sldLayoutId id="2147484010" r:id="rId3"/>
    <p:sldLayoutId id="2147484011" r:id="rId4"/>
    <p:sldLayoutId id="2147484012" r:id="rId5"/>
    <p:sldLayoutId id="2147484013" r:id="rId6"/>
    <p:sldLayoutId id="2147484014" r:id="rId7"/>
    <p:sldLayoutId id="2147484015" r:id="rId8"/>
    <p:sldLayoutId id="2147484016" r:id="rId9"/>
    <p:sldLayoutId id="2147484017" r:id="rId10"/>
    <p:sldLayoutId id="214748401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7" Type="http://schemas.openxmlformats.org/officeDocument/2006/relationships/image" Target="../media/image94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3.png"/><Relationship Id="rId5" Type="http://schemas.openxmlformats.org/officeDocument/2006/relationships/image" Target="../media/image92.png"/><Relationship Id="rId4" Type="http://schemas.openxmlformats.org/officeDocument/2006/relationships/image" Target="../media/image9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8.png"/><Relationship Id="rId4" Type="http://schemas.openxmlformats.org/officeDocument/2006/relationships/image" Target="../media/image9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18" Type="http://schemas.openxmlformats.org/officeDocument/2006/relationships/image" Target="../media/image15.png"/><Relationship Id="rId3" Type="http://schemas.openxmlformats.org/officeDocument/2006/relationships/image" Target="../media/image4.png"/><Relationship Id="rId7" Type="http://schemas.openxmlformats.org/officeDocument/2006/relationships/image" Target="../media/image410.png"/><Relationship Id="rId12" Type="http://schemas.openxmlformats.org/officeDocument/2006/relationships/image" Target="../media/image9.png"/><Relationship Id="rId17" Type="http://schemas.openxmlformats.org/officeDocument/2006/relationships/image" Target="../media/image14.png"/><Relationship Id="rId2" Type="http://schemas.openxmlformats.org/officeDocument/2006/relationships/image" Target="../media/image3.png"/><Relationship Id="rId16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0.png"/><Relationship Id="rId11" Type="http://schemas.openxmlformats.org/officeDocument/2006/relationships/image" Target="../media/image8.png"/><Relationship Id="rId5" Type="http://schemas.openxmlformats.org/officeDocument/2006/relationships/image" Target="../media/image30.png"/><Relationship Id="rId15" Type="http://schemas.openxmlformats.org/officeDocument/2006/relationships/image" Target="../media/image13.png"/><Relationship Id="rId10" Type="http://schemas.openxmlformats.org/officeDocument/2006/relationships/image" Target="../media/image7.png"/><Relationship Id="rId19" Type="http://schemas.openxmlformats.org/officeDocument/2006/relationships/image" Target="../media/image16.png"/><Relationship Id="rId4" Type="http://schemas.openxmlformats.org/officeDocument/2006/relationships/image" Target="../media/image20.png"/><Relationship Id="rId9" Type="http://schemas.openxmlformats.org/officeDocument/2006/relationships/image" Target="../media/image6.png"/><Relationship Id="rId1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1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19.png"/><Relationship Id="rId10" Type="http://schemas.openxmlformats.org/officeDocument/2006/relationships/image" Target="../media/image26.png"/><Relationship Id="rId4" Type="http://schemas.openxmlformats.org/officeDocument/2006/relationships/image" Target="../media/image18.png"/><Relationship Id="rId9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png"/><Relationship Id="rId18" Type="http://schemas.openxmlformats.org/officeDocument/2006/relationships/image" Target="../media/image44.png"/><Relationship Id="rId26" Type="http://schemas.openxmlformats.org/officeDocument/2006/relationships/image" Target="../media/image49.png"/><Relationship Id="rId3" Type="http://schemas.openxmlformats.org/officeDocument/2006/relationships/image" Target="../media/image27.png"/><Relationship Id="rId21" Type="http://schemas.openxmlformats.org/officeDocument/2006/relationships/image" Target="../media/image47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17" Type="http://schemas.openxmlformats.org/officeDocument/2006/relationships/image" Target="../media/image43.png"/><Relationship Id="rId25" Type="http://schemas.openxmlformats.org/officeDocument/2006/relationships/image" Target="../media/image48.png"/><Relationship Id="rId2" Type="http://schemas.microsoft.com/office/2017/06/relationships/model3d" Target="../media/model3d1.glb"/><Relationship Id="rId16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24" Type="http://schemas.openxmlformats.org/officeDocument/2006/relationships/image" Target="../media/image46.png"/><Relationship Id="rId5" Type="http://schemas.openxmlformats.org/officeDocument/2006/relationships/image" Target="../media/image31.png"/><Relationship Id="rId15" Type="http://schemas.openxmlformats.org/officeDocument/2006/relationships/image" Target="../media/image35.png"/><Relationship Id="rId23" Type="http://schemas.openxmlformats.org/officeDocument/2006/relationships/image" Target="../media/image45.png"/><Relationship Id="rId10" Type="http://schemas.openxmlformats.org/officeDocument/2006/relationships/image" Target="../media/image29.svg"/><Relationship Id="rId19" Type="http://schemas.openxmlformats.org/officeDocument/2006/relationships/image" Target="../media/image41.png"/><Relationship Id="rId4" Type="http://schemas.openxmlformats.org/officeDocument/2006/relationships/image" Target="../media/image27.png"/><Relationship Id="rId9" Type="http://schemas.openxmlformats.org/officeDocument/2006/relationships/image" Target="../media/image28.png"/><Relationship Id="rId14" Type="http://schemas.openxmlformats.org/officeDocument/2006/relationships/image" Target="../media/image40.png"/><Relationship Id="rId22" Type="http://schemas.openxmlformats.org/officeDocument/2006/relationships/image" Target="../media/image4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customXml" Target="../ink/ink1.xml"/><Relationship Id="rId3" Type="http://schemas.openxmlformats.org/officeDocument/2006/relationships/image" Target="../media/image50.png"/><Relationship Id="rId7" Type="http://schemas.openxmlformats.org/officeDocument/2006/relationships/image" Target="../media/image510.png"/><Relationship Id="rId12" Type="http://schemas.openxmlformats.org/officeDocument/2006/relationships/image" Target="../media/image56.png"/><Relationship Id="rId17" Type="http://schemas.openxmlformats.org/officeDocument/2006/relationships/image" Target="../media/image59.png"/><Relationship Id="rId2" Type="http://schemas.microsoft.com/office/2017/06/relationships/model3d" Target="../media/model3d1.glb"/><Relationship Id="rId16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image" Target="../media/image55.png"/><Relationship Id="rId5" Type="http://schemas.openxmlformats.org/officeDocument/2006/relationships/image" Target="../media/image51.png"/><Relationship Id="rId15" Type="http://schemas.openxmlformats.org/officeDocument/2006/relationships/customXml" Target="../ink/ink2.xml"/><Relationship Id="rId10" Type="http://schemas.openxmlformats.org/officeDocument/2006/relationships/image" Target="../media/image54.png"/><Relationship Id="rId4" Type="http://schemas.openxmlformats.org/officeDocument/2006/relationships/image" Target="../media/image50.png"/><Relationship Id="rId9" Type="http://schemas.openxmlformats.org/officeDocument/2006/relationships/image" Target="../media/image53.png"/><Relationship Id="rId14" Type="http://schemas.openxmlformats.org/officeDocument/2006/relationships/image" Target="../media/image5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0.png"/><Relationship Id="rId13" Type="http://schemas.openxmlformats.org/officeDocument/2006/relationships/image" Target="../media/image65.png"/><Relationship Id="rId26" Type="http://schemas.openxmlformats.org/officeDocument/2006/relationships/image" Target="../media/image68.png"/><Relationship Id="rId3" Type="http://schemas.openxmlformats.org/officeDocument/2006/relationships/image" Target="../media/image60.png"/><Relationship Id="rId21" Type="http://schemas.openxmlformats.org/officeDocument/2006/relationships/image" Target="../media/image70.png"/><Relationship Id="rId7" Type="http://schemas.openxmlformats.org/officeDocument/2006/relationships/image" Target="../media/image590.png"/><Relationship Id="rId12" Type="http://schemas.openxmlformats.org/officeDocument/2006/relationships/image" Target="../media/image64.png"/><Relationship Id="rId25" Type="http://schemas.openxmlformats.org/officeDocument/2006/relationships/customXml" Target="../ink/ink3.xml"/><Relationship Id="rId2" Type="http://schemas.microsoft.com/office/2017/06/relationships/model3d" Target="../media/model3d2.glb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11" Type="http://schemas.openxmlformats.org/officeDocument/2006/relationships/image" Target="../media/image620.png"/><Relationship Id="rId24" Type="http://schemas.openxmlformats.org/officeDocument/2006/relationships/image" Target="../media/image67.png"/><Relationship Id="rId5" Type="http://schemas.openxmlformats.org/officeDocument/2006/relationships/image" Target="../media/image61.png"/><Relationship Id="rId15" Type="http://schemas.openxmlformats.org/officeDocument/2006/relationships/image" Target="../media/image66.png"/><Relationship Id="rId23" Type="http://schemas.openxmlformats.org/officeDocument/2006/relationships/image" Target="../media/image67.png"/><Relationship Id="rId28" Type="http://schemas.openxmlformats.org/officeDocument/2006/relationships/image" Target="../media/image71.png"/><Relationship Id="rId10" Type="http://schemas.openxmlformats.org/officeDocument/2006/relationships/image" Target="../media/image63.png"/><Relationship Id="rId4" Type="http://schemas.openxmlformats.org/officeDocument/2006/relationships/image" Target="../media/image60.png"/><Relationship Id="rId9" Type="http://schemas.openxmlformats.org/officeDocument/2006/relationships/image" Target="../media/image63.png"/><Relationship Id="rId14" Type="http://schemas.openxmlformats.org/officeDocument/2006/relationships/image" Target="../media/image650.png"/><Relationship Id="rId22" Type="http://schemas.microsoft.com/office/2017/06/relationships/model3d" Target="../media/model3d3.glb"/><Relationship Id="rId27" Type="http://schemas.openxmlformats.org/officeDocument/2006/relationships/image" Target="../media/image6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13" Type="http://schemas.openxmlformats.org/officeDocument/2006/relationships/image" Target="../media/image81.png"/><Relationship Id="rId3" Type="http://schemas.openxmlformats.org/officeDocument/2006/relationships/image" Target="../media/image73.png"/><Relationship Id="rId7" Type="http://schemas.microsoft.com/office/2017/06/relationships/model3d" Target="../media/model3d2.glb"/><Relationship Id="rId12" Type="http://schemas.openxmlformats.org/officeDocument/2006/relationships/image" Target="../media/image80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png"/><Relationship Id="rId11" Type="http://schemas.openxmlformats.org/officeDocument/2006/relationships/image" Target="../media/image79.png"/><Relationship Id="rId5" Type="http://schemas.openxmlformats.org/officeDocument/2006/relationships/image" Target="../media/image75.png"/><Relationship Id="rId10" Type="http://schemas.openxmlformats.org/officeDocument/2006/relationships/image" Target="../media/image78.png"/><Relationship Id="rId4" Type="http://schemas.openxmlformats.org/officeDocument/2006/relationships/image" Target="../media/image74.png"/><Relationship Id="rId9" Type="http://schemas.openxmlformats.org/officeDocument/2006/relationships/image" Target="../media/image77.png"/><Relationship Id="rId14" Type="http://schemas.openxmlformats.org/officeDocument/2006/relationships/image" Target="../media/image8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0.png"/><Relationship Id="rId3" Type="http://schemas.openxmlformats.org/officeDocument/2006/relationships/image" Target="../media/image84.png"/><Relationship Id="rId7" Type="http://schemas.openxmlformats.org/officeDocument/2006/relationships/image" Target="../media/image850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40.png"/><Relationship Id="rId5" Type="http://schemas.openxmlformats.org/officeDocument/2006/relationships/image" Target="../media/image86.png"/><Relationship Id="rId10" Type="http://schemas.openxmlformats.org/officeDocument/2006/relationships/image" Target="../media/image88.png"/><Relationship Id="rId4" Type="http://schemas.openxmlformats.org/officeDocument/2006/relationships/image" Target="../media/image85.png"/><Relationship Id="rId9" Type="http://schemas.openxmlformats.org/officeDocument/2006/relationships/image" Target="../media/image8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D5433B8-AF23-4AFC-8DFB-B50C6DDF6F7E}"/>
              </a:ext>
            </a:extLst>
          </p:cNvPr>
          <p:cNvSpPr/>
          <p:nvPr/>
        </p:nvSpPr>
        <p:spPr>
          <a:xfrm rot="20501147">
            <a:off x="-4838673" y="-378555"/>
            <a:ext cx="6847719" cy="85695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44C1EB-4564-4853-93E8-C47F514737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359878"/>
            <a:ext cx="12192000" cy="601885"/>
          </a:xfrm>
        </p:spPr>
        <p:txBody>
          <a:bodyPr anchor="ctr">
            <a:normAutofit fontScale="90000"/>
          </a:bodyPr>
          <a:lstStyle/>
          <a:p>
            <a:pPr algn="r"/>
            <a:r>
              <a:rPr lang="en-CA" sz="4400" dirty="0">
                <a:latin typeface="Segoe UI Light" panose="020B0502040204020203" pitchFamily="34" charset="0"/>
                <a:cs typeface="Segoe UI Light" panose="020B0502040204020203" pitchFamily="34" charset="0"/>
              </a:rPr>
              <a:t>Selective Laser Sintering 3D Printer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2D8DB4A-696B-4A0F-ACCF-B597377B7131}"/>
              </a:ext>
            </a:extLst>
          </p:cNvPr>
          <p:cNvGrpSpPr/>
          <p:nvPr/>
        </p:nvGrpSpPr>
        <p:grpSpPr>
          <a:xfrm>
            <a:off x="-11573" y="60621"/>
            <a:ext cx="12203573" cy="6898697"/>
            <a:chOff x="-11573" y="60621"/>
            <a:chExt cx="12203573" cy="689869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2C794D6-1DAF-4A32-94FA-9B645C9E1A6F}"/>
                </a:ext>
              </a:extLst>
            </p:cNvPr>
            <p:cNvSpPr txBox="1"/>
            <p:nvPr/>
          </p:nvSpPr>
          <p:spPr>
            <a:xfrm>
              <a:off x="-11573" y="5097270"/>
              <a:ext cx="12192000" cy="1862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CA" sz="115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Part 1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9A9E5FF-DE6D-4304-A6C4-FCE5B7AF1953}"/>
                </a:ext>
              </a:extLst>
            </p:cNvPr>
            <p:cNvSpPr txBox="1"/>
            <p:nvPr/>
          </p:nvSpPr>
          <p:spPr>
            <a:xfrm>
              <a:off x="0" y="60621"/>
              <a:ext cx="1219200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CA" sz="8000" dirty="0"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ELEC 341 </a:t>
              </a:r>
              <a:r>
                <a:rPr lang="en-CA" sz="80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Design Project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EE3F8A20-F91E-4E3A-967F-8E9F6DAB1D3E}"/>
              </a:ext>
            </a:extLst>
          </p:cNvPr>
          <p:cNvSpPr txBox="1"/>
          <p:nvPr/>
        </p:nvSpPr>
        <p:spPr>
          <a:xfrm>
            <a:off x="127323" y="5912547"/>
            <a:ext cx="25955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Muchen He	44638154</a:t>
            </a:r>
          </a:p>
          <a:p>
            <a:r>
              <a:rPr lang="en-CA" sz="20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</a:t>
            </a:r>
            <a:r>
              <a:rPr lang="en-CA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Liu		18800152</a:t>
            </a:r>
          </a:p>
        </p:txBody>
      </p:sp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10" name="3D Model 9">
                <a:extLst>
                  <a:ext uri="{FF2B5EF4-FFF2-40B4-BE49-F238E27FC236}">
                    <a16:creationId xmlns:a16="http://schemas.microsoft.com/office/drawing/2014/main" id="{700F5B8C-1D25-439D-A0DC-52012B413F0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027615865"/>
                  </p:ext>
                </p:extLst>
              </p:nvPr>
            </p:nvGraphicFramePr>
            <p:xfrm>
              <a:off x="3259212" y="1992586"/>
              <a:ext cx="4258402" cy="4281129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4258402" cy="4281129"/>
                    </a:xfrm>
                    <a:prstGeom prst="rect">
                      <a:avLst/>
                    </a:prstGeom>
                  </am3d:spPr>
                  <am3d:camera>
                    <am3d:pos x="0" y="0" z="74425249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1927622" d="1000000"/>
                    <am3d:preTrans dx="-2234349" dy="-12774472" dz="7883917"/>
                    <am3d:scale>
                      <am3d:sx n="1000000" d="1000000"/>
                      <am3d:sy n="1000000" d="1000000"/>
                      <am3d:sz n="1000000" d="1000000"/>
                    </am3d:scale>
                    <am3d:rot ax="2284786" ay="-1468239" az="-1078870"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4455222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10" name="3D Model 9">
                <a:extLst>
                  <a:ext uri="{FF2B5EF4-FFF2-40B4-BE49-F238E27FC236}">
                    <a16:creationId xmlns:a16="http://schemas.microsoft.com/office/drawing/2014/main" id="{700F5B8C-1D25-439D-A0DC-52012B413F0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59212" y="1992586"/>
                <a:ext cx="4258402" cy="428112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768876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1BE9781-39F8-4F0E-9CCB-EB9EB6093AC7}"/>
                  </a:ext>
                </a:extLst>
              </p:cNvPr>
              <p:cNvSpPr txBox="1"/>
              <p:nvPr/>
            </p:nvSpPr>
            <p:spPr>
              <a:xfrm>
                <a:off x="6949834" y="4197251"/>
                <a:ext cx="2031793" cy="5627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Pr>
                        <m:num>
                          <m:r>
                            <a:rPr lang="en-CA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𝑌</m:t>
                          </m:r>
                          <m:r>
                            <a:rPr lang="en-CA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(</m:t>
                          </m:r>
                          <m:r>
                            <a:rPr lang="en-CA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𝑠</m:t>
                          </m:r>
                          <m:r>
                            <a:rPr lang="en-CA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)</m:t>
                          </m:r>
                        </m:num>
                        <m:den>
                          <m:r>
                            <a:rPr lang="en-CA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𝑈</m:t>
                          </m:r>
                          <m:r>
                            <a:rPr lang="en-CA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(</m:t>
                          </m:r>
                          <m:r>
                            <a:rPr lang="en-CA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𝑠</m:t>
                          </m:r>
                          <m:r>
                            <a:rPr lang="en-CA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)</m:t>
                          </m:r>
                        </m:den>
                      </m:f>
                      <m:r>
                        <a:rPr lang="en-CA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>
                        <m:fPr>
                          <m:ctrlPr>
                            <a:rPr lang="en-CA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Pr>
                        <m:num>
                          <m:r>
                            <a:rPr lang="en-CA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2.294×</m:t>
                          </m:r>
                          <m:sSup>
                            <m:sSupPr>
                              <m:ctrlPr>
                                <a:rPr lang="en-CA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pPr>
                            <m:e>
                              <m:r>
                                <a:rPr lang="en-CA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CA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6</m:t>
                              </m:r>
                            </m:sup>
                          </m:sSup>
                          <m:r>
                            <a:rPr lang="en-CA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𝑠</m:t>
                          </m:r>
                        </m:num>
                        <m:den>
                          <m:r>
                            <a:rPr lang="en-CA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𝑠</m:t>
                          </m:r>
                          <m:r>
                            <a:rPr lang="en-CA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(</m:t>
                          </m:r>
                          <m:r>
                            <a:rPr lang="en-CA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𝑠</m:t>
                          </m:r>
                          <m:r>
                            <a:rPr lang="en-CA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+0.3856)</m:t>
                          </m:r>
                        </m:den>
                      </m:f>
                    </m:oMath>
                  </m:oMathPara>
                </a14:m>
                <a:endParaRPr lang="en-CA" sz="14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1BE9781-39F8-4F0E-9CCB-EB9EB6093A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9834" y="4197251"/>
                <a:ext cx="2031793" cy="56278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0693D240-6A40-4912-AD81-B9EB03B75ABA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gradFill flip="none" rotWithShape="1">
            <a:gsLst>
              <a:gs pos="0">
                <a:schemeClr val="accent3">
                  <a:shade val="30000"/>
                  <a:satMod val="115000"/>
                </a:schemeClr>
              </a:gs>
              <a:gs pos="50000">
                <a:schemeClr val="accent3">
                  <a:shade val="67500"/>
                  <a:satMod val="115000"/>
                </a:schemeClr>
              </a:gs>
              <a:gs pos="100000">
                <a:schemeClr val="accent3"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9C979B-AC09-4E17-A363-0613098C6CB8}"/>
              </a:ext>
            </a:extLst>
          </p:cNvPr>
          <p:cNvSpPr txBox="1"/>
          <p:nvPr/>
        </p:nvSpPr>
        <p:spPr>
          <a:xfrm>
            <a:off x="245119" y="121920"/>
            <a:ext cx="37144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36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Motor 0 Response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3D5D2F-E2CF-4CF0-A47D-1CDF736B3F6B}"/>
              </a:ext>
            </a:extLst>
          </p:cNvPr>
          <p:cNvSpPr txBox="1"/>
          <p:nvPr/>
        </p:nvSpPr>
        <p:spPr>
          <a:xfrm>
            <a:off x="257141" y="3429000"/>
            <a:ext cx="36423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Motor 1 Response</a:t>
            </a:r>
          </a:p>
        </p:txBody>
      </p:sp>
      <p:pic>
        <p:nvPicPr>
          <p:cNvPr id="8" name="Picture 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5E8BC7A-6835-4928-A88C-870FE2143D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273" y="890171"/>
            <a:ext cx="3119213" cy="2339410"/>
          </a:xfrm>
          <a:prstGeom prst="rect">
            <a:avLst/>
          </a:prstGeom>
          <a:ln w="38100" cap="sq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pic>
      <p:pic>
        <p:nvPicPr>
          <p:cNvPr id="10" name="Picture 9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B83C2C4A-CA15-400E-9D76-010A051615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273" y="4197251"/>
            <a:ext cx="3119213" cy="2339410"/>
          </a:xfrm>
          <a:prstGeom prst="rect">
            <a:avLst/>
          </a:prstGeom>
          <a:ln w="38100" cap="sq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pic>
      <p:pic>
        <p:nvPicPr>
          <p:cNvPr id="12" name="Picture 11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3A9A8F68-8E5F-40BB-8FAB-8C106FDA74E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8307" y="890171"/>
            <a:ext cx="3119213" cy="2339410"/>
          </a:xfrm>
          <a:prstGeom prst="rect">
            <a:avLst/>
          </a:prstGeom>
          <a:ln w="38100" cap="sq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pic>
      <p:pic>
        <p:nvPicPr>
          <p:cNvPr id="14" name="Picture 13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02C16B9D-A286-473E-BCAB-F9735282A12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8307" y="4197251"/>
            <a:ext cx="3119213" cy="2339410"/>
          </a:xfrm>
          <a:prstGeom prst="rect">
            <a:avLst/>
          </a:prstGeom>
          <a:ln w="38100" cap="sq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27BAF9E-D1AF-439A-9661-8D8F9501A60E}"/>
              </a:ext>
            </a:extLst>
          </p:cNvPr>
          <p:cNvSpPr txBox="1"/>
          <p:nvPr/>
        </p:nvSpPr>
        <p:spPr>
          <a:xfrm>
            <a:off x="7055341" y="1582595"/>
            <a:ext cx="47753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Motor 0 transfer function outputs angular velocity given some torque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639EC1D-98F0-4536-878C-CA7050A613B2}"/>
                  </a:ext>
                </a:extLst>
              </p:cNvPr>
              <p:cNvSpPr txBox="1"/>
              <p:nvPr/>
            </p:nvSpPr>
            <p:spPr>
              <a:xfrm>
                <a:off x="7055341" y="890171"/>
                <a:ext cx="2617880" cy="5409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sz="1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Pr>
                        <m:num>
                          <m:r>
                            <a:rPr lang="en-CA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𝑌</m:t>
                          </m:r>
                          <m:r>
                            <a:rPr lang="en-CA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(</m:t>
                          </m:r>
                          <m:r>
                            <a:rPr lang="en-CA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𝑠</m:t>
                          </m:r>
                          <m:r>
                            <a:rPr lang="en-CA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)</m:t>
                          </m:r>
                        </m:num>
                        <m:den>
                          <m:r>
                            <a:rPr lang="en-CA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𝑈</m:t>
                          </m:r>
                          <m:r>
                            <a:rPr lang="en-CA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(</m:t>
                          </m:r>
                          <m:r>
                            <a:rPr lang="en-CA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𝑠</m:t>
                          </m:r>
                          <m:r>
                            <a:rPr lang="en-CA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)</m:t>
                          </m:r>
                        </m:den>
                      </m:f>
                      <m:r>
                        <a:rPr lang="en-CA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>
                        <m:fPr>
                          <m:ctrlPr>
                            <a:rPr lang="en-CA" sz="1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Pr>
                        <m:num>
                          <m:r>
                            <a:rPr lang="en-CA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12644</m:t>
                          </m:r>
                          <m:r>
                            <a:rPr lang="en-CA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𝑠</m:t>
                          </m:r>
                        </m:num>
                        <m:den>
                          <m:sSup>
                            <m:sSupPr>
                              <m:ctrlPr>
                                <a:rPr lang="en-CA" sz="1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pPr>
                            <m:e>
                              <m:r>
                                <a:rPr lang="en-CA" sz="1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CA" sz="1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CA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+0.00213</m:t>
                          </m:r>
                          <m:r>
                            <a:rPr lang="en-CA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𝑠</m:t>
                          </m:r>
                          <m:r>
                            <a:rPr lang="en-CA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+14.11</m:t>
                          </m:r>
                        </m:den>
                      </m:f>
                    </m:oMath>
                  </m:oMathPara>
                </a14:m>
                <a:endParaRPr lang="en-CA" sz="14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639EC1D-98F0-4536-878C-CA7050A613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5341" y="890171"/>
                <a:ext cx="2617880" cy="540917"/>
              </a:xfrm>
              <a:prstGeom prst="rect">
                <a:avLst/>
              </a:prstGeom>
              <a:blipFill>
                <a:blip r:embed="rId7"/>
                <a:stretch>
                  <a:fillRect b="-449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2E60A9FB-51B9-4E18-A84D-60CB24FA3A57}"/>
              </a:ext>
            </a:extLst>
          </p:cNvPr>
          <p:cNvSpPr txBox="1"/>
          <p:nvPr/>
        </p:nvSpPr>
        <p:spPr>
          <a:xfrm>
            <a:off x="7055341" y="2271195"/>
            <a:ext cx="47753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Oscillation occurs due to the spring behavior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420681C-D73E-4373-A7BC-BE5EB6E95EC5}"/>
              </a:ext>
            </a:extLst>
          </p:cNvPr>
          <p:cNvSpPr txBox="1"/>
          <p:nvPr/>
        </p:nvSpPr>
        <p:spPr>
          <a:xfrm>
            <a:off x="7055341" y="2744352"/>
            <a:ext cx="47753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Angular velocity decays to 0 due to friction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57C0BAE-D37A-4EAE-A675-96655CEA9B0E}"/>
              </a:ext>
            </a:extLst>
          </p:cNvPr>
          <p:cNvSpPr txBox="1"/>
          <p:nvPr/>
        </p:nvSpPr>
        <p:spPr>
          <a:xfrm>
            <a:off x="7055341" y="4930382"/>
            <a:ext cx="47753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>
                <a:latin typeface="Segoe UI" panose="020B0502040204020203" pitchFamily="34" charset="0"/>
                <a:cs typeface="Segoe UI" panose="020B0502040204020203" pitchFamily="34" charset="0"/>
              </a:rPr>
              <a:t>Given a impulse torque, the motor 1 angular velocity decays exponentially due to friction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5174738-F42C-4004-9753-597EC455A8B7}"/>
              </a:ext>
            </a:extLst>
          </p:cNvPr>
          <p:cNvSpPr txBox="1"/>
          <p:nvPr/>
        </p:nvSpPr>
        <p:spPr>
          <a:xfrm>
            <a:off x="7055341" y="5623950"/>
            <a:ext cx="47753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>
                <a:latin typeface="Segoe UI" panose="020B0502040204020203" pitchFamily="34" charset="0"/>
                <a:cs typeface="Segoe UI" panose="020B0502040204020203" pitchFamily="34" charset="0"/>
              </a:rPr>
              <a:t>With a constant torque, motor 1 speeds up to its maximum angular velocity</a:t>
            </a:r>
          </a:p>
        </p:txBody>
      </p:sp>
    </p:spTree>
    <p:extLst>
      <p:ext uri="{BB962C8B-B14F-4D97-AF65-F5344CB8AC3E}">
        <p14:creationId xmlns:p14="http://schemas.microsoft.com/office/powerpoint/2010/main" val="17767988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A2293C8-0194-444F-AC46-8981FDDBE3C3}"/>
              </a:ext>
            </a:extLst>
          </p:cNvPr>
          <p:cNvSpPr/>
          <p:nvPr/>
        </p:nvSpPr>
        <p:spPr>
          <a:xfrm rot="20874505">
            <a:off x="-1179803" y="-337116"/>
            <a:ext cx="5436148" cy="820367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03DF8E-6FE4-4CC7-8B2E-4A55E0935782}"/>
              </a:ext>
            </a:extLst>
          </p:cNvPr>
          <p:cNvSpPr txBox="1"/>
          <p:nvPr/>
        </p:nvSpPr>
        <p:spPr>
          <a:xfrm>
            <a:off x="228632" y="163370"/>
            <a:ext cx="23278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36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Root Locus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BFDA1FD-0568-4F06-91A7-1EACEC9C6481}"/>
              </a:ext>
            </a:extLst>
          </p:cNvPr>
          <p:cNvGrpSpPr/>
          <p:nvPr/>
        </p:nvGrpSpPr>
        <p:grpSpPr>
          <a:xfrm>
            <a:off x="5055274" y="505105"/>
            <a:ext cx="3325969" cy="2715551"/>
            <a:chOff x="4939670" y="382521"/>
            <a:chExt cx="3325969" cy="2715551"/>
          </a:xfrm>
        </p:grpSpPr>
        <p:pic>
          <p:nvPicPr>
            <p:cNvPr id="3" name="Picture 2" descr="A close up of a map&#10;&#10;Description generated with high confidence">
              <a:extLst>
                <a:ext uri="{FF2B5EF4-FFF2-40B4-BE49-F238E27FC236}">
                  <a16:creationId xmlns:a16="http://schemas.microsoft.com/office/drawing/2014/main" id="{B6D3AB4B-8E63-4E6D-8327-EB61FAD8D6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55274" y="382521"/>
              <a:ext cx="3210365" cy="2407774"/>
            </a:xfrm>
            <a:prstGeom prst="rect">
              <a:avLst/>
            </a:prstGeom>
            <a:ln w="38100" cap="sq">
              <a:solidFill>
                <a:schemeClr val="tx1">
                  <a:lumMod val="85000"/>
                  <a:lumOff val="15000"/>
                </a:schemeClr>
              </a:solidFill>
              <a:prstDash val="solid"/>
              <a:miter lim="800000"/>
            </a:ln>
            <a:effectLst/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B9C817C-A93E-44EE-AB73-BC929439054D}"/>
                </a:ext>
              </a:extLst>
            </p:cNvPr>
            <p:cNvSpPr txBox="1"/>
            <p:nvPr/>
          </p:nvSpPr>
          <p:spPr>
            <a:xfrm>
              <a:off x="4939670" y="2790295"/>
              <a:ext cx="1595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400" b="1" i="1" dirty="0">
                  <a:latin typeface="Segoe UI" panose="020B0502040204020203" pitchFamily="34" charset="0"/>
                  <a:cs typeface="Segoe UI" panose="020B0502040204020203" pitchFamily="34" charset="0"/>
                </a:rPr>
                <a:t>Power amplifier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7295C7E-F537-4295-9CD1-F99A7954AAEF}"/>
              </a:ext>
            </a:extLst>
          </p:cNvPr>
          <p:cNvGrpSpPr/>
          <p:nvPr/>
        </p:nvGrpSpPr>
        <p:grpSpPr>
          <a:xfrm>
            <a:off x="8667621" y="3354814"/>
            <a:ext cx="3210365" cy="2715551"/>
            <a:chOff x="8506576" y="382521"/>
            <a:chExt cx="3210365" cy="2715551"/>
          </a:xfrm>
        </p:grpSpPr>
        <p:pic>
          <p:nvPicPr>
            <p:cNvPr id="11" name="Picture 10" descr="A screenshot of a cell phone&#10;&#10;Description generated with very high confidence">
              <a:extLst>
                <a:ext uri="{FF2B5EF4-FFF2-40B4-BE49-F238E27FC236}">
                  <a16:creationId xmlns:a16="http://schemas.microsoft.com/office/drawing/2014/main" id="{0006AE50-6809-482F-87A5-7DDA35D1C93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06576" y="382521"/>
              <a:ext cx="3210365" cy="2407774"/>
            </a:xfrm>
            <a:prstGeom prst="rect">
              <a:avLst/>
            </a:prstGeom>
            <a:ln w="38100" cap="sq">
              <a:solidFill>
                <a:schemeClr val="tx1">
                  <a:lumMod val="85000"/>
                  <a:lumOff val="15000"/>
                </a:schemeClr>
              </a:solidFill>
              <a:prstDash val="solid"/>
              <a:miter lim="800000"/>
            </a:ln>
            <a:effectLst/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7830E2A-B2F3-46C1-B187-4E4B6FBEED4C}"/>
                </a:ext>
              </a:extLst>
            </p:cNvPr>
            <p:cNvSpPr txBox="1"/>
            <p:nvPr/>
          </p:nvSpPr>
          <p:spPr>
            <a:xfrm>
              <a:off x="8506576" y="2790295"/>
              <a:ext cx="1595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400" b="1" i="1" dirty="0">
                  <a:latin typeface="Segoe UI" panose="020B0502040204020203" pitchFamily="34" charset="0"/>
                  <a:cs typeface="Segoe UI" panose="020B0502040204020203" pitchFamily="34" charset="0"/>
                </a:rPr>
                <a:t>Motor 1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91085FF-6715-4B1A-BE7E-FB67FDB58D9F}"/>
              </a:ext>
            </a:extLst>
          </p:cNvPr>
          <p:cNvGrpSpPr/>
          <p:nvPr/>
        </p:nvGrpSpPr>
        <p:grpSpPr>
          <a:xfrm>
            <a:off x="5180459" y="3354814"/>
            <a:ext cx="3210365" cy="2738702"/>
            <a:chOff x="5055273" y="3429000"/>
            <a:chExt cx="3210365" cy="2738702"/>
          </a:xfrm>
        </p:grpSpPr>
        <p:pic>
          <p:nvPicPr>
            <p:cNvPr id="9" name="Picture 8" descr="A close up of a map&#10;&#10;Description generated with very high confidence">
              <a:extLst>
                <a:ext uri="{FF2B5EF4-FFF2-40B4-BE49-F238E27FC236}">
                  <a16:creationId xmlns:a16="http://schemas.microsoft.com/office/drawing/2014/main" id="{FADBDA80-EF2A-4E0B-8E98-E701F7DDEC8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55273" y="3429000"/>
              <a:ext cx="3210365" cy="2407774"/>
            </a:xfrm>
            <a:prstGeom prst="rect">
              <a:avLst/>
            </a:prstGeom>
            <a:ln w="38100" cap="sq">
              <a:solidFill>
                <a:schemeClr val="tx1">
                  <a:lumMod val="85000"/>
                  <a:lumOff val="15000"/>
                </a:schemeClr>
              </a:solidFill>
              <a:prstDash val="solid"/>
              <a:miter lim="800000"/>
            </a:ln>
            <a:effectLst/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F00B3BE-ECE9-4D47-904E-A47C826FE261}"/>
                </a:ext>
              </a:extLst>
            </p:cNvPr>
            <p:cNvSpPr txBox="1"/>
            <p:nvPr/>
          </p:nvSpPr>
          <p:spPr>
            <a:xfrm>
              <a:off x="5055273" y="5859925"/>
              <a:ext cx="1595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400" b="1" i="1" dirty="0">
                  <a:latin typeface="Segoe UI" panose="020B0502040204020203" pitchFamily="34" charset="0"/>
                  <a:cs typeface="Segoe UI" panose="020B0502040204020203" pitchFamily="34" charset="0"/>
                </a:rPr>
                <a:t>Motor 0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1AF5859-AD5C-445A-A67E-402DEF3E2CA9}"/>
              </a:ext>
            </a:extLst>
          </p:cNvPr>
          <p:cNvGrpSpPr/>
          <p:nvPr/>
        </p:nvGrpSpPr>
        <p:grpSpPr>
          <a:xfrm>
            <a:off x="8658039" y="481954"/>
            <a:ext cx="3210365" cy="2738702"/>
            <a:chOff x="8506576" y="3429000"/>
            <a:chExt cx="3210365" cy="2738702"/>
          </a:xfrm>
        </p:grpSpPr>
        <p:pic>
          <p:nvPicPr>
            <p:cNvPr id="7" name="Picture 6" descr="A screenshot of a cell phone&#10;&#10;Description generated with very high confidence">
              <a:extLst>
                <a:ext uri="{FF2B5EF4-FFF2-40B4-BE49-F238E27FC236}">
                  <a16:creationId xmlns:a16="http://schemas.microsoft.com/office/drawing/2014/main" id="{F3F78EA7-2BD8-4E0A-9EEE-4D65DD0B443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06576" y="3429000"/>
              <a:ext cx="3210365" cy="2407774"/>
            </a:xfrm>
            <a:prstGeom prst="rect">
              <a:avLst/>
            </a:prstGeom>
            <a:ln w="38100" cap="sq">
              <a:solidFill>
                <a:schemeClr val="tx1">
                  <a:lumMod val="85000"/>
                  <a:lumOff val="15000"/>
                </a:schemeClr>
              </a:solidFill>
              <a:prstDash val="solid"/>
              <a:miter lim="800000"/>
            </a:ln>
            <a:effectLst/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220FAA6-B287-47F9-93E8-B151C7C8A933}"/>
                </a:ext>
              </a:extLst>
            </p:cNvPr>
            <p:cNvSpPr txBox="1"/>
            <p:nvPr/>
          </p:nvSpPr>
          <p:spPr>
            <a:xfrm>
              <a:off x="8516158" y="5859925"/>
              <a:ext cx="1595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400" b="1" i="1" dirty="0">
                  <a:latin typeface="Segoe UI" panose="020B0502040204020203" pitchFamily="34" charset="0"/>
                  <a:cs typeface="Segoe UI" panose="020B0502040204020203" pitchFamily="34" charset="0"/>
                </a:rPr>
                <a:t>Electrical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1736F714-EACB-48DD-A726-CF0F7DF62D28}"/>
              </a:ext>
            </a:extLst>
          </p:cNvPr>
          <p:cNvSpPr txBox="1"/>
          <p:nvPr/>
        </p:nvSpPr>
        <p:spPr>
          <a:xfrm>
            <a:off x="315363" y="1792729"/>
            <a:ext cx="31267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electrical system, amplifier , and motor 1 are stable according to the root locus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6602DD8-394B-4C1D-8CD1-3D459CB71F44}"/>
              </a:ext>
            </a:extLst>
          </p:cNvPr>
          <p:cNvSpPr txBox="1"/>
          <p:nvPr/>
        </p:nvSpPr>
        <p:spPr>
          <a:xfrm>
            <a:off x="315363" y="6386853"/>
            <a:ext cx="32522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 be continued in part 2 (PID Control)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428D61E-8EB5-4028-A3B2-BD86CCC6C682}"/>
              </a:ext>
            </a:extLst>
          </p:cNvPr>
          <p:cNvSpPr txBox="1"/>
          <p:nvPr/>
        </p:nvSpPr>
        <p:spPr>
          <a:xfrm>
            <a:off x="302675" y="2805157"/>
            <a:ext cx="32522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Motor 0 has complex root locus, which explains the damped oscillation</a:t>
            </a:r>
          </a:p>
        </p:txBody>
      </p:sp>
    </p:spTree>
    <p:extLst>
      <p:ext uri="{BB962C8B-B14F-4D97-AF65-F5344CB8AC3E}">
        <p14:creationId xmlns:p14="http://schemas.microsoft.com/office/powerpoint/2010/main" val="38018917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D5433B8-AF23-4AFC-8DFB-B50C6DDF6F7E}"/>
              </a:ext>
            </a:extLst>
          </p:cNvPr>
          <p:cNvSpPr/>
          <p:nvPr/>
        </p:nvSpPr>
        <p:spPr>
          <a:xfrm rot="20501147">
            <a:off x="2201558" y="-2135591"/>
            <a:ext cx="11058958" cy="105166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44C1EB-4564-4853-93E8-C47F514737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359878"/>
            <a:ext cx="12192000" cy="601885"/>
          </a:xfrm>
        </p:spPr>
        <p:txBody>
          <a:bodyPr anchor="ctr">
            <a:normAutofit fontScale="90000"/>
          </a:bodyPr>
          <a:lstStyle/>
          <a:p>
            <a:pPr algn="r"/>
            <a:r>
              <a:rPr lang="en-CA" sz="4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Selective Laser Sintering 3D Printer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2D8DB4A-696B-4A0F-ACCF-B597377B7131}"/>
              </a:ext>
            </a:extLst>
          </p:cNvPr>
          <p:cNvGrpSpPr/>
          <p:nvPr/>
        </p:nvGrpSpPr>
        <p:grpSpPr>
          <a:xfrm>
            <a:off x="-11573" y="60621"/>
            <a:ext cx="12203573" cy="6898697"/>
            <a:chOff x="-11573" y="60621"/>
            <a:chExt cx="12203573" cy="689869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2C794D6-1DAF-4A32-94FA-9B645C9E1A6F}"/>
                </a:ext>
              </a:extLst>
            </p:cNvPr>
            <p:cNvSpPr txBox="1"/>
            <p:nvPr/>
          </p:nvSpPr>
          <p:spPr>
            <a:xfrm>
              <a:off x="-11573" y="5097270"/>
              <a:ext cx="12192000" cy="1862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CA" sz="1150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Part 2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9A9E5FF-DE6D-4304-A6C4-FCE5B7AF1953}"/>
                </a:ext>
              </a:extLst>
            </p:cNvPr>
            <p:cNvSpPr txBox="1"/>
            <p:nvPr/>
          </p:nvSpPr>
          <p:spPr>
            <a:xfrm>
              <a:off x="0" y="60621"/>
              <a:ext cx="1219200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CA" sz="8000" dirty="0">
                  <a:solidFill>
                    <a:schemeClr val="bg1"/>
                  </a:solidFill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ELEC 341 </a:t>
              </a:r>
              <a:r>
                <a:rPr lang="en-CA" sz="800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Design Project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EE3F8A20-F91E-4E3A-967F-8E9F6DAB1D3E}"/>
              </a:ext>
            </a:extLst>
          </p:cNvPr>
          <p:cNvSpPr txBox="1"/>
          <p:nvPr/>
        </p:nvSpPr>
        <p:spPr>
          <a:xfrm>
            <a:off x="127323" y="5912547"/>
            <a:ext cx="25955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Muchen He	44638154</a:t>
            </a:r>
          </a:p>
          <a:p>
            <a:r>
              <a:rPr lang="en-CA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Ou</a:t>
            </a:r>
            <a:r>
              <a:rPr lang="en-CA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Liu		18800152</a:t>
            </a:r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10" name="3D Model 9">
                <a:extLst>
                  <a:ext uri="{FF2B5EF4-FFF2-40B4-BE49-F238E27FC236}">
                    <a16:creationId xmlns:a16="http://schemas.microsoft.com/office/drawing/2014/main" id="{700F5B8C-1D25-439D-A0DC-52012B413F0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913455780"/>
                  </p:ext>
                </p:extLst>
              </p:nvPr>
            </p:nvGraphicFramePr>
            <p:xfrm>
              <a:off x="3107300" y="1508760"/>
              <a:ext cx="5977399" cy="5834708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5977399" cy="5834708"/>
                    </a:xfrm>
                    <a:prstGeom prst="rect">
                      <a:avLst/>
                    </a:prstGeom>
                  </am3d:spPr>
                  <am3d:camera>
                    <am3d:pos x="0" y="0" z="74425249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1927622" d="1000000"/>
                    <am3d:preTrans dx="-2234349" dy="-12774472" dz="7883917"/>
                    <am3d:scale>
                      <am3d:sx n="1000000" d="1000000"/>
                      <am3d:sy n="1000000" d="1000000"/>
                      <am3d:sz n="1000000" d="1000000"/>
                    </am3d:scale>
                    <am3d:rot ax="2784865" ay="-1083885" az="-1082734"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6175312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10" name="3D Model 9">
                <a:extLst>
                  <a:ext uri="{FF2B5EF4-FFF2-40B4-BE49-F238E27FC236}">
                    <a16:creationId xmlns:a16="http://schemas.microsoft.com/office/drawing/2014/main" id="{700F5B8C-1D25-439D-A0DC-52012B413F0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07300" y="1508760"/>
                <a:ext cx="5977399" cy="583470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084854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8E5451CE-79D5-4AEF-A594-EFA0C26F09DA}"/>
              </a:ext>
            </a:extLst>
          </p:cNvPr>
          <p:cNvSpPr/>
          <p:nvPr/>
        </p:nvSpPr>
        <p:spPr>
          <a:xfrm rot="20947668">
            <a:off x="6924779" y="-1028639"/>
            <a:ext cx="6847719" cy="85695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007B00-97D3-4EA5-8578-6C8DD490F41C}"/>
              </a:ext>
            </a:extLst>
          </p:cNvPr>
          <p:cNvSpPr txBox="1"/>
          <p:nvPr/>
        </p:nvSpPr>
        <p:spPr>
          <a:xfrm>
            <a:off x="7336272" y="223520"/>
            <a:ext cx="431150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Control Overview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610B3EE-8E92-44E5-8EAB-8E13C7F0419A}"/>
              </a:ext>
            </a:extLst>
          </p:cNvPr>
          <p:cNvSpPr txBox="1"/>
          <p:nvPr/>
        </p:nvSpPr>
        <p:spPr>
          <a:xfrm>
            <a:off x="2148840" y="2286000"/>
            <a:ext cx="1507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PID overview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9588A7-DC27-4A2F-918D-822068486C41}"/>
              </a:ext>
            </a:extLst>
          </p:cNvPr>
          <p:cNvSpPr txBox="1"/>
          <p:nvPr/>
        </p:nvSpPr>
        <p:spPr>
          <a:xfrm>
            <a:off x="2834640" y="3429000"/>
            <a:ext cx="141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PID strategy</a:t>
            </a:r>
          </a:p>
        </p:txBody>
      </p:sp>
    </p:spTree>
    <p:extLst>
      <p:ext uri="{BB962C8B-B14F-4D97-AF65-F5344CB8AC3E}">
        <p14:creationId xmlns:p14="http://schemas.microsoft.com/office/powerpoint/2010/main" val="29012357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6FC9639-B390-488D-8378-A043F3332431}"/>
              </a:ext>
            </a:extLst>
          </p:cNvPr>
          <p:cNvSpPr/>
          <p:nvPr/>
        </p:nvSpPr>
        <p:spPr>
          <a:xfrm rot="735977">
            <a:off x="6498058" y="-855778"/>
            <a:ext cx="6847719" cy="85695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6073D7-E557-4EB9-9AAB-065916D0CE95}"/>
              </a:ext>
            </a:extLst>
          </p:cNvPr>
          <p:cNvSpPr txBox="1"/>
          <p:nvPr/>
        </p:nvSpPr>
        <p:spPr>
          <a:xfrm>
            <a:off x="7855764" y="121920"/>
            <a:ext cx="364875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System Review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C9E418-6E82-4031-9FD4-8A588347090A}"/>
              </a:ext>
            </a:extLst>
          </p:cNvPr>
          <p:cNvSpPr/>
          <p:nvPr/>
        </p:nvSpPr>
        <p:spPr>
          <a:xfrm>
            <a:off x="12192000" y="-1729220"/>
            <a:ext cx="2103120" cy="947114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92A02C-4C53-4000-85A9-33EEC39BFE6B}"/>
              </a:ext>
            </a:extLst>
          </p:cNvPr>
          <p:cNvSpPr txBox="1"/>
          <p:nvPr/>
        </p:nvSpPr>
        <p:spPr>
          <a:xfrm>
            <a:off x="2164080" y="1524000"/>
            <a:ext cx="1883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Transfer function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D81BFD-8C72-4197-A389-21AF5B022A10}"/>
              </a:ext>
            </a:extLst>
          </p:cNvPr>
          <p:cNvSpPr txBox="1"/>
          <p:nvPr/>
        </p:nvSpPr>
        <p:spPr>
          <a:xfrm>
            <a:off x="1980523" y="3764280"/>
            <a:ext cx="1877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Poles and zeroes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BFBDD3-3CB8-4FFA-A721-7E2C38266803}"/>
              </a:ext>
            </a:extLst>
          </p:cNvPr>
          <p:cNvSpPr txBox="1"/>
          <p:nvPr/>
        </p:nvSpPr>
        <p:spPr>
          <a:xfrm>
            <a:off x="2331720" y="5196840"/>
            <a:ext cx="1304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Root Locus</a:t>
            </a:r>
          </a:p>
        </p:txBody>
      </p:sp>
    </p:spTree>
    <p:extLst>
      <p:ext uri="{BB962C8B-B14F-4D97-AF65-F5344CB8AC3E}">
        <p14:creationId xmlns:p14="http://schemas.microsoft.com/office/powerpoint/2010/main" val="1363317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444A861-36EB-490F-95B9-39B5A3042E4A}"/>
              </a:ext>
            </a:extLst>
          </p:cNvPr>
          <p:cNvSpPr/>
          <p:nvPr/>
        </p:nvSpPr>
        <p:spPr>
          <a:xfrm rot="21295920">
            <a:off x="-259115" y="-338146"/>
            <a:ext cx="4773383" cy="159199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BFD7B5-30DA-4D00-8F1C-F80B4B1A7110}"/>
              </a:ext>
            </a:extLst>
          </p:cNvPr>
          <p:cNvSpPr txBox="1"/>
          <p:nvPr/>
        </p:nvSpPr>
        <p:spPr>
          <a:xfrm>
            <a:off x="266244" y="152769"/>
            <a:ext cx="391164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Motor Selection</a:t>
            </a:r>
          </a:p>
        </p:txBody>
      </p:sp>
    </p:spTree>
    <p:extLst>
      <p:ext uri="{BB962C8B-B14F-4D97-AF65-F5344CB8AC3E}">
        <p14:creationId xmlns:p14="http://schemas.microsoft.com/office/powerpoint/2010/main" val="24645280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E406D6A-6BBB-46D4-8C98-EA21FFD1FE24}"/>
              </a:ext>
            </a:extLst>
          </p:cNvPr>
          <p:cNvSpPr/>
          <p:nvPr/>
        </p:nvSpPr>
        <p:spPr>
          <a:xfrm rot="735977">
            <a:off x="-2280183" y="-855779"/>
            <a:ext cx="6847719" cy="856955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950528-0A08-4DA8-B4BE-290AFFFB25E7}"/>
              </a:ext>
            </a:extLst>
          </p:cNvPr>
          <p:cNvSpPr txBox="1"/>
          <p:nvPr/>
        </p:nvSpPr>
        <p:spPr>
          <a:xfrm>
            <a:off x="677724" y="243840"/>
            <a:ext cx="349486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Obtaining PID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322D47-0C66-4F04-84DE-895AFEDA1E8B}"/>
              </a:ext>
            </a:extLst>
          </p:cNvPr>
          <p:cNvSpPr txBox="1"/>
          <p:nvPr/>
        </p:nvSpPr>
        <p:spPr>
          <a:xfrm>
            <a:off x="7162800" y="2072640"/>
            <a:ext cx="1633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Placing zeroes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5D8A17-E0F8-4F07-AADA-BFB459A56FB9}"/>
              </a:ext>
            </a:extLst>
          </p:cNvPr>
          <p:cNvSpPr txBox="1"/>
          <p:nvPr/>
        </p:nvSpPr>
        <p:spPr>
          <a:xfrm>
            <a:off x="6461760" y="4785360"/>
            <a:ext cx="3431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How we obtained </a:t>
            </a:r>
            <a:r>
              <a:rPr lang="en-CA" dirty="0" err="1"/>
              <a:t>Kp</a:t>
            </a:r>
            <a:r>
              <a:rPr lang="en-CA" dirty="0"/>
              <a:t>, Ki, and </a:t>
            </a:r>
            <a:r>
              <a:rPr lang="en-CA" dirty="0" err="1"/>
              <a:t>Kd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844187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8BAEF1D-3CEF-4DA5-AE9A-61B501E5DBC1}"/>
              </a:ext>
            </a:extLst>
          </p:cNvPr>
          <p:cNvSpPr/>
          <p:nvPr/>
        </p:nvSpPr>
        <p:spPr>
          <a:xfrm rot="20841941">
            <a:off x="-2239965" y="-855778"/>
            <a:ext cx="6847719" cy="856955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780871-83D6-4B5B-AE25-1EF5FE5AA44A}"/>
              </a:ext>
            </a:extLst>
          </p:cNvPr>
          <p:cNvSpPr txBox="1"/>
          <p:nvPr/>
        </p:nvSpPr>
        <p:spPr>
          <a:xfrm>
            <a:off x="357684" y="182880"/>
            <a:ext cx="24449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PID Gains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DB5DE5-B200-41A8-9B9A-3EF8AB0CABF6}"/>
              </a:ext>
            </a:extLst>
          </p:cNvPr>
          <p:cNvSpPr txBox="1"/>
          <p:nvPr/>
        </p:nvSpPr>
        <p:spPr>
          <a:xfrm>
            <a:off x="6309360" y="1463040"/>
            <a:ext cx="1540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KGH with PID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D43FB1-71F9-4CC7-B3A0-A76D80A188AA}"/>
              </a:ext>
            </a:extLst>
          </p:cNvPr>
          <p:cNvSpPr txBox="1"/>
          <p:nvPr/>
        </p:nvSpPr>
        <p:spPr>
          <a:xfrm>
            <a:off x="7849653" y="3244334"/>
            <a:ext cx="2160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Root locus with PID</a:t>
            </a:r>
          </a:p>
        </p:txBody>
      </p:sp>
    </p:spTree>
    <p:extLst>
      <p:ext uri="{BB962C8B-B14F-4D97-AF65-F5344CB8AC3E}">
        <p14:creationId xmlns:p14="http://schemas.microsoft.com/office/powerpoint/2010/main" val="1248312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84C8EB7A-DA35-4737-885A-BF0DF4A71E00}"/>
              </a:ext>
            </a:extLst>
          </p:cNvPr>
          <p:cNvGrpSpPr/>
          <p:nvPr/>
        </p:nvGrpSpPr>
        <p:grpSpPr>
          <a:xfrm>
            <a:off x="997197" y="612000"/>
            <a:ext cx="5180848" cy="4597518"/>
            <a:chOff x="918404" y="1523346"/>
            <a:chExt cx="5180848" cy="4597518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3EC3EAA-4BDA-4CD3-AA7C-9A8E7F66106D}"/>
                </a:ext>
              </a:extLst>
            </p:cNvPr>
            <p:cNvCxnSpPr>
              <a:stCxn id="3" idx="2"/>
              <a:endCxn id="8" idx="0"/>
            </p:cNvCxnSpPr>
            <p:nvPr/>
          </p:nvCxnSpPr>
          <p:spPr>
            <a:xfrm>
              <a:off x="2157199" y="2062044"/>
              <a:ext cx="0" cy="524251"/>
            </a:xfrm>
            <a:prstGeom prst="line">
              <a:avLst/>
            </a:prstGeom>
            <a:ln w="762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54A862D-E192-494C-93A9-3FD394020360}"/>
                </a:ext>
              </a:extLst>
            </p:cNvPr>
            <p:cNvCxnSpPr>
              <a:stCxn id="8" idx="2"/>
              <a:endCxn id="10" idx="0"/>
            </p:cNvCxnSpPr>
            <p:nvPr/>
          </p:nvCxnSpPr>
          <p:spPr>
            <a:xfrm>
              <a:off x="2157199" y="3124993"/>
              <a:ext cx="0" cy="524251"/>
            </a:xfrm>
            <a:prstGeom prst="line">
              <a:avLst/>
            </a:prstGeom>
            <a:ln w="762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1448B75-4E02-4FC9-AEEF-8B9B91FF021A}"/>
                </a:ext>
              </a:extLst>
            </p:cNvPr>
            <p:cNvCxnSpPr>
              <a:stCxn id="10" idx="2"/>
              <a:endCxn id="13" idx="0"/>
            </p:cNvCxnSpPr>
            <p:nvPr/>
          </p:nvCxnSpPr>
          <p:spPr>
            <a:xfrm>
              <a:off x="2157199" y="4187942"/>
              <a:ext cx="0" cy="427763"/>
            </a:xfrm>
            <a:prstGeom prst="line">
              <a:avLst/>
            </a:prstGeom>
            <a:ln w="762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9F1EA72-9035-47DA-A712-05C79BA42183}"/>
                </a:ext>
              </a:extLst>
            </p:cNvPr>
            <p:cNvCxnSpPr>
              <a:stCxn id="13" idx="2"/>
              <a:endCxn id="16" idx="0"/>
            </p:cNvCxnSpPr>
            <p:nvPr/>
          </p:nvCxnSpPr>
          <p:spPr>
            <a:xfrm>
              <a:off x="2157199" y="5154403"/>
              <a:ext cx="0" cy="427763"/>
            </a:xfrm>
            <a:prstGeom prst="line">
              <a:avLst/>
            </a:prstGeom>
            <a:ln w="762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Connector: Elbow 30">
              <a:extLst>
                <a:ext uri="{FF2B5EF4-FFF2-40B4-BE49-F238E27FC236}">
                  <a16:creationId xmlns:a16="http://schemas.microsoft.com/office/drawing/2014/main" id="{7956BF42-F52F-42DD-8FBF-07C204899AE7}"/>
                </a:ext>
              </a:extLst>
            </p:cNvPr>
            <p:cNvCxnSpPr>
              <a:cxnSpLocks/>
              <a:stCxn id="11" idx="0"/>
              <a:endCxn id="10" idx="2"/>
            </p:cNvCxnSpPr>
            <p:nvPr/>
          </p:nvCxnSpPr>
          <p:spPr>
            <a:xfrm rot="16200000" flipV="1">
              <a:off x="2811716" y="3533425"/>
              <a:ext cx="1394224" cy="2703258"/>
            </a:xfrm>
            <a:prstGeom prst="bentConnector3">
              <a:avLst>
                <a:gd name="adj1" fmla="val 84250"/>
              </a:avLst>
            </a:prstGeom>
            <a:ln w="762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" name="Flowchart: Process 2">
              <a:extLst>
                <a:ext uri="{FF2B5EF4-FFF2-40B4-BE49-F238E27FC236}">
                  <a16:creationId xmlns:a16="http://schemas.microsoft.com/office/drawing/2014/main" id="{C25F7B17-B1C8-4E24-A2BB-20A6330C601E}"/>
                </a:ext>
              </a:extLst>
            </p:cNvPr>
            <p:cNvSpPr/>
            <p:nvPr/>
          </p:nvSpPr>
          <p:spPr>
            <a:xfrm>
              <a:off x="918404" y="1523346"/>
              <a:ext cx="2477590" cy="538698"/>
            </a:xfrm>
            <a:prstGeom prst="flowChartProcess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>
                  <a:latin typeface="Segoe UI" panose="020B0502040204020203" pitchFamily="34" charset="0"/>
                  <a:cs typeface="Segoe UI" panose="020B0502040204020203" pitchFamily="34" charset="0"/>
                </a:rPr>
                <a:t>Coordinates (X, Y, Z)</a:t>
              </a:r>
            </a:p>
          </p:txBody>
        </p:sp>
        <p:sp>
          <p:nvSpPr>
            <p:cNvPr id="8" name="Flowchart: Process 7">
              <a:extLst>
                <a:ext uri="{FF2B5EF4-FFF2-40B4-BE49-F238E27FC236}">
                  <a16:creationId xmlns:a16="http://schemas.microsoft.com/office/drawing/2014/main" id="{671F8CFA-C6F4-4FA9-A4CE-E93B51267E8A}"/>
                </a:ext>
              </a:extLst>
            </p:cNvPr>
            <p:cNvSpPr/>
            <p:nvPr/>
          </p:nvSpPr>
          <p:spPr>
            <a:xfrm>
              <a:off x="918404" y="2586295"/>
              <a:ext cx="2477590" cy="538698"/>
            </a:xfrm>
            <a:prstGeom prst="flowChartProcess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>
                  <a:latin typeface="Segoe UI" panose="020B0502040204020203" pitchFamily="34" charset="0"/>
                  <a:cs typeface="Segoe UI" panose="020B0502040204020203" pitchFamily="34" charset="0"/>
                </a:rPr>
                <a:t>Inverse Kinematic</a:t>
              </a:r>
              <a:endParaRPr lang="en-CA" b="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" name="Flowchart: Process 9">
              <a:extLst>
                <a:ext uri="{FF2B5EF4-FFF2-40B4-BE49-F238E27FC236}">
                  <a16:creationId xmlns:a16="http://schemas.microsoft.com/office/drawing/2014/main" id="{247DD05D-8083-4D34-90A0-FBC77AD485A1}"/>
                </a:ext>
              </a:extLst>
            </p:cNvPr>
            <p:cNvSpPr/>
            <p:nvPr/>
          </p:nvSpPr>
          <p:spPr>
            <a:xfrm>
              <a:off x="918404" y="3649244"/>
              <a:ext cx="2477590" cy="538698"/>
            </a:xfrm>
            <a:prstGeom prst="flowChartProcess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>
                  <a:latin typeface="Segoe UI" panose="020B0502040204020203" pitchFamily="34" charset="0"/>
                  <a:cs typeface="Segoe UI" panose="020B0502040204020203" pitchFamily="34" charset="0"/>
                </a:rPr>
                <a:t>Controller</a:t>
              </a:r>
              <a:endParaRPr lang="en-CA" b="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" name="Flowchart: Process 10">
              <a:extLst>
                <a:ext uri="{FF2B5EF4-FFF2-40B4-BE49-F238E27FC236}">
                  <a16:creationId xmlns:a16="http://schemas.microsoft.com/office/drawing/2014/main" id="{BD318DC4-942D-4A74-98F5-CD53D6023FDE}"/>
                </a:ext>
              </a:extLst>
            </p:cNvPr>
            <p:cNvSpPr/>
            <p:nvPr/>
          </p:nvSpPr>
          <p:spPr>
            <a:xfrm>
              <a:off x="3621662" y="5582166"/>
              <a:ext cx="2477590" cy="538698"/>
            </a:xfrm>
            <a:prstGeom prst="flowChartProcess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>
                  <a:latin typeface="Segoe UI" panose="020B0502040204020203" pitchFamily="34" charset="0"/>
                  <a:cs typeface="Segoe UI" panose="020B0502040204020203" pitchFamily="34" charset="0"/>
                </a:rPr>
                <a:t>Motors</a:t>
              </a:r>
              <a:endParaRPr lang="en-CA" b="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" name="Flowchart: Process 12">
              <a:extLst>
                <a:ext uri="{FF2B5EF4-FFF2-40B4-BE49-F238E27FC236}">
                  <a16:creationId xmlns:a16="http://schemas.microsoft.com/office/drawing/2014/main" id="{CFD8822C-2595-492C-BBC3-65EE3480B9A8}"/>
                </a:ext>
              </a:extLst>
            </p:cNvPr>
            <p:cNvSpPr/>
            <p:nvPr/>
          </p:nvSpPr>
          <p:spPr>
            <a:xfrm>
              <a:off x="918404" y="4615705"/>
              <a:ext cx="2477590" cy="538698"/>
            </a:xfrm>
            <a:prstGeom prst="flowChartProcess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b="0" dirty="0">
                  <a:latin typeface="Segoe UI" panose="020B0502040204020203" pitchFamily="34" charset="0"/>
                  <a:cs typeface="Segoe UI" panose="020B0502040204020203" pitchFamily="34" charset="0"/>
                </a:rPr>
                <a:t>Direct Kinematic</a:t>
              </a:r>
            </a:p>
          </p:txBody>
        </p:sp>
        <p:sp>
          <p:nvSpPr>
            <p:cNvPr id="16" name="Flowchart: Process 15">
              <a:extLst>
                <a:ext uri="{FF2B5EF4-FFF2-40B4-BE49-F238E27FC236}">
                  <a16:creationId xmlns:a16="http://schemas.microsoft.com/office/drawing/2014/main" id="{BC7D677A-DAD8-4E92-B92D-0AD07B095E0F}"/>
                </a:ext>
              </a:extLst>
            </p:cNvPr>
            <p:cNvSpPr/>
            <p:nvPr/>
          </p:nvSpPr>
          <p:spPr>
            <a:xfrm>
              <a:off x="918404" y="5582166"/>
              <a:ext cx="2477590" cy="538698"/>
            </a:xfrm>
            <a:prstGeom prst="flowChartProcess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b="0" dirty="0">
                  <a:latin typeface="Segoe UI" panose="020B0502040204020203" pitchFamily="34" charset="0"/>
                  <a:cs typeface="Segoe UI" panose="020B0502040204020203" pitchFamily="34" charset="0"/>
                </a:rPr>
                <a:t>Laser Control</a:t>
              </a:r>
            </a:p>
          </p:txBody>
        </p:sp>
      </p:grpSp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37" name="3D Model 36">
                <a:extLst>
                  <a:ext uri="{FF2B5EF4-FFF2-40B4-BE49-F238E27FC236}">
                    <a16:creationId xmlns:a16="http://schemas.microsoft.com/office/drawing/2014/main" id="{FF610DAB-14F9-41A5-A7FE-D734E35ACA9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742146149"/>
                  </p:ext>
                </p:extLst>
              </p:nvPr>
            </p:nvGraphicFramePr>
            <p:xfrm>
              <a:off x="3715067" y="2922867"/>
              <a:ext cx="2462978" cy="1747953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2462978" cy="1747953"/>
                    </a:xfrm>
                    <a:prstGeom prst="rect">
                      <a:avLst/>
                    </a:prstGeom>
                  </am3d:spPr>
                  <am3d:camera>
                    <am3d:pos x="0" y="0" z="74425249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1927622" d="1000000"/>
                    <am3d:preTrans dx="-2234349" dy="-12774472" dz="7883917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3198056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37" name="3D Model 36">
                <a:extLst>
                  <a:ext uri="{FF2B5EF4-FFF2-40B4-BE49-F238E27FC236}">
                    <a16:creationId xmlns:a16="http://schemas.microsoft.com/office/drawing/2014/main" id="{FF610DAB-14F9-41A5-A7FE-D734E35ACA9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15067" y="2922867"/>
                <a:ext cx="2462978" cy="1747953"/>
              </a:xfrm>
              <a:prstGeom prst="rect">
                <a:avLst/>
              </a:prstGeom>
            </p:spPr>
          </p:pic>
        </mc:Fallback>
      </mc:AlternateContent>
      <p:sp>
        <p:nvSpPr>
          <p:cNvPr id="38" name="Rectangle 37">
            <a:extLst>
              <a:ext uri="{FF2B5EF4-FFF2-40B4-BE49-F238E27FC236}">
                <a16:creationId xmlns:a16="http://schemas.microsoft.com/office/drawing/2014/main" id="{8E5451CE-79D5-4AEF-A594-EFA0C26F09DA}"/>
              </a:ext>
            </a:extLst>
          </p:cNvPr>
          <p:cNvSpPr/>
          <p:nvPr/>
        </p:nvSpPr>
        <p:spPr>
          <a:xfrm rot="20947668">
            <a:off x="6924779" y="-1028639"/>
            <a:ext cx="6847719" cy="85695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007B00-97D3-4EA5-8578-6C8DD490F41C}"/>
              </a:ext>
            </a:extLst>
          </p:cNvPr>
          <p:cNvSpPr txBox="1"/>
          <p:nvPr/>
        </p:nvSpPr>
        <p:spPr>
          <a:xfrm>
            <a:off x="7336272" y="223520"/>
            <a:ext cx="424263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System Overview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CDB3DF6-B1E4-449F-B9CE-3F090A7F15EE}"/>
              </a:ext>
            </a:extLst>
          </p:cNvPr>
          <p:cNvSpPr txBox="1"/>
          <p:nvPr/>
        </p:nvSpPr>
        <p:spPr>
          <a:xfrm>
            <a:off x="6940032" y="1130241"/>
            <a:ext cx="48557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3D printer uses a laser to build parts. The laser is oriented using a two-axis motor assembly.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FB136C8-AED0-4D23-9D4B-19428E72BAD1}"/>
              </a:ext>
            </a:extLst>
          </p:cNvPr>
          <p:cNvSpPr txBox="1"/>
          <p:nvPr/>
        </p:nvSpPr>
        <p:spPr>
          <a:xfrm>
            <a:off x="7031472" y="1758890"/>
            <a:ext cx="4378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-CA" sz="1400" b="1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inverse kinematic</a:t>
            </a:r>
            <a:r>
              <a:rPr lang="en-CA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module converts the Cartesian coordinates to the desired motor angle.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202F78E-9A05-423F-8064-2BEB8F86768A}"/>
              </a:ext>
            </a:extLst>
          </p:cNvPr>
          <p:cNvSpPr txBox="1"/>
          <p:nvPr/>
        </p:nvSpPr>
        <p:spPr>
          <a:xfrm>
            <a:off x="7163552" y="2387539"/>
            <a:ext cx="4378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-CA" sz="1400" b="1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joint controller </a:t>
            </a:r>
            <a:r>
              <a:rPr lang="en-CA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module handles the system response and controller.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A6FF94D-62DA-4921-9B64-D9BEB41487E5}"/>
              </a:ext>
            </a:extLst>
          </p:cNvPr>
          <p:cNvSpPr txBox="1"/>
          <p:nvPr/>
        </p:nvSpPr>
        <p:spPr>
          <a:xfrm>
            <a:off x="7295632" y="3016188"/>
            <a:ext cx="4378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-CA" sz="1400" b="1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direct kinematic</a:t>
            </a:r>
            <a:r>
              <a:rPr lang="en-CA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converts actual motor angles back to Cartesian coordinates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B5F2C4E-5591-480E-A3A0-5B65F0640B2C}"/>
              </a:ext>
            </a:extLst>
          </p:cNvPr>
          <p:cNvSpPr txBox="1"/>
          <p:nvPr/>
        </p:nvSpPr>
        <p:spPr>
          <a:xfrm>
            <a:off x="7429187" y="3642234"/>
            <a:ext cx="4378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-CA" sz="1400" b="1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laser control </a:t>
            </a:r>
            <a:r>
              <a:rPr lang="en-CA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module adjusts the intensity of the laser based on how far the target is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4BD2E5D-3997-4EE8-BC5A-3534CDE8F75A}"/>
              </a:ext>
            </a:extLst>
          </p:cNvPr>
          <p:cNvSpPr txBox="1"/>
          <p:nvPr/>
        </p:nvSpPr>
        <p:spPr>
          <a:xfrm>
            <a:off x="7574656" y="4268280"/>
            <a:ext cx="4378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-CA" sz="1400" b="1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motors</a:t>
            </a:r>
            <a:r>
              <a:rPr lang="en-CA" sz="1400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control the orientation of the laser</a:t>
            </a:r>
            <a:endParaRPr lang="en-CA" sz="1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Flowchart: Process 23">
            <a:extLst>
              <a:ext uri="{FF2B5EF4-FFF2-40B4-BE49-F238E27FC236}">
                <a16:creationId xmlns:a16="http://schemas.microsoft.com/office/drawing/2014/main" id="{FA391727-6AB1-45B1-9A54-3BCCE59EA9D3}"/>
              </a:ext>
            </a:extLst>
          </p:cNvPr>
          <p:cNvSpPr/>
          <p:nvPr/>
        </p:nvSpPr>
        <p:spPr>
          <a:xfrm>
            <a:off x="3700455" y="5637281"/>
            <a:ext cx="2477590" cy="538698"/>
          </a:xfrm>
          <a:prstGeom prst="flowChartProcess">
            <a:avLst/>
          </a:prstGeom>
          <a:solidFill>
            <a:schemeClr val="accent4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latin typeface="Segoe UI" panose="020B0502040204020203" pitchFamily="34" charset="0"/>
                <a:cs typeface="Segoe UI" panose="020B0502040204020203" pitchFamily="34" charset="0"/>
              </a:rPr>
              <a:t>Sensor &amp; Feedback</a:t>
            </a:r>
            <a:endParaRPr lang="en-CA" b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041AB5A-8125-4A65-BAFA-583CCB2B0EF3}"/>
              </a:ext>
            </a:extLst>
          </p:cNvPr>
          <p:cNvCxnSpPr>
            <a:stCxn id="11" idx="2"/>
            <a:endCxn id="24" idx="0"/>
          </p:cNvCxnSpPr>
          <p:nvPr/>
        </p:nvCxnSpPr>
        <p:spPr>
          <a:xfrm>
            <a:off x="4939250" y="5209518"/>
            <a:ext cx="0" cy="427763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CDD3A02C-181D-4C3D-93D1-3E44B7AD6045}"/>
              </a:ext>
            </a:extLst>
          </p:cNvPr>
          <p:cNvCxnSpPr>
            <a:stCxn id="24" idx="1"/>
            <a:endCxn id="10" idx="1"/>
          </p:cNvCxnSpPr>
          <p:nvPr/>
        </p:nvCxnSpPr>
        <p:spPr>
          <a:xfrm rot="10800000">
            <a:off x="997197" y="3007248"/>
            <a:ext cx="2703258" cy="2899383"/>
          </a:xfrm>
          <a:prstGeom prst="bentConnector3">
            <a:avLst>
              <a:gd name="adj1" fmla="val 114450"/>
            </a:avLst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5167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F2BDCDE3-5BEB-4C78-A702-F806DDAD0F21}"/>
              </a:ext>
            </a:extLst>
          </p:cNvPr>
          <p:cNvGrpSpPr/>
          <p:nvPr/>
        </p:nvGrpSpPr>
        <p:grpSpPr>
          <a:xfrm>
            <a:off x="1600464" y="3798808"/>
            <a:ext cx="9081820" cy="3063888"/>
            <a:chOff x="143587" y="2989681"/>
            <a:chExt cx="9081820" cy="3063888"/>
          </a:xfrm>
        </p:grpSpPr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F098D1AE-093A-4A11-A853-5F34F2AAC6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026071" y="2989681"/>
              <a:ext cx="4199336" cy="2801264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600EEAE1-AE91-49E4-B036-562491BC19E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43587" y="3030480"/>
              <a:ext cx="4792024" cy="2711467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0A16A0B-DB63-4575-BCA7-92486B1AD24B}"/>
                </a:ext>
              </a:extLst>
            </p:cNvPr>
            <p:cNvSpPr txBox="1"/>
            <p:nvPr/>
          </p:nvSpPr>
          <p:spPr>
            <a:xfrm>
              <a:off x="1216522" y="5745792"/>
              <a:ext cx="26709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400" dirty="0">
                  <a:latin typeface="Segoe UI" panose="020B0502040204020203" pitchFamily="34" charset="0"/>
                  <a:cs typeface="Segoe UI" panose="020B0502040204020203" pitchFamily="34" charset="0"/>
                </a:rPr>
                <a:t>I.K. implementation in </a:t>
              </a:r>
              <a:r>
                <a:rPr lang="en-CA" sz="1400" i="1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SimuLink</a:t>
              </a:r>
              <a:endParaRPr lang="en-CA" sz="1400" i="1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825B941B-F000-4E84-9997-09DF555A62EB}"/>
                </a:ext>
              </a:extLst>
            </p:cNvPr>
            <p:cNvSpPr txBox="1"/>
            <p:nvPr/>
          </p:nvSpPr>
          <p:spPr>
            <a:xfrm>
              <a:off x="5808856" y="5745792"/>
              <a:ext cx="27381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400" dirty="0">
                  <a:latin typeface="Segoe UI" panose="020B0502040204020203" pitchFamily="34" charset="0"/>
                  <a:cs typeface="Segoe UI" panose="020B0502040204020203" pitchFamily="34" charset="0"/>
                </a:rPr>
                <a:t>D.K. implementation in </a:t>
              </a:r>
              <a:r>
                <a:rPr lang="en-CA" sz="1400" i="1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SimuLink</a:t>
              </a:r>
              <a:endParaRPr lang="en-CA" sz="1400" i="1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65" name="Rectangle 64">
            <a:extLst>
              <a:ext uri="{FF2B5EF4-FFF2-40B4-BE49-F238E27FC236}">
                <a16:creationId xmlns:a16="http://schemas.microsoft.com/office/drawing/2014/main" id="{80BFBC70-B5BE-4E78-9403-5F660B44DD84}"/>
              </a:ext>
            </a:extLst>
          </p:cNvPr>
          <p:cNvSpPr/>
          <p:nvPr/>
        </p:nvSpPr>
        <p:spPr>
          <a:xfrm rot="371098">
            <a:off x="-1007831" y="1766477"/>
            <a:ext cx="5687278" cy="1740397"/>
          </a:xfrm>
          <a:prstGeom prst="rect">
            <a:avLst/>
          </a:prstGeom>
          <a:gradFill flip="none" rotWithShape="1">
            <a:gsLst>
              <a:gs pos="0">
                <a:schemeClr val="accent6">
                  <a:shade val="30000"/>
                  <a:satMod val="115000"/>
                </a:schemeClr>
              </a:gs>
              <a:gs pos="50000">
                <a:schemeClr val="accent6">
                  <a:shade val="67500"/>
                  <a:satMod val="115000"/>
                </a:schemeClr>
              </a:gs>
              <a:gs pos="100000">
                <a:schemeClr val="accent6"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4545D4EE-449D-42A6-8A4D-8AB2E61019F3}"/>
              </a:ext>
            </a:extLst>
          </p:cNvPr>
          <p:cNvSpPr/>
          <p:nvPr/>
        </p:nvSpPr>
        <p:spPr>
          <a:xfrm rot="21426901">
            <a:off x="-976398" y="-232281"/>
            <a:ext cx="6505319" cy="2512236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6964D8F-6ACD-4EE3-B6A1-4A223634C917}"/>
              </a:ext>
            </a:extLst>
          </p:cNvPr>
          <p:cNvGrpSpPr/>
          <p:nvPr/>
        </p:nvGrpSpPr>
        <p:grpSpPr>
          <a:xfrm>
            <a:off x="6386760" y="0"/>
            <a:ext cx="5613399" cy="4286390"/>
            <a:chOff x="5842000" y="1189246"/>
            <a:chExt cx="5613399" cy="428639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A1FBD319-DEB9-4910-9E00-B841AEC0A871}"/>
                    </a:ext>
                  </a:extLst>
                </p:cNvPr>
                <p:cNvSpPr txBox="1"/>
                <p:nvPr/>
              </p:nvSpPr>
              <p:spPr>
                <a:xfrm>
                  <a:off x="5969952" y="2467861"/>
                  <a:ext cx="1790229" cy="307777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CA" sz="1400" b="0" i="1" smtClean="0">
                              <a:solidFill>
                                <a:schemeClr val="accent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400" b="0" i="1" smtClean="0">
                              <a:solidFill>
                                <a:schemeClr val="accent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CA" sz="1400" b="0" i="1" smtClean="0">
                              <a:solidFill>
                                <a:schemeClr val="accent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CA" sz="1400" b="0" dirty="0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: </a:t>
                  </a:r>
                  <a:r>
                    <a:rPr lang="en-CA" sz="1400" dirty="0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angle of motor 0</a:t>
                  </a:r>
                  <a:endParaRPr lang="en-CA" sz="1400" b="0" dirty="0">
                    <a:solidFill>
                      <a:schemeClr val="accent2">
                        <a:lumMod val="20000"/>
                        <a:lumOff val="80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A1FBD319-DEB9-4910-9E00-B841AEC0A87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69952" y="2467861"/>
                  <a:ext cx="1790229" cy="307777"/>
                </a:xfrm>
                <a:prstGeom prst="rect">
                  <a:avLst/>
                </a:prstGeom>
                <a:blipFill>
                  <a:blip r:embed="rId4"/>
                  <a:stretch>
                    <a:fillRect t="-5882" b="-17647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8B07EDBE-68EB-4D6A-892F-D97DC093912A}"/>
                    </a:ext>
                  </a:extLst>
                </p:cNvPr>
                <p:cNvSpPr txBox="1"/>
                <p:nvPr/>
              </p:nvSpPr>
              <p:spPr>
                <a:xfrm>
                  <a:off x="5974080" y="2899262"/>
                  <a:ext cx="1790229" cy="307777"/>
                </a:xfrm>
                <a:prstGeom prst="rect">
                  <a:avLst/>
                </a:prstGeom>
                <a:solidFill>
                  <a:schemeClr val="accent4"/>
                </a:solidFill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CA" sz="1400" b="0" i="1" smtClean="0">
                              <a:solidFill>
                                <a:schemeClr val="accent4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400" b="0" i="1" smtClean="0">
                              <a:solidFill>
                                <a:schemeClr val="accent4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CA" sz="1400" b="0" i="1" smtClean="0">
                              <a:solidFill>
                                <a:schemeClr val="accent4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CA" sz="1400" b="0" dirty="0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: </a:t>
                  </a:r>
                  <a:r>
                    <a:rPr lang="en-CA" sz="1400" dirty="0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angle of motor 1</a:t>
                  </a:r>
                  <a:endParaRPr lang="en-CA" sz="1400" b="0" dirty="0">
                    <a:solidFill>
                      <a:schemeClr val="accent4">
                        <a:lumMod val="20000"/>
                        <a:lumOff val="80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8B07EDBE-68EB-4D6A-892F-D97DC09391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74080" y="2899262"/>
                  <a:ext cx="1790229" cy="307777"/>
                </a:xfrm>
                <a:prstGeom prst="rect">
                  <a:avLst/>
                </a:prstGeom>
                <a:blipFill>
                  <a:blip r:embed="rId5"/>
                  <a:stretch>
                    <a:fillRect t="-6000" b="-18000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FAF5F5CD-BDB1-4786-83B8-D3BEEC90FCC1}"/>
                </a:ext>
              </a:extLst>
            </p:cNvPr>
            <p:cNvGrpSpPr/>
            <p:nvPr/>
          </p:nvGrpSpPr>
          <p:grpSpPr>
            <a:xfrm>
              <a:off x="7527673" y="1189246"/>
              <a:ext cx="2909052" cy="4286390"/>
              <a:chOff x="2272812" y="826477"/>
              <a:chExt cx="2909052" cy="4286390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99C3F584-E649-4513-929E-74F4A225DC1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45069" y="3607243"/>
                <a:ext cx="904839" cy="466139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>
                <a:extLst>
                  <a:ext uri="{FF2B5EF4-FFF2-40B4-BE49-F238E27FC236}">
                    <a16:creationId xmlns:a16="http://schemas.microsoft.com/office/drawing/2014/main" id="{55B91062-325B-4902-9D28-25D713F2F0A8}"/>
                  </a:ext>
                </a:extLst>
              </p:cNvPr>
              <p:cNvCxnSpPr/>
              <p:nvPr/>
            </p:nvCxnSpPr>
            <p:spPr>
              <a:xfrm>
                <a:off x="3510547" y="1981200"/>
                <a:ext cx="323138" cy="806401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013789D5-30F0-4158-8E5A-FE910F9F7F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33685" y="2795337"/>
                <a:ext cx="1017491" cy="674680"/>
              </a:xfrm>
              <a:prstGeom prst="line">
                <a:avLst/>
              </a:prstGeom>
              <a:ln>
                <a:prstDash val="sysDot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B32C66B6-6FD9-4E80-8A90-D58C3A546E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01511" y="3837927"/>
                <a:ext cx="1581152" cy="104843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5252342C-70B8-44A8-949E-2999012ED3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25716" y="982980"/>
                <a:ext cx="0" cy="3197488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7B86B4B9-2874-4767-8FE2-BA1F2B83AF4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59724" y="1200150"/>
                <a:ext cx="2057400" cy="1028700"/>
              </a:xfrm>
              <a:prstGeom prst="line">
                <a:avLst/>
              </a:prstGeom>
              <a:ln w="12700" cap="flat" cmpd="sng" algn="ctr">
                <a:solidFill>
                  <a:schemeClr val="dk1"/>
                </a:solidFill>
                <a:prstDash val="lgDashDot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CCBE8010-FCAB-40DC-BEE4-F4F8C051B3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72812" y="1169670"/>
                <a:ext cx="1573823" cy="1028700"/>
              </a:xfrm>
              <a:prstGeom prst="line">
                <a:avLst/>
              </a:prstGeom>
              <a:ln w="12700" cap="flat" cmpd="sng" algn="ctr">
                <a:solidFill>
                  <a:schemeClr val="dk1"/>
                </a:solidFill>
                <a:prstDash val="lgDashDot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Oval 23">
                    <a:extLst>
                      <a:ext uri="{FF2B5EF4-FFF2-40B4-BE49-F238E27FC236}">
                        <a16:creationId xmlns:a16="http://schemas.microsoft.com/office/drawing/2014/main" id="{34E5A775-A8B9-41E7-9D00-562A3188AE13}"/>
                      </a:ext>
                    </a:extLst>
                  </p:cNvPr>
                  <p:cNvSpPr/>
                  <p:nvPr/>
                </p:nvSpPr>
                <p:spPr>
                  <a:xfrm>
                    <a:off x="3899395" y="1395675"/>
                    <a:ext cx="601980" cy="556260"/>
                  </a:xfrm>
                  <a:prstGeom prst="ellipse">
                    <a:avLst/>
                  </a:prstGeom>
                  <a:solidFill>
                    <a:schemeClr val="bg1">
                      <a:lumMod val="50000"/>
                    </a:schemeClr>
                  </a:solidFill>
                  <a:ln w="76200">
                    <a:solidFill>
                      <a:schemeClr val="bg1"/>
                    </a:solidFill>
                  </a:ln>
                  <a:scene3d>
                    <a:camera prst="orthographicFront">
                      <a:rot lat="2280000" lon="3000000" rev="0"/>
                    </a:camera>
                    <a:lightRig rig="soft" dir="t"/>
                  </a:scene3d>
                  <a:sp3d extrusionH="635000" contourW="12700" prstMaterial="clear">
                    <a:bevelT prst="convex"/>
                    <a:extrusionClr>
                      <a:schemeClr val="bg1"/>
                    </a:extrusionClr>
                    <a:contourClr>
                      <a:schemeClr val="bg1"/>
                    </a:contourClr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CA" b="0" dirty="0"/>
                  </a:p>
                  <a:p>
                    <a:pPr algn="ctr"/>
                    <a:endParaRPr lang="en-CA" dirty="0"/>
                  </a:p>
                </p:txBody>
              </p:sp>
            </mc:Choice>
            <mc:Fallback xmlns="">
              <p:sp>
                <p:nvSpPr>
                  <p:cNvPr id="24" name="Oval 23">
                    <a:extLst>
                      <a:ext uri="{FF2B5EF4-FFF2-40B4-BE49-F238E27FC236}">
                        <a16:creationId xmlns:a16="http://schemas.microsoft.com/office/drawing/2014/main" id="{34E5A775-A8B9-41E7-9D00-562A3188AE1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99395" y="1395675"/>
                    <a:ext cx="601980" cy="556260"/>
                  </a:xfrm>
                  <a:prstGeom prst="ellipse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 w="76200">
                    <a:solidFill>
                      <a:schemeClr val="bg1"/>
                    </a:solidFill>
                  </a:ln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Oval 24">
                    <a:extLst>
                      <a:ext uri="{FF2B5EF4-FFF2-40B4-BE49-F238E27FC236}">
                        <a16:creationId xmlns:a16="http://schemas.microsoft.com/office/drawing/2014/main" id="{D46D9113-2DAD-4A53-9355-0298F9FF0594}"/>
                      </a:ext>
                    </a:extLst>
                  </p:cNvPr>
                  <p:cNvSpPr/>
                  <p:nvPr/>
                </p:nvSpPr>
                <p:spPr>
                  <a:xfrm>
                    <a:off x="2924910" y="1527844"/>
                    <a:ext cx="601980" cy="556260"/>
                  </a:xfrm>
                  <a:prstGeom prst="ellipse">
                    <a:avLst/>
                  </a:prstGeom>
                  <a:solidFill>
                    <a:schemeClr val="bg1">
                      <a:lumMod val="50000"/>
                    </a:schemeClr>
                  </a:solidFill>
                  <a:ln w="76200">
                    <a:solidFill>
                      <a:schemeClr val="bg1"/>
                    </a:solidFill>
                  </a:ln>
                  <a:scene3d>
                    <a:camera prst="orthographicFront">
                      <a:rot lat="1800000" lon="19200000" rev="0"/>
                    </a:camera>
                    <a:lightRig rig="soft" dir="t"/>
                  </a:scene3d>
                  <a:sp3d extrusionH="635000" contourW="12700" prstMaterial="clear">
                    <a:bevelT prst="convex"/>
                    <a:extrusionClr>
                      <a:schemeClr val="bg1"/>
                    </a:extrusionClr>
                    <a:contourClr>
                      <a:schemeClr val="bg1"/>
                    </a:contourClr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CA" b="0" dirty="0"/>
                  </a:p>
                  <a:p>
                    <a:pPr algn="ctr"/>
                    <a:endParaRPr lang="en-CA" dirty="0"/>
                  </a:p>
                </p:txBody>
              </p:sp>
            </mc:Choice>
            <mc:Fallback xmlns="">
              <p:sp>
                <p:nvSpPr>
                  <p:cNvPr id="25" name="Oval 24">
                    <a:extLst>
                      <a:ext uri="{FF2B5EF4-FFF2-40B4-BE49-F238E27FC236}">
                        <a16:creationId xmlns:a16="http://schemas.microsoft.com/office/drawing/2014/main" id="{D46D9113-2DAD-4A53-9355-0298F9FF059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24910" y="1527844"/>
                    <a:ext cx="601980" cy="556260"/>
                  </a:xfrm>
                  <a:prstGeom prst="ellipse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  <a:ln w="76200">
                    <a:solidFill>
                      <a:schemeClr val="bg1"/>
                    </a:solidFill>
                  </a:ln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8CFC7844-04B8-4B77-AE7D-981DC376AB57}"/>
                      </a:ext>
                    </a:extLst>
                  </p:cNvPr>
                  <p:cNvSpPr txBox="1"/>
                  <p:nvPr/>
                </p:nvSpPr>
                <p:spPr>
                  <a:xfrm>
                    <a:off x="4813878" y="4743535"/>
                    <a:ext cx="3679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8CFC7844-04B8-4B77-AE7D-981DC376AB5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13878" y="4743535"/>
                    <a:ext cx="367986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9688CE68-4FA0-4066-BF62-DEF62842DA03}"/>
                      </a:ext>
                    </a:extLst>
                  </p:cNvPr>
                  <p:cNvSpPr txBox="1"/>
                  <p:nvPr/>
                </p:nvSpPr>
                <p:spPr>
                  <a:xfrm>
                    <a:off x="2859617" y="3826268"/>
                    <a:ext cx="54450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9688CE68-4FA0-4066-BF62-DEF62842DA0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59617" y="3826268"/>
                    <a:ext cx="544508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2AE1A7CF-1339-42CC-9A87-676EF7F7C746}"/>
                      </a:ext>
                    </a:extLst>
                  </p:cNvPr>
                  <p:cNvSpPr txBox="1"/>
                  <p:nvPr/>
                </p:nvSpPr>
                <p:spPr>
                  <a:xfrm>
                    <a:off x="3472956" y="826477"/>
                    <a:ext cx="35375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2AE1A7CF-1339-42CC-9A87-676EF7F7C74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72956" y="826477"/>
                    <a:ext cx="353750" cy="36933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B846D2E6-2649-4380-A1CA-6FAAC8B2E7ED}"/>
                  </a:ext>
                </a:extLst>
              </p:cNvPr>
              <p:cNvSpPr/>
              <p:nvPr/>
            </p:nvSpPr>
            <p:spPr>
              <a:xfrm>
                <a:off x="4778621" y="3376979"/>
                <a:ext cx="104042" cy="104042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85AD5BDA-E869-480F-954C-2D506F50EC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514421" y="4466466"/>
                <a:ext cx="315791" cy="162684"/>
              </a:xfrm>
              <a:prstGeom prst="line">
                <a:avLst/>
              </a:prstGeom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9D642629-9E7B-4BC1-ACEB-B10434430B04}"/>
                  </a:ext>
                </a:extLst>
              </p:cNvPr>
              <p:cNvCxnSpPr>
                <a:cxnSpLocks/>
                <a:endCxn id="34" idx="4"/>
              </p:cNvCxnSpPr>
              <p:nvPr/>
            </p:nvCxnSpPr>
            <p:spPr>
              <a:xfrm flipV="1">
                <a:off x="4830642" y="3481021"/>
                <a:ext cx="0" cy="985445"/>
              </a:xfrm>
              <a:prstGeom prst="line">
                <a:avLst/>
              </a:prstGeom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E3DB727C-D37D-46E8-AA86-B86D842C5E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14882" y="3791786"/>
                <a:ext cx="1017491" cy="674680"/>
              </a:xfrm>
              <a:prstGeom prst="line">
                <a:avLst/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5ABB14E1-E33B-4383-AE53-A0A2AC1EF9E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10547" y="2935719"/>
                <a:ext cx="1017491" cy="674680"/>
              </a:xfrm>
              <a:prstGeom prst="line">
                <a:avLst/>
              </a:prstGeom>
              <a:ln>
                <a:prstDash val="sysDot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630CAF28-0E69-425A-84C0-441A5467160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510547" y="2793167"/>
                <a:ext cx="315791" cy="162684"/>
              </a:xfrm>
              <a:prstGeom prst="line">
                <a:avLst/>
              </a:prstGeom>
              <a:ln>
                <a:prstDash val="sysDot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185F844D-B313-46A7-996F-80C2C8C2D08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14850" y="3607997"/>
                <a:ext cx="0" cy="1021153"/>
              </a:xfrm>
              <a:prstGeom prst="line">
                <a:avLst/>
              </a:prstGeom>
              <a:ln>
                <a:prstDash val="sysDot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F521CC3A-F482-4E5C-8808-4B10ED9EDB5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826706" y="2787602"/>
                <a:ext cx="0" cy="1050325"/>
              </a:xfrm>
              <a:prstGeom prst="line">
                <a:avLst/>
              </a:prstGeom>
              <a:ln>
                <a:prstDash val="sysDot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04AFE6FD-B184-4D09-B984-3DFBB08B7A2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509718" y="3445524"/>
                <a:ext cx="315791" cy="162684"/>
              </a:xfrm>
              <a:prstGeom prst="line">
                <a:avLst/>
              </a:prstGeom>
              <a:ln>
                <a:prstDash val="sysDot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3AB125F3-8802-47B9-9CCB-6278F1F7678A}"/>
                  </a:ext>
                </a:extLst>
              </p:cNvPr>
              <p:cNvCxnSpPr/>
              <p:nvPr/>
            </p:nvCxnSpPr>
            <p:spPr>
              <a:xfrm>
                <a:off x="3525194" y="1992997"/>
                <a:ext cx="984524" cy="1598657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8845E012-D782-44B6-A77B-188C4388C6A2}"/>
                  </a:ext>
                </a:extLst>
              </p:cNvPr>
              <p:cNvCxnSpPr>
                <a:endCxn id="34" idx="1"/>
              </p:cNvCxnSpPr>
              <p:nvPr/>
            </p:nvCxnSpPr>
            <p:spPr>
              <a:xfrm>
                <a:off x="3525716" y="1981200"/>
                <a:ext cx="1268142" cy="1411016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sp>
            <p:nvSpPr>
              <p:cNvPr id="66" name="Arc 65">
                <a:extLst>
                  <a:ext uri="{FF2B5EF4-FFF2-40B4-BE49-F238E27FC236}">
                    <a16:creationId xmlns:a16="http://schemas.microsoft.com/office/drawing/2014/main" id="{01ADCA7F-AEEA-4480-81A1-73C7BD2BDFEC}"/>
                  </a:ext>
                </a:extLst>
              </p:cNvPr>
              <p:cNvSpPr/>
              <p:nvPr/>
            </p:nvSpPr>
            <p:spPr>
              <a:xfrm>
                <a:off x="3181353" y="1728599"/>
                <a:ext cx="643377" cy="643377"/>
              </a:xfrm>
              <a:prstGeom prst="arc">
                <a:avLst>
                  <a:gd name="adj1" fmla="val 3598766"/>
                  <a:gd name="adj2" fmla="val 5188585"/>
                </a:avLst>
              </a:prstGeom>
              <a:ln w="3810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67" name="Arc 66">
                <a:extLst>
                  <a:ext uri="{FF2B5EF4-FFF2-40B4-BE49-F238E27FC236}">
                    <a16:creationId xmlns:a16="http://schemas.microsoft.com/office/drawing/2014/main" id="{68D85C3B-B75F-4552-9687-67D298708E13}"/>
                  </a:ext>
                </a:extLst>
              </p:cNvPr>
              <p:cNvSpPr/>
              <p:nvPr/>
            </p:nvSpPr>
            <p:spPr>
              <a:xfrm>
                <a:off x="2884025" y="1417337"/>
                <a:ext cx="1348735" cy="1348735"/>
              </a:xfrm>
              <a:prstGeom prst="arc">
                <a:avLst>
                  <a:gd name="adj1" fmla="val 3302527"/>
                  <a:gd name="adj2" fmla="val 5541694"/>
                </a:avLst>
              </a:prstGeom>
              <a:ln w="38100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9227404B-EC2F-455A-9EE3-055A4E634F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25194" y="1992997"/>
                <a:ext cx="0" cy="962854"/>
              </a:xfrm>
              <a:prstGeom prst="lin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D015474D-2B94-4755-B0CD-8BE12BA4D8A0}"/>
                </a:ext>
              </a:extLst>
            </p:cNvPr>
            <p:cNvGrpSpPr/>
            <p:nvPr/>
          </p:nvGrpSpPr>
          <p:grpSpPr>
            <a:xfrm>
              <a:off x="10343508" y="3203871"/>
              <a:ext cx="990336" cy="1147289"/>
              <a:chOff x="7349938" y="4782139"/>
              <a:chExt cx="990336" cy="114728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4" name="TextBox 83">
                    <a:extLst>
                      <a:ext uri="{FF2B5EF4-FFF2-40B4-BE49-F238E27FC236}">
                        <a16:creationId xmlns:a16="http://schemas.microsoft.com/office/drawing/2014/main" id="{4A2F3C25-8EAC-4BA2-BA76-154C3509626E}"/>
                      </a:ext>
                    </a:extLst>
                  </p:cNvPr>
                  <p:cNvSpPr txBox="1"/>
                  <p:nvPr/>
                </p:nvSpPr>
                <p:spPr>
                  <a:xfrm>
                    <a:off x="7350302" y="4782139"/>
                    <a:ext cx="989972" cy="307777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CA" sz="14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Desired </a:t>
                    </a:r>
                    <a14:m>
                      <m:oMath xmlns:m="http://schemas.openxmlformats.org/officeDocument/2006/math">
                        <m:r>
                          <a:rPr lang="en-CA" sz="1400" b="0" i="1" smtClean="0">
                            <a:solidFill>
                              <a:schemeClr val="accent2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</m:oMath>
                    </a14:m>
                    <a:endParaRPr lang="en-CA" sz="1400" dirty="0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84" name="TextBox 83">
                    <a:extLst>
                      <a:ext uri="{FF2B5EF4-FFF2-40B4-BE49-F238E27FC236}">
                        <a16:creationId xmlns:a16="http://schemas.microsoft.com/office/drawing/2014/main" id="{4A2F3C25-8EAC-4BA2-BA76-154C3509626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50302" y="4782139"/>
                    <a:ext cx="989972" cy="307777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1852" t="-6000" b="-18000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5" name="TextBox 84">
                    <a:extLst>
                      <a:ext uri="{FF2B5EF4-FFF2-40B4-BE49-F238E27FC236}">
                        <a16:creationId xmlns:a16="http://schemas.microsoft.com/office/drawing/2014/main" id="{1BEBFC12-DEFA-4B39-A08C-7CC8393C4088}"/>
                      </a:ext>
                    </a:extLst>
                  </p:cNvPr>
                  <p:cNvSpPr txBox="1"/>
                  <p:nvPr/>
                </p:nvSpPr>
                <p:spPr>
                  <a:xfrm>
                    <a:off x="7350302" y="5621651"/>
                    <a:ext cx="989972" cy="307777"/>
                  </a:xfrm>
                  <a:prstGeom prst="rect">
                    <a:avLst/>
                  </a:prstGeom>
                  <a:solidFill>
                    <a:schemeClr val="accent6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CA" sz="1400" dirty="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Desired </a:t>
                    </a:r>
                    <a14:m>
                      <m:oMath xmlns:m="http://schemas.openxmlformats.org/officeDocument/2006/math">
                        <m:r>
                          <a:rPr lang="en-CA" sz="1400" b="0" i="1" smtClean="0"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a14:m>
                    <a:endParaRPr lang="en-CA" sz="1400" dirty="0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85" name="TextBox 84">
                    <a:extLst>
                      <a:ext uri="{FF2B5EF4-FFF2-40B4-BE49-F238E27FC236}">
                        <a16:creationId xmlns:a16="http://schemas.microsoft.com/office/drawing/2014/main" id="{1BEBFC12-DEFA-4B39-A08C-7CC8393C408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50302" y="5621651"/>
                    <a:ext cx="989972" cy="307777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1852" t="-6000" b="-18000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6" name="TextBox 85">
                    <a:extLst>
                      <a:ext uri="{FF2B5EF4-FFF2-40B4-BE49-F238E27FC236}">
                        <a16:creationId xmlns:a16="http://schemas.microsoft.com/office/drawing/2014/main" id="{C97E694B-19C0-4C27-9F16-DE3B0D02AEFF}"/>
                      </a:ext>
                    </a:extLst>
                  </p:cNvPr>
                  <p:cNvSpPr txBox="1"/>
                  <p:nvPr/>
                </p:nvSpPr>
                <p:spPr>
                  <a:xfrm>
                    <a:off x="7349938" y="5197489"/>
                    <a:ext cx="989972" cy="307777"/>
                  </a:xfrm>
                  <a:prstGeom prst="rect">
                    <a:avLst/>
                  </a:prstGeom>
                  <a:solidFill>
                    <a:schemeClr val="accent4">
                      <a:lumMod val="75000"/>
                    </a:schemeClr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CA" sz="1400" dirty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Desired </a:t>
                    </a:r>
                    <a14:m>
                      <m:oMath xmlns:m="http://schemas.openxmlformats.org/officeDocument/2006/math">
                        <m:r>
                          <a:rPr lang="en-CA" sz="1400" b="0" i="1" smtClean="0">
                            <a:solidFill>
                              <a:schemeClr val="accent4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𝑦</m:t>
                        </m:r>
                      </m:oMath>
                    </a14:m>
                    <a:endParaRPr lang="en-CA" sz="1400" dirty="0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86" name="TextBox 85">
                    <a:extLst>
                      <a:ext uri="{FF2B5EF4-FFF2-40B4-BE49-F238E27FC236}">
                        <a16:creationId xmlns:a16="http://schemas.microsoft.com/office/drawing/2014/main" id="{C97E694B-19C0-4C27-9F16-DE3B0D02AEF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49938" y="5197489"/>
                    <a:ext cx="989972" cy="307777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1852" t="-6000" b="-18000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93" name="Double Bracket 92">
              <a:extLst>
                <a:ext uri="{FF2B5EF4-FFF2-40B4-BE49-F238E27FC236}">
                  <a16:creationId xmlns:a16="http://schemas.microsoft.com/office/drawing/2014/main" id="{0CD6B321-C7DD-4C32-BE6C-E37D59000C1D}"/>
                </a:ext>
              </a:extLst>
            </p:cNvPr>
            <p:cNvSpPr/>
            <p:nvPr/>
          </p:nvSpPr>
          <p:spPr>
            <a:xfrm>
              <a:off x="10229639" y="3127560"/>
              <a:ext cx="1225760" cy="1361466"/>
            </a:xfrm>
            <a:prstGeom prst="bracketPair">
              <a:avLst>
                <a:gd name="adj" fmla="val 5141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 sz="14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TextBox 99">
                  <a:extLst>
                    <a:ext uri="{FF2B5EF4-FFF2-40B4-BE49-F238E27FC236}">
                      <a16:creationId xmlns:a16="http://schemas.microsoft.com/office/drawing/2014/main" id="{9B0787BA-C669-4186-B70A-2EF552858DF8}"/>
                    </a:ext>
                  </a:extLst>
                </p:cNvPr>
                <p:cNvSpPr txBox="1"/>
                <p:nvPr/>
              </p:nvSpPr>
              <p:spPr>
                <a:xfrm>
                  <a:off x="5842000" y="3330663"/>
                  <a:ext cx="1921853" cy="523220"/>
                </a:xfrm>
                <a:prstGeom prst="rect">
                  <a:avLst/>
                </a:prstGeom>
                <a:solidFill>
                  <a:srgbClr val="7030A0"/>
                </a:solidFill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CA" sz="1400" b="0" i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𝑧</m:t>
                      </m:r>
                      <m:r>
                        <a:rPr lang="en-CA" sz="1400" b="0" i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′</m:t>
                      </m:r>
                    </m:oMath>
                  </a14:m>
                  <a:r>
                    <a:rPr lang="en-CA" sz="1400" dirty="0">
                      <a:solidFill>
                        <a:schemeClr val="bg1">
                          <a:lumMod val="9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: Distance between laser and top of part</a:t>
                  </a:r>
                  <a:endParaRPr lang="en-CA" sz="1400" b="0" dirty="0">
                    <a:solidFill>
                      <a:schemeClr val="bg1">
                        <a:lumMod val="9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100" name="TextBox 99">
                  <a:extLst>
                    <a:ext uri="{FF2B5EF4-FFF2-40B4-BE49-F238E27FC236}">
                      <a16:creationId xmlns:a16="http://schemas.microsoft.com/office/drawing/2014/main" id="{9B0787BA-C669-4186-B70A-2EF552858D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42000" y="3330663"/>
                  <a:ext cx="1921853" cy="523220"/>
                </a:xfrm>
                <a:prstGeom prst="rect">
                  <a:avLst/>
                </a:prstGeom>
                <a:blipFill>
                  <a:blip r:embed="rId14"/>
                  <a:stretch>
                    <a:fillRect l="-949" t="-3529" b="-10588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B6AA4BE9-9979-4F55-831D-07A7135C3EE0}"/>
                </a:ext>
              </a:extLst>
            </p:cNvPr>
            <p:cNvCxnSpPr>
              <a:cxnSpLocks/>
              <a:endCxn id="66" idx="0"/>
            </p:cNvCxnSpPr>
            <p:nvPr/>
          </p:nvCxnSpPr>
          <p:spPr>
            <a:xfrm>
              <a:off x="7760181" y="2652527"/>
              <a:ext cx="1158666" cy="39062"/>
            </a:xfrm>
            <a:prstGeom prst="line">
              <a:avLst/>
            </a:prstGeom>
            <a:ln>
              <a:headEnd type="oval" w="med" len="med"/>
              <a:tailEnd type="oval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3B373880-2EC9-4B31-93CA-1115E38F8F50}"/>
                </a:ext>
              </a:extLst>
            </p:cNvPr>
            <p:cNvCxnSpPr>
              <a:cxnSpLocks/>
            </p:cNvCxnSpPr>
            <p:nvPr/>
          </p:nvCxnSpPr>
          <p:spPr>
            <a:xfrm>
              <a:off x="7760180" y="3089474"/>
              <a:ext cx="1214799" cy="22753"/>
            </a:xfrm>
            <a:prstGeom prst="line">
              <a:avLst/>
            </a:prstGeom>
            <a:ln>
              <a:solidFill>
                <a:schemeClr val="accent4"/>
              </a:solidFill>
              <a:headEnd type="oval" w="med" len="med"/>
              <a:tailEnd type="oval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316DE81C-DCDC-46C6-91B2-D1F19B9150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60180" y="3298488"/>
              <a:ext cx="1019875" cy="218577"/>
            </a:xfrm>
            <a:prstGeom prst="line">
              <a:avLst/>
            </a:prstGeom>
            <a:ln>
              <a:solidFill>
                <a:srgbClr val="7030A0"/>
              </a:solidFill>
              <a:headEnd type="oval" w="med" len="med"/>
              <a:tailEnd type="oval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14" name="TextBox 113">
            <a:extLst>
              <a:ext uri="{FF2B5EF4-FFF2-40B4-BE49-F238E27FC236}">
                <a16:creationId xmlns:a16="http://schemas.microsoft.com/office/drawing/2014/main" id="{62036381-A91D-4761-913D-072445647454}"/>
              </a:ext>
            </a:extLst>
          </p:cNvPr>
          <p:cNvSpPr txBox="1"/>
          <p:nvPr/>
        </p:nvSpPr>
        <p:spPr>
          <a:xfrm>
            <a:off x="174525" y="171037"/>
            <a:ext cx="52373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Inverse &amp; Direct Kinematic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CE5D05D-DA43-4C26-9497-19C49DA4D9E2}"/>
              </a:ext>
            </a:extLst>
          </p:cNvPr>
          <p:cNvSpPr txBox="1"/>
          <p:nvPr/>
        </p:nvSpPr>
        <p:spPr>
          <a:xfrm>
            <a:off x="228780" y="863600"/>
            <a:ext cx="4378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-CA" sz="1400" b="1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inverse kinematic</a:t>
            </a:r>
            <a:r>
              <a:rPr lang="en-CA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module converts the Cartesian coordinates to the desired motor angle.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60A322D-4C92-46D2-BAEE-F79CA423A4E5}"/>
              </a:ext>
            </a:extLst>
          </p:cNvPr>
          <p:cNvGrpSpPr/>
          <p:nvPr/>
        </p:nvGrpSpPr>
        <p:grpSpPr>
          <a:xfrm>
            <a:off x="197388" y="1449040"/>
            <a:ext cx="5117786" cy="564898"/>
            <a:chOff x="6417076" y="5736230"/>
            <a:chExt cx="5117786" cy="56489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B15B84BB-7999-4E76-AA91-04CA6E105179}"/>
                    </a:ext>
                  </a:extLst>
                </p:cNvPr>
                <p:cNvSpPr txBox="1"/>
                <p:nvPr/>
              </p:nvSpPr>
              <p:spPr>
                <a:xfrm>
                  <a:off x="8106051" y="5736230"/>
                  <a:ext cx="1540486" cy="56483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CA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CA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en-CA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CA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CA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tan</m:t>
                                </m:r>
                              </m:e>
                              <m:sup>
                                <m:r>
                                  <a:rPr lang="en-CA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fName>
                          <m:e>
                            <m:f>
                              <m:fPr>
                                <m:ctrlPr>
                                  <a:rPr lang="en-CA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CA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CA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CA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p>
                                    <m:r>
                                      <a:rPr lang="en-CA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den>
                            </m:f>
                          </m:e>
                        </m:func>
                      </m:oMath>
                    </m:oMathPara>
                  </a14:m>
                  <a:endParaRPr lang="en-CA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B15B84BB-7999-4E76-AA91-04CA6E1051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06051" y="5736230"/>
                  <a:ext cx="1540486" cy="564835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284CA72E-B45C-4EB5-9193-E5F52B74C228}"/>
                    </a:ext>
                  </a:extLst>
                </p:cNvPr>
                <p:cNvSpPr txBox="1"/>
                <p:nvPr/>
              </p:nvSpPr>
              <p:spPr>
                <a:xfrm>
                  <a:off x="6417076" y="5736230"/>
                  <a:ext cx="1545808" cy="5648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CA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CA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en-CA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CA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CA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tan</m:t>
                                </m:r>
                              </m:e>
                              <m:sup>
                                <m:r>
                                  <a:rPr lang="en-CA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fName>
                          <m:e>
                            <m:f>
                              <m:fPr>
                                <m:ctrlPr>
                                  <a:rPr lang="en-CA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CA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CA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CA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p>
                                    <m:r>
                                      <a:rPr lang="en-CA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den>
                            </m:f>
                          </m:e>
                        </m:func>
                      </m:oMath>
                    </m:oMathPara>
                  </a14:m>
                  <a:endParaRPr lang="en-CA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284CA72E-B45C-4EB5-9193-E5F52B74C2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7076" y="5736230"/>
                  <a:ext cx="1545808" cy="564898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AD36FA41-79E7-4947-B2C4-13A768016EF3}"/>
                    </a:ext>
                  </a:extLst>
                </p:cNvPr>
                <p:cNvSpPr txBox="1"/>
                <p:nvPr/>
              </p:nvSpPr>
              <p:spPr>
                <a:xfrm>
                  <a:off x="9789704" y="5802466"/>
                  <a:ext cx="174515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CA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CA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CA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nor/>
                          </m:rPr>
                          <a:rPr lang="en-CA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he</m:t>
                        </m:r>
                        <m:r>
                          <m:rPr>
                            <m:nor/>
                          </m:rPr>
                          <a:rPr lang="en-CA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ight</m:t>
                        </m:r>
                        <m:r>
                          <a:rPr lang="en-CA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CA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CA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AD36FA41-79E7-4947-B2C4-13A768016E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89704" y="5802466"/>
                  <a:ext cx="1745158" cy="369332"/>
                </a:xfrm>
                <a:prstGeom prst="rect">
                  <a:avLst/>
                </a:prstGeom>
                <a:blipFill>
                  <a:blip r:embed="rId17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7015E2BE-073B-4A32-9A4D-A11FA23E8B7C}"/>
              </a:ext>
            </a:extLst>
          </p:cNvPr>
          <p:cNvSpPr txBox="1"/>
          <p:nvPr/>
        </p:nvSpPr>
        <p:spPr>
          <a:xfrm>
            <a:off x="213250" y="2470461"/>
            <a:ext cx="4378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-CA" sz="1400" b="1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direct kinematic</a:t>
            </a:r>
            <a:r>
              <a:rPr lang="en-CA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converts actual motor angles back to Cartesian coordinates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005CD25-5C01-4CCF-896A-C3CCE1DAAA87}"/>
              </a:ext>
            </a:extLst>
          </p:cNvPr>
          <p:cNvGrpSpPr/>
          <p:nvPr/>
        </p:nvGrpSpPr>
        <p:grpSpPr>
          <a:xfrm>
            <a:off x="2822408" y="2813558"/>
            <a:ext cx="1620187" cy="696711"/>
            <a:chOff x="9769335" y="5629799"/>
            <a:chExt cx="1620187" cy="69671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8A960487-63C0-469D-9D89-317292870679}"/>
                    </a:ext>
                  </a:extLst>
                </p:cNvPr>
                <p:cNvSpPr txBox="1"/>
                <p:nvPr/>
              </p:nvSpPr>
              <p:spPr>
                <a:xfrm>
                  <a:off x="9769335" y="5629799"/>
                  <a:ext cx="16178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CA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CA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CA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  <m:func>
                          <m:funcPr>
                            <m:ctrlPr>
                              <a:rPr lang="en-CA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CA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tan</m:t>
                            </m:r>
                          </m:fName>
                          <m:e>
                            <m:d>
                              <m:dPr>
                                <m:ctrlPr>
                                  <a:rPr lang="en-CA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CA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CA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oMath>
                    </m:oMathPara>
                  </a14:m>
                  <a:endParaRPr lang="en-CA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8A960487-63C0-469D-9D89-3172928706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69335" y="5629799"/>
                  <a:ext cx="1617814" cy="369332"/>
                </a:xfrm>
                <a:prstGeom prst="rect">
                  <a:avLst/>
                </a:prstGeom>
                <a:blipFill>
                  <a:blip r:embed="rId18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30488623-116D-4A6C-A2A8-5FADC77CDC44}"/>
                    </a:ext>
                  </a:extLst>
                </p:cNvPr>
                <p:cNvSpPr txBox="1"/>
                <p:nvPr/>
              </p:nvSpPr>
              <p:spPr>
                <a:xfrm>
                  <a:off x="9773631" y="5957178"/>
                  <a:ext cx="161589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CA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CA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CA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  <m:func>
                          <m:funcPr>
                            <m:ctrlPr>
                              <a:rPr lang="en-CA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CA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tan</m:t>
                            </m:r>
                          </m:fName>
                          <m:e>
                            <m:d>
                              <m:dPr>
                                <m:ctrlPr>
                                  <a:rPr lang="en-CA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CA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CA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oMath>
                    </m:oMathPara>
                  </a14:m>
                  <a:endParaRPr lang="en-CA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30488623-116D-4A6C-A2A8-5FADC77CDC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73631" y="5957178"/>
                  <a:ext cx="1615891" cy="369332"/>
                </a:xfrm>
                <a:prstGeom prst="rect">
                  <a:avLst/>
                </a:prstGeom>
                <a:blipFill>
                  <a:blip r:embed="rId19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375096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84A14B5A-9519-4A71-B2CA-5FBE73C44C5C}"/>
              </a:ext>
            </a:extLst>
          </p:cNvPr>
          <p:cNvSpPr/>
          <p:nvPr/>
        </p:nvSpPr>
        <p:spPr>
          <a:xfrm rot="20784822">
            <a:off x="-319314" y="2957829"/>
            <a:ext cx="4636496" cy="4527519"/>
          </a:xfrm>
          <a:prstGeom prst="rect">
            <a:avLst/>
          </a:prstGeom>
          <a:gradFill flip="none" rotWithShape="1">
            <a:gsLst>
              <a:gs pos="0">
                <a:schemeClr val="accent4">
                  <a:shade val="30000"/>
                  <a:satMod val="115000"/>
                </a:schemeClr>
              </a:gs>
              <a:gs pos="50000">
                <a:schemeClr val="accent4">
                  <a:shade val="67500"/>
                  <a:satMod val="115000"/>
                </a:schemeClr>
              </a:gs>
              <a:gs pos="100000">
                <a:schemeClr val="accent4"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7B61220-7D70-4C8A-B68E-8EC83AB3EFD3}"/>
              </a:ext>
            </a:extLst>
          </p:cNvPr>
          <p:cNvGrpSpPr/>
          <p:nvPr/>
        </p:nvGrpSpPr>
        <p:grpSpPr>
          <a:xfrm>
            <a:off x="4206676" y="183685"/>
            <a:ext cx="5631916" cy="2952574"/>
            <a:chOff x="2389116" y="1260231"/>
            <a:chExt cx="7227277" cy="3613639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024EF711-CA29-424A-9472-3A1B0C8F9D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89116" y="1260231"/>
              <a:ext cx="7227277" cy="3613639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B16D8FD8-34AD-4BFD-A7A4-DEC3964B1980}"/>
                    </a:ext>
                  </a:extLst>
                </p:cNvPr>
                <p:cNvSpPr/>
                <p:nvPr/>
              </p:nvSpPr>
              <p:spPr>
                <a:xfrm>
                  <a:off x="6566813" y="4430601"/>
                  <a:ext cx="395966" cy="333033"/>
                </a:xfrm>
                <a:prstGeom prst="rect">
                  <a:avLst/>
                </a:prstGeom>
                <a:solidFill>
                  <a:schemeClr val="accent1"/>
                </a:solidFill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sz="1400" b="0" i="1" smtClean="0">
                                <a:solidFill>
                                  <a:schemeClr val="accent2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1400" b="0" i="1" smtClean="0">
                                <a:solidFill>
                                  <a:schemeClr val="accent2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CA" sz="1400" b="0" i="1" smtClean="0">
                                <a:solidFill>
                                  <a:schemeClr val="accent2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oMath>
                    </m:oMathPara>
                  </a14:m>
                  <a:endParaRPr lang="en-CA" sz="1400" b="0" dirty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B16D8FD8-34AD-4BFD-A7A4-DEC3964B198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66813" y="4430601"/>
                  <a:ext cx="395966" cy="333033"/>
                </a:xfrm>
                <a:prstGeom prst="rect">
                  <a:avLst/>
                </a:prstGeom>
                <a:blipFill>
                  <a:blip r:embed="rId3"/>
                  <a:stretch>
                    <a:fillRect b="-17778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8703D0EE-20EB-44A9-AC5C-E52A35055FAA}"/>
                    </a:ext>
                  </a:extLst>
                </p:cNvPr>
                <p:cNvSpPr/>
                <p:nvPr/>
              </p:nvSpPr>
              <p:spPr>
                <a:xfrm>
                  <a:off x="5855357" y="1348160"/>
                  <a:ext cx="471507" cy="315983"/>
                </a:xfrm>
                <a:prstGeom prst="rect">
                  <a:avLst/>
                </a:prstGeom>
                <a:solidFill>
                  <a:schemeClr val="accent2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sz="1400" b="0" i="1" smtClean="0">
                                <a:solidFill>
                                  <a:schemeClr val="accent2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1400" b="0" i="1" smtClean="0">
                                <a:solidFill>
                                  <a:schemeClr val="accent2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CA" sz="1400" b="0" i="1" smtClean="0">
                                <a:solidFill>
                                  <a:schemeClr val="accent2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CA" sz="1400" b="0" dirty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8703D0EE-20EB-44A9-AC5C-E52A35055FA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55357" y="1348160"/>
                  <a:ext cx="471507" cy="315983"/>
                </a:xfrm>
                <a:prstGeom prst="rect">
                  <a:avLst/>
                </a:prstGeom>
                <a:blipFill>
                  <a:blip r:embed="rId4"/>
                  <a:stretch>
                    <a:fillRect b="-9524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BE016F1-6A91-4E27-B25B-89C71D77711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18117" y="3334663"/>
              <a:ext cx="1" cy="1114955"/>
            </a:xfrm>
            <a:prstGeom prst="line">
              <a:avLst/>
            </a:prstGeom>
            <a:ln w="76200">
              <a:tailEnd type="oval" w="sm" len="sm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483F2F3-B02C-4299-AC06-C085EC5A65EA}"/>
                </a:ext>
              </a:extLst>
            </p:cNvPr>
            <p:cNvCxnSpPr>
              <a:cxnSpLocks/>
            </p:cNvCxnSpPr>
            <p:nvPr/>
          </p:nvCxnSpPr>
          <p:spPr>
            <a:xfrm>
              <a:off x="6283421" y="1435654"/>
              <a:ext cx="0" cy="1536144"/>
            </a:xfrm>
            <a:prstGeom prst="line">
              <a:avLst/>
            </a:prstGeom>
            <a:ln w="76200" cap="rnd">
              <a:solidFill>
                <a:schemeClr val="accent2"/>
              </a:solidFill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3653EACC-0493-4D96-A370-93A3194D1304}"/>
              </a:ext>
            </a:extLst>
          </p:cNvPr>
          <p:cNvSpPr/>
          <p:nvPr/>
        </p:nvSpPr>
        <p:spPr>
          <a:xfrm rot="21406484">
            <a:off x="-201016" y="-148965"/>
            <a:ext cx="4009992" cy="3503026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83B212C-1C07-4015-9C4C-A42A0AE246DE}"/>
              </a:ext>
            </a:extLst>
          </p:cNvPr>
          <p:cNvSpPr txBox="1"/>
          <p:nvPr/>
        </p:nvSpPr>
        <p:spPr>
          <a:xfrm>
            <a:off x="126380" y="31870"/>
            <a:ext cx="32172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36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Power Amplifier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4487C74-0E46-416B-9EB5-48E7F0AD1313}"/>
              </a:ext>
            </a:extLst>
          </p:cNvPr>
          <p:cNvSpPr txBox="1"/>
          <p:nvPr/>
        </p:nvSpPr>
        <p:spPr>
          <a:xfrm>
            <a:off x="195577" y="818761"/>
            <a:ext cx="31480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-CA" sz="1400" b="1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power amplifier </a:t>
            </a:r>
            <a:r>
              <a:rPr lang="en-CA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takes the role of a filter and a voltage follower.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8CD033D-0DF6-4F23-AA0D-59F8F5AC1D73}"/>
              </a:ext>
            </a:extLst>
          </p:cNvPr>
          <p:cNvSpPr txBox="1"/>
          <p:nvPr/>
        </p:nvSpPr>
        <p:spPr>
          <a:xfrm>
            <a:off x="195577" y="1396139"/>
            <a:ext cx="31480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transfer function is the output divided by input.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1510521D-A1E7-41A5-AE69-CA511AEF3D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41291" y="2026657"/>
            <a:ext cx="1822367" cy="110960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26F0CB9-DEF8-4B21-B7B5-045DFAB9AAF8}"/>
                  </a:ext>
                </a:extLst>
              </p:cNvPr>
              <p:cNvSpPr txBox="1"/>
              <p:nvPr/>
            </p:nvSpPr>
            <p:spPr>
              <a:xfrm>
                <a:off x="195576" y="1973517"/>
                <a:ext cx="3148095" cy="5398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1400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Since there is negative feedback coupled by the capacitor,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CA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𝑉</m:t>
                        </m:r>
                      </m:e>
                      <m:sub>
                        <m:r>
                          <a:rPr lang="en-CA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𝑛</m:t>
                        </m:r>
                      </m:sub>
                    </m:sSub>
                    <m:r>
                      <a:rPr lang="en-CA" sz="1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sSub>
                      <m:sSubPr>
                        <m:ctrlPr>
                          <a:rPr lang="en-CA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CA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𝑉</m:t>
                        </m:r>
                      </m:e>
                      <m:sub>
                        <m:r>
                          <a:rPr lang="en-CA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CA" sz="1400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26F0CB9-DEF8-4B21-B7B5-045DFAB9AA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576" y="1973517"/>
                <a:ext cx="3148095" cy="539828"/>
              </a:xfrm>
              <a:prstGeom prst="rect">
                <a:avLst/>
              </a:prstGeom>
              <a:blipFill>
                <a:blip r:embed="rId6"/>
                <a:stretch>
                  <a:fillRect l="-580" t="-3409" b="-681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EA0E016F-513A-4357-808F-F0F4E176CE06}"/>
              </a:ext>
            </a:extLst>
          </p:cNvPr>
          <p:cNvSpPr txBox="1"/>
          <p:nvPr/>
        </p:nvSpPr>
        <p:spPr>
          <a:xfrm>
            <a:off x="195576" y="2567108"/>
            <a:ext cx="26965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MNA is used to solve the circuit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52D2751-AB83-4132-9E95-D4CD1A6583C4}"/>
                  </a:ext>
                </a:extLst>
              </p:cNvPr>
              <p:cNvSpPr txBox="1"/>
              <p:nvPr/>
            </p:nvSpPr>
            <p:spPr>
              <a:xfrm>
                <a:off x="195576" y="5509689"/>
                <a:ext cx="4048224" cy="532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400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Transfer Function: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CA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CA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CA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CA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CA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CA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CA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CA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CA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CA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V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CA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out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CA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CA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V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CA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in</m:t>
                            </m:r>
                          </m:sub>
                        </m:sSub>
                      </m:den>
                    </m:f>
                  </m:oMath>
                </a14:m>
                <a:r>
                  <a:rPr lang="en-CA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CA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CA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  <m:sSub>
                          <m:sSubPr>
                            <m:ctrlPr>
                              <a:rPr lang="en-CA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CA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R</m:t>
                            </m:r>
                          </m:e>
                          <m:sub>
                            <m:r>
                              <a:rPr lang="en-CA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CA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CA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R</m:t>
                            </m:r>
                          </m:e>
                          <m:sub>
                            <m:r>
                              <a:rPr lang="en-CA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CA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CA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L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CA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LC</m:t>
                        </m:r>
                        <m:sSub>
                          <m:sSubPr>
                            <m:ctrlPr>
                              <a:rPr lang="en-CA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CA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R</m:t>
                            </m:r>
                          </m:e>
                          <m:sub>
                            <m:r>
                              <a:rPr lang="en-CA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CA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a:rPr lang="en-CA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CA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  <m:sSub>
                          <m:sSubPr>
                            <m:ctrlPr>
                              <a:rPr lang="en-CA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CA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R</m:t>
                            </m:r>
                          </m:e>
                          <m:sub>
                            <m:r>
                              <a:rPr lang="en-CA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CA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CA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R</m:t>
                            </m:r>
                          </m:e>
                          <m:sub>
                            <m:r>
                              <a:rPr lang="en-CA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endParaRPr lang="en-CA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52D2751-AB83-4132-9E95-D4CD1A6583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576" y="5509689"/>
                <a:ext cx="4048224" cy="532646"/>
              </a:xfrm>
              <a:prstGeom prst="rect">
                <a:avLst/>
              </a:prstGeom>
              <a:blipFill>
                <a:blip r:embed="rId7"/>
                <a:stretch>
                  <a:fillRect l="-452" b="-689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6DE4BF6-8066-461F-9A0B-6C40F9E57CCA}"/>
                  </a:ext>
                </a:extLst>
              </p:cNvPr>
              <p:cNvSpPr txBox="1"/>
              <p:nvPr/>
            </p:nvSpPr>
            <p:spPr>
              <a:xfrm>
                <a:off x="268133" y="3816902"/>
                <a:ext cx="2443253" cy="14618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1400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MNA:</a:t>
                </a:r>
                <a:endParaRPr lang="en-CA" dirty="0">
                  <a:solidFill>
                    <a:schemeClr val="bg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CA" sz="1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CA" sz="14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CA" sz="14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in</m:t>
                              </m:r>
                            </m:sub>
                          </m:sSub>
                          <m:r>
                            <a:rPr lang="en-CA" sz="14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CA" sz="1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CA" sz="14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CA" sz="14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sub>
                          </m:sSub>
                        </m:num>
                        <m:den>
                          <m:r>
                            <a:rPr lang="en-CA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CA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r>
                        <a:rPr lang="en-CA" sz="14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CA" sz="1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CA" sz="14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CA" sz="14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CA" sz="1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1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CA" sz="14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CA" sz="1400" dirty="0">
                  <a:solidFill>
                    <a:schemeClr val="bg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CA" sz="1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CA" sz="14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CA" sz="14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in</m:t>
                              </m:r>
                            </m:sub>
                          </m:sSub>
                          <m:r>
                            <a:rPr lang="en-CA" sz="14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CA" sz="1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CA" sz="14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CA" sz="14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CA" sz="1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1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CA" sz="14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CA" sz="14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CA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1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CA" sz="14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CA" sz="14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sub>
                          </m:sSub>
                          <m:r>
                            <a:rPr lang="en-CA" sz="14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CA" sz="1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CA" sz="14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CA" sz="14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out</m:t>
                              </m:r>
                            </m:sub>
                          </m:sSub>
                        </m:e>
                      </m:d>
                      <m:r>
                        <a:rPr lang="en-CA" sz="14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m:rPr>
                          <m:sty m:val="p"/>
                        </m:rPr>
                        <a:rPr lang="en-CA" sz="14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CA" sz="1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CA" sz="1400" dirty="0">
                  <a:solidFill>
                    <a:schemeClr val="bg1"/>
                  </a:solidFill>
                </a:endParaRPr>
              </a:p>
              <a:p>
                <a:endParaRPr lang="en-CA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6DE4BF6-8066-461F-9A0B-6C40F9E57C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133" y="3816902"/>
                <a:ext cx="2443253" cy="1461810"/>
              </a:xfrm>
              <a:prstGeom prst="rect">
                <a:avLst/>
              </a:prstGeom>
              <a:blipFill>
                <a:blip r:embed="rId8"/>
                <a:stretch>
                  <a:fillRect l="-748" t="-125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D01EDE30-D8F1-4A91-8873-6AE33EB1352C}"/>
              </a:ext>
            </a:extLst>
          </p:cNvPr>
          <p:cNvSpPr txBox="1"/>
          <p:nvPr/>
        </p:nvSpPr>
        <p:spPr>
          <a:xfrm>
            <a:off x="6748267" y="3091223"/>
            <a:ext cx="14278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>
                <a:latin typeface="Segoe UI" panose="020B0502040204020203" pitchFamily="34" charset="0"/>
                <a:cs typeface="Segoe UI" panose="020B0502040204020203" pitchFamily="34" charset="0"/>
              </a:rPr>
              <a:t>Amplifier circuit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481C50C-20F7-463F-8B7B-A25C30FC7270}"/>
              </a:ext>
            </a:extLst>
          </p:cNvPr>
          <p:cNvSpPr txBox="1"/>
          <p:nvPr/>
        </p:nvSpPr>
        <p:spPr>
          <a:xfrm>
            <a:off x="9380234" y="3046189"/>
            <a:ext cx="2201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i="1" dirty="0" err="1">
                <a:latin typeface="Segoe UI" panose="020B0502040204020203" pitchFamily="34" charset="0"/>
                <a:cs typeface="Segoe UI" panose="020B0502040204020203" pitchFamily="34" charset="0"/>
              </a:rPr>
              <a:t>SimuLink</a:t>
            </a:r>
            <a:r>
              <a:rPr lang="en-CA" sz="1400" dirty="0">
                <a:latin typeface="Segoe UI" panose="020B0502040204020203" pitchFamily="34" charset="0"/>
                <a:cs typeface="Segoe UI" panose="020B0502040204020203" pitchFamily="34" charset="0"/>
              </a:rPr>
              <a:t> implementation</a:t>
            </a:r>
          </a:p>
        </p:txBody>
      </p:sp>
      <p:pic>
        <p:nvPicPr>
          <p:cNvPr id="3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F350AEFB-89B1-4DC0-BDA7-E01E0E0678A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7767" y="3921814"/>
            <a:ext cx="3161763" cy="2371322"/>
          </a:xfrm>
          <a:prstGeom prst="rect">
            <a:avLst/>
          </a:prstGeom>
          <a:ln w="38100" cap="sq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pic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34C939C1-9113-4338-9EB8-3042A316A10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3575" y="3921814"/>
            <a:ext cx="3161763" cy="2371322"/>
          </a:xfrm>
          <a:prstGeom prst="rect">
            <a:avLst/>
          </a:prstGeom>
          <a:ln w="38100" cap="sq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pic>
    </p:spTree>
    <p:extLst>
      <p:ext uri="{BB962C8B-B14F-4D97-AF65-F5344CB8AC3E}">
        <p14:creationId xmlns:p14="http://schemas.microsoft.com/office/powerpoint/2010/main" val="1087011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F9CF7D65-97EB-4D02-AC91-9B642A777FF9}"/>
              </a:ext>
            </a:extLst>
          </p:cNvPr>
          <p:cNvSpPr/>
          <p:nvPr/>
        </p:nvSpPr>
        <p:spPr>
          <a:xfrm rot="21380708">
            <a:off x="-400682" y="3381716"/>
            <a:ext cx="6973637" cy="3756847"/>
          </a:xfrm>
          <a:prstGeom prst="rect">
            <a:avLst/>
          </a:prstGeom>
          <a:gradFill flip="none" rotWithShape="1">
            <a:gsLst>
              <a:gs pos="0">
                <a:schemeClr val="accent5">
                  <a:shade val="30000"/>
                  <a:satMod val="115000"/>
                </a:schemeClr>
              </a:gs>
              <a:gs pos="50000">
                <a:schemeClr val="accent5">
                  <a:shade val="67500"/>
                  <a:satMod val="115000"/>
                </a:schemeClr>
              </a:gs>
              <a:gs pos="100000">
                <a:schemeClr val="accent5">
                  <a:shade val="100000"/>
                  <a:satMod val="115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FA8D03F-5FB1-4E79-9589-6A69B957DA70}"/>
              </a:ext>
            </a:extLst>
          </p:cNvPr>
          <p:cNvGrpSpPr/>
          <p:nvPr/>
        </p:nvGrpSpPr>
        <p:grpSpPr>
          <a:xfrm>
            <a:off x="1847508" y="-4789703"/>
            <a:ext cx="18389432" cy="18381508"/>
            <a:chOff x="1532548" y="-5155463"/>
            <a:chExt cx="18389432" cy="18381508"/>
          </a:xfrm>
        </p:grpSpPr>
        <mc:AlternateContent xmlns:mc="http://schemas.openxmlformats.org/markup-compatibility/2006" xmlns:am3d="http://schemas.microsoft.com/office/drawing/2017/model3d">
          <mc:Choice Requires="am3d">
            <p:graphicFrame>
              <p:nvGraphicFramePr>
                <p:cNvPr id="7" name="3D Model 6">
                  <a:extLst>
                    <a:ext uri="{FF2B5EF4-FFF2-40B4-BE49-F238E27FC236}">
                      <a16:creationId xmlns:a16="http://schemas.microsoft.com/office/drawing/2014/main" id="{086EF3DA-4ED6-45FD-A189-B6A3DB4AD964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90669581"/>
                    </p:ext>
                  </p:extLst>
                </p:nvPr>
              </p:nvGraphicFramePr>
              <p:xfrm>
                <a:off x="1532548" y="-5155463"/>
                <a:ext cx="18389432" cy="18381508"/>
              </p:xfrm>
              <a:graphic>
                <a:graphicData uri="http://schemas.microsoft.com/office/drawing/2017/model3d">
                  <am3d:model3d r:embed="rId2">
                    <am3d:spPr>
                      <a:xfrm>
                        <a:off x="0" y="0"/>
                        <a:ext cx="18389432" cy="18381508"/>
                      </a:xfrm>
                      <a:prstGeom prst="rect">
                        <a:avLst/>
                      </a:prstGeom>
                    </am3d:spPr>
                    <am3d:camera>
                      <am3d:pos x="1706153" y="573235" z="74425249"/>
                      <am3d:up dx="0" dy="36000000" dz="0"/>
                      <am3d:lookAt x="1706153" y="573235" z="0"/>
                      <am3d:perspective fov="2384682"/>
                    </am3d:camera>
                    <am3d:trans>
                      <am3d:meterPerModelUnit n="11927622" d="1000000"/>
                      <am3d:preTrans dx="-3188792" dy="-12911478" dz="9399889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5452672" ay="-21129" az="1316320"/>
                      <am3d:postTrans dx="1706153" dy="573235" dz="0"/>
                    </am3d:trans>
                    <am3d:raster rName="Office3DRenderer" rVer="16.0.8326">
                      <am3d:blip r:embed="rId3"/>
                    </am3d:raster>
                    <am3d:winViewport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 xmlns="">
            <p:pic>
              <p:nvPicPr>
                <p:cNvPr id="7" name="3D Model 6">
                  <a:extLst>
                    <a:ext uri="{FF2B5EF4-FFF2-40B4-BE49-F238E27FC236}">
                      <a16:creationId xmlns:a16="http://schemas.microsoft.com/office/drawing/2014/main" id="{086EF3DA-4ED6-45FD-A189-B6A3DB4AD964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847508" y="-4789703"/>
                  <a:ext cx="18389432" cy="18381508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21462CE-EA96-4F86-9E6E-C524CA03E446}"/>
                </a:ext>
              </a:extLst>
            </p:cNvPr>
            <p:cNvSpPr txBox="1"/>
            <p:nvPr/>
          </p:nvSpPr>
          <p:spPr>
            <a:xfrm rot="20310203">
              <a:off x="9581230" y="3327355"/>
              <a:ext cx="956991" cy="369332"/>
            </a:xfrm>
            <a:prstGeom prst="rect">
              <a:avLst/>
            </a:prstGeom>
            <a:solidFill>
              <a:schemeClr val="accent5"/>
            </a:solidFill>
          </p:spPr>
          <p:txBody>
            <a:bodyPr wrap="square" rtlCol="0">
              <a:spAutoFit/>
            </a:bodyPr>
            <a:lstStyle/>
            <a:p>
              <a:r>
                <a:rPr lang="en-CA" dirty="0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Motor 0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23A4226-768D-4332-AF25-A810C474B1CA}"/>
                </a:ext>
              </a:extLst>
            </p:cNvPr>
            <p:cNvSpPr txBox="1"/>
            <p:nvPr/>
          </p:nvSpPr>
          <p:spPr>
            <a:xfrm rot="20334100">
              <a:off x="9021680" y="5028365"/>
              <a:ext cx="1050328" cy="369332"/>
            </a:xfrm>
            <a:prstGeom prst="rect">
              <a:avLst/>
            </a:prstGeom>
            <a:solidFill>
              <a:schemeClr val="accent5"/>
            </a:solidFill>
          </p:spPr>
          <p:txBody>
            <a:bodyPr wrap="square" rtlCol="0">
              <a:spAutoFit/>
            </a:bodyPr>
            <a:lstStyle/>
            <a:p>
              <a:r>
                <a:rPr lang="en-CA" dirty="0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Motor 1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9DACAEA-CF2C-434F-A511-A34238222DAD}"/>
              </a:ext>
            </a:extLst>
          </p:cNvPr>
          <p:cNvGrpSpPr/>
          <p:nvPr/>
        </p:nvGrpSpPr>
        <p:grpSpPr>
          <a:xfrm>
            <a:off x="-432085" y="-227621"/>
            <a:ext cx="5671240" cy="4064831"/>
            <a:chOff x="-478319" y="-238974"/>
            <a:chExt cx="5671240" cy="4064831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B943369-DE19-4E19-9A1A-8C218E2AD575}"/>
                </a:ext>
              </a:extLst>
            </p:cNvPr>
            <p:cNvSpPr/>
            <p:nvPr/>
          </p:nvSpPr>
          <p:spPr>
            <a:xfrm rot="154716">
              <a:off x="-478319" y="841503"/>
              <a:ext cx="5389709" cy="2971538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shade val="30000"/>
                    <a:satMod val="115000"/>
                  </a:schemeClr>
                </a:gs>
                <a:gs pos="50000">
                  <a:schemeClr val="accent5">
                    <a:shade val="67500"/>
                    <a:satMod val="115000"/>
                  </a:schemeClr>
                </a:gs>
                <a:gs pos="100000">
                  <a:schemeClr val="accent5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F34251B7-464C-437B-B0F8-1044020551FC}"/>
                </a:ext>
              </a:extLst>
            </p:cNvPr>
            <p:cNvSpPr/>
            <p:nvPr/>
          </p:nvSpPr>
          <p:spPr>
            <a:xfrm rot="21381690">
              <a:off x="-196788" y="-238974"/>
              <a:ext cx="5389709" cy="14216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B16F63E-543A-45CE-B8A4-DA2F5634CCFA}"/>
                </a:ext>
              </a:extLst>
            </p:cNvPr>
            <p:cNvSpPr txBox="1"/>
            <p:nvPr/>
          </p:nvSpPr>
          <p:spPr>
            <a:xfrm>
              <a:off x="135718" y="137189"/>
              <a:ext cx="483978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360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Electric Motor Dynamics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D8155AAD-9962-4CA6-ACC4-F0B27FBC8556}"/>
                    </a:ext>
                  </a:extLst>
                </p:cNvPr>
                <p:cNvSpPr txBox="1"/>
                <p:nvPr/>
              </p:nvSpPr>
              <p:spPr>
                <a:xfrm>
                  <a:off x="3867603" y="1529854"/>
                  <a:ext cx="987743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  <m:r>
                          <a:rPr lang="en-CA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CA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CA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sub>
                        </m:sSub>
                        <m:r>
                          <a:rPr lang="en-CA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oMath>
                    </m:oMathPara>
                  </a14:m>
                  <a:endParaRPr lang="en-CA" sz="14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D8155AAD-9962-4CA6-ACC4-F0B27FBC85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67603" y="1529854"/>
                  <a:ext cx="987743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1B75C1B-E27B-45F2-9AE6-6706045192DC}"/>
                </a:ext>
              </a:extLst>
            </p:cNvPr>
            <p:cNvSpPr txBox="1"/>
            <p:nvPr/>
          </p:nvSpPr>
          <p:spPr>
            <a:xfrm>
              <a:off x="135718" y="1390626"/>
              <a:ext cx="4225757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4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The DC motor has relationships between the torque and the current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55A22FEF-B129-4417-8A4C-F657E472FF17}"/>
                    </a:ext>
                  </a:extLst>
                </p:cNvPr>
                <p:cNvSpPr txBox="1"/>
                <p:nvPr/>
              </p:nvSpPr>
              <p:spPr>
                <a:xfrm>
                  <a:off x="3300147" y="2542227"/>
                  <a:ext cx="1414793" cy="325025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CA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𝑒𝑚𝑓</m:t>
                            </m:r>
                          </m:sub>
                        </m:sSub>
                        <m:r>
                          <a:rPr lang="en-CA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CA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CA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r>
                          <a:rPr lang="en-CA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oMath>
                    </m:oMathPara>
                  </a14:m>
                  <a:endParaRPr lang="en-CA" sz="1400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55A22FEF-B129-4417-8A4C-F657E472FF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0147" y="2542227"/>
                  <a:ext cx="1414793" cy="325025"/>
                </a:xfrm>
                <a:prstGeom prst="rect">
                  <a:avLst/>
                </a:prstGeom>
                <a:blipFill>
                  <a:blip r:embed="rId6"/>
                  <a:stretch>
                    <a:fillRect b="-3774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B384EE35-9580-4293-ADE6-638BA1C467C5}"/>
                    </a:ext>
                  </a:extLst>
                </p:cNvPr>
                <p:cNvSpPr txBox="1"/>
                <p:nvPr/>
              </p:nvSpPr>
              <p:spPr>
                <a:xfrm>
                  <a:off x="3250191" y="1948048"/>
                  <a:ext cx="1652854" cy="505331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CA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CA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CA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CA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𝑖𝑛</m:t>
                                </m:r>
                              </m:sub>
                            </m:sSub>
                            <m:r>
                              <a:rPr lang="en-CA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CA" sz="1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sz="1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CA" sz="1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𝑒𝑚𝑓</m:t>
                                </m:r>
                              </m:sub>
                            </m:sSub>
                          </m:num>
                          <m:den>
                            <m:r>
                              <a:rPr lang="en-CA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𝐿𝑠</m:t>
                            </m:r>
                            <m:r>
                              <a:rPr lang="en-CA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CA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den>
                        </m:f>
                      </m:oMath>
                    </m:oMathPara>
                  </a14:m>
                  <a:endParaRPr lang="en-CA" sz="14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B384EE35-9580-4293-ADE6-638BA1C467C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50191" y="1948048"/>
                  <a:ext cx="1652854" cy="505331"/>
                </a:xfrm>
                <a:prstGeom prst="rect">
                  <a:avLst/>
                </a:prstGeom>
                <a:blipFill>
                  <a:blip r:embed="rId7"/>
                  <a:stretch>
                    <a:fillRect b="-1205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2D53ABCF-F81E-4817-8A74-4D0F87A8D9DE}"/>
                    </a:ext>
                  </a:extLst>
                </p:cNvPr>
                <p:cNvSpPr txBox="1"/>
                <p:nvPr/>
              </p:nvSpPr>
              <p:spPr>
                <a:xfrm>
                  <a:off x="135718" y="2871750"/>
                  <a:ext cx="3106119" cy="9541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CA" sz="1400" dirty="0">
                      <a:solidFill>
                        <a:schemeClr val="bg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The two motors for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CA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CA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CA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CA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CA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CA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CA" sz="1400" b="0" dirty="0">
                      <a:solidFill>
                        <a:schemeClr val="bg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 are identical, so the relationships are the same for both motors</a:t>
                  </a:r>
                </a:p>
                <a:p>
                  <a:endParaRPr lang="en-CA" sz="1400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2D53ABCF-F81E-4817-8A74-4D0F87A8D9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5718" y="2871750"/>
                  <a:ext cx="3106119" cy="954107"/>
                </a:xfrm>
                <a:prstGeom prst="rect">
                  <a:avLst/>
                </a:prstGeom>
                <a:blipFill>
                  <a:blip r:embed="rId8"/>
                  <a:stretch>
                    <a:fillRect l="-589" t="-1923" r="-589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3CE2BA2-BCBC-4107-9273-3AE8F39AE13F}"/>
                </a:ext>
              </a:extLst>
            </p:cNvPr>
            <p:cNvSpPr txBox="1"/>
            <p:nvPr/>
          </p:nvSpPr>
          <p:spPr>
            <a:xfrm>
              <a:off x="135718" y="1947171"/>
              <a:ext cx="42257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4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The current is given by Ohm’s law 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6028CFA-5394-4FCD-A602-1761F0E1733B}"/>
                </a:ext>
              </a:extLst>
            </p:cNvPr>
            <p:cNvSpPr txBox="1"/>
            <p:nvPr/>
          </p:nvSpPr>
          <p:spPr>
            <a:xfrm>
              <a:off x="144396" y="2299490"/>
              <a:ext cx="31725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4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The back-EMF is proportional to the motor speed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7613C23-3A8F-496C-9335-AEFF8ADF0B36}"/>
              </a:ext>
            </a:extLst>
          </p:cNvPr>
          <p:cNvGrpSpPr/>
          <p:nvPr/>
        </p:nvGrpSpPr>
        <p:grpSpPr>
          <a:xfrm>
            <a:off x="512431" y="4065944"/>
            <a:ext cx="3206478" cy="1676738"/>
            <a:chOff x="181952" y="3936376"/>
            <a:chExt cx="3206478" cy="1676738"/>
          </a:xfrm>
        </p:grpSpPr>
        <p:pic>
          <p:nvPicPr>
            <p:cNvPr id="23" name="Graphic 22">
              <a:extLst>
                <a:ext uri="{FF2B5EF4-FFF2-40B4-BE49-F238E27FC236}">
                  <a16:creationId xmlns:a16="http://schemas.microsoft.com/office/drawing/2014/main" id="{3E7AAD3A-7EB9-4C3C-ACD7-2DB3A1A74FE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81952" y="4071239"/>
              <a:ext cx="2673008" cy="1234098"/>
            </a:xfrm>
            <a:prstGeom prst="rect">
              <a:avLst/>
            </a:prstGeom>
            <a:effectLst/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21151F0-963E-4FA6-B956-93D38377213F}"/>
                </a:ext>
              </a:extLst>
            </p:cNvPr>
            <p:cNvSpPr txBox="1"/>
            <p:nvPr/>
          </p:nvSpPr>
          <p:spPr>
            <a:xfrm>
              <a:off x="769284" y="5305337"/>
              <a:ext cx="15255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4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Equivalent circuit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7424344D-A6DB-4A63-8CE4-05844682E2E4}"/>
                    </a:ext>
                  </a:extLst>
                </p:cNvPr>
                <p:cNvSpPr txBox="1"/>
                <p:nvPr/>
              </p:nvSpPr>
              <p:spPr>
                <a:xfrm>
                  <a:off x="537361" y="4648294"/>
                  <a:ext cx="463845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CA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CA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𝑖𝑛</m:t>
                            </m:r>
                          </m:sub>
                        </m:sSub>
                      </m:oMath>
                    </m:oMathPara>
                  </a14:m>
                  <a:endParaRPr lang="en-CA" sz="1400" b="0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7424344D-A6DB-4A63-8CE4-05844682E2E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7361" y="4648294"/>
                  <a:ext cx="463845" cy="307777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3C05BA14-502E-4BB1-A387-259ED3FBF5EC}"/>
                    </a:ext>
                  </a:extLst>
                </p:cNvPr>
                <p:cNvSpPr txBox="1"/>
                <p:nvPr/>
              </p:nvSpPr>
              <p:spPr>
                <a:xfrm>
                  <a:off x="2783841" y="4674265"/>
                  <a:ext cx="604589" cy="32502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CA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CA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𝑒𝑚𝑓</m:t>
                            </m:r>
                          </m:sub>
                        </m:sSub>
                      </m:oMath>
                    </m:oMathPara>
                  </a14:m>
                  <a:endParaRPr lang="en-CA" sz="1400" b="0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3C05BA14-502E-4BB1-A387-259ED3FBF5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83841" y="4674265"/>
                  <a:ext cx="604589" cy="325025"/>
                </a:xfrm>
                <a:prstGeom prst="rect">
                  <a:avLst/>
                </a:prstGeom>
                <a:blipFill>
                  <a:blip r:embed="rId12"/>
                  <a:stretch>
                    <a:fillRect b="-3774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A0519C7F-7C8D-4BA6-B0C2-72FF829AE350}"/>
                    </a:ext>
                  </a:extLst>
                </p:cNvPr>
                <p:cNvSpPr txBox="1"/>
                <p:nvPr/>
              </p:nvSpPr>
              <p:spPr>
                <a:xfrm>
                  <a:off x="1670793" y="3943850"/>
                  <a:ext cx="35343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𝑅</m:t>
                        </m:r>
                      </m:oMath>
                    </m:oMathPara>
                  </a14:m>
                  <a:endParaRPr lang="en-CA" sz="1400" b="0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A0519C7F-7C8D-4BA6-B0C2-72FF829AE3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70793" y="3943850"/>
                  <a:ext cx="353430" cy="307777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EF8DEE5F-78E5-40C5-A2FA-B5919728DAE8}"/>
                    </a:ext>
                  </a:extLst>
                </p:cNvPr>
                <p:cNvSpPr txBox="1"/>
                <p:nvPr/>
              </p:nvSpPr>
              <p:spPr>
                <a:xfrm>
                  <a:off x="804379" y="3936376"/>
                  <a:ext cx="33419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𝐿</m:t>
                        </m:r>
                      </m:oMath>
                    </m:oMathPara>
                  </a14:m>
                  <a:endParaRPr lang="en-CA" sz="1400" b="0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EF8DEE5F-78E5-40C5-A2FA-B5919728DA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4379" y="3936376"/>
                  <a:ext cx="334194" cy="307777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436CA6A2-D365-40DD-A1B2-FB5C94B9C63D}"/>
              </a:ext>
            </a:extLst>
          </p:cNvPr>
          <p:cNvGrpSpPr/>
          <p:nvPr/>
        </p:nvGrpSpPr>
        <p:grpSpPr>
          <a:xfrm>
            <a:off x="5599493" y="936221"/>
            <a:ext cx="2390512" cy="1492285"/>
            <a:chOff x="5511515" y="3252435"/>
            <a:chExt cx="2390512" cy="1492285"/>
          </a:xfrm>
        </p:grpSpPr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5A00AEF1-39C3-4BBE-9DE1-C5038E42D31F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5511515" y="3252435"/>
              <a:ext cx="2332202" cy="1492285"/>
            </a:xfrm>
            <a:prstGeom prst="rect">
              <a:avLst/>
            </a:prstGeom>
          </p:spPr>
        </p:pic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CEFFEECB-D474-4A28-8C9F-AE10F6C9EFE1}"/>
                </a:ext>
              </a:extLst>
            </p:cNvPr>
            <p:cNvGrpSpPr/>
            <p:nvPr/>
          </p:nvGrpSpPr>
          <p:grpSpPr>
            <a:xfrm>
              <a:off x="5531408" y="3308275"/>
              <a:ext cx="2370619" cy="1256424"/>
              <a:chOff x="5888279" y="3302548"/>
              <a:chExt cx="2370619" cy="1256424"/>
            </a:xfrm>
          </p:grpSpPr>
          <p:pic>
            <p:nvPicPr>
              <p:cNvPr id="34" name="Picture 33">
                <a:extLst>
                  <a:ext uri="{FF2B5EF4-FFF2-40B4-BE49-F238E27FC236}">
                    <a16:creationId xmlns:a16="http://schemas.microsoft.com/office/drawing/2014/main" id="{BAA9CA94-74B1-4CB5-9634-1383F803813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6"/>
              <a:srcRect b="26145"/>
              <a:stretch/>
            </p:blipFill>
            <p:spPr>
              <a:xfrm>
                <a:off x="6268117" y="3610325"/>
                <a:ext cx="1589611" cy="948647"/>
              </a:xfrm>
              <a:prstGeom prst="rect">
                <a:avLst/>
              </a:prstGeom>
            </p:spPr>
          </p:pic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8E6CBCE-28DA-49BF-B81F-CC04871390EC}"/>
                  </a:ext>
                </a:extLst>
              </p:cNvPr>
              <p:cNvSpPr txBox="1"/>
              <p:nvPr/>
            </p:nvSpPr>
            <p:spPr>
              <a:xfrm>
                <a:off x="5918198" y="3302548"/>
                <a:ext cx="159854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1400" b="1" i="1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Implementation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TextBox 37">
                    <a:extLst>
                      <a:ext uri="{FF2B5EF4-FFF2-40B4-BE49-F238E27FC236}">
                        <a16:creationId xmlns:a16="http://schemas.microsoft.com/office/drawing/2014/main" id="{03971C7F-EA6D-47BB-8D26-6007BB56B7A1}"/>
                      </a:ext>
                    </a:extLst>
                  </p:cNvPr>
                  <p:cNvSpPr txBox="1"/>
                  <p:nvPr/>
                </p:nvSpPr>
                <p:spPr>
                  <a:xfrm>
                    <a:off x="5888279" y="3885519"/>
                    <a:ext cx="446062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CA" sz="1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CA" sz="1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CA" sz="1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lang="en-CA" sz="1400" b="0" dirty="0">
                      <a:solidFill>
                        <a:schemeClr val="bg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8" name="TextBox 37">
                    <a:extLst>
                      <a:ext uri="{FF2B5EF4-FFF2-40B4-BE49-F238E27FC236}">
                        <a16:creationId xmlns:a16="http://schemas.microsoft.com/office/drawing/2014/main" id="{03971C7F-EA6D-47BB-8D26-6007BB56B7A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88279" y="3885519"/>
                    <a:ext cx="446062" cy="307777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54C6E8F3-4CF3-4D8D-9D20-96BC14647C21}"/>
                      </a:ext>
                    </a:extLst>
                  </p:cNvPr>
                  <p:cNvSpPr txBox="1"/>
                  <p:nvPr/>
                </p:nvSpPr>
                <p:spPr>
                  <a:xfrm>
                    <a:off x="7812836" y="3901645"/>
                    <a:ext cx="446062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CA" sz="1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CA" sz="1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CA" sz="1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𝑜</m:t>
                              </m:r>
                            </m:sub>
                          </m:sSub>
                        </m:oMath>
                      </m:oMathPara>
                    </a14:m>
                    <a:endParaRPr lang="en-CA" sz="1400" b="0" dirty="0">
                      <a:solidFill>
                        <a:schemeClr val="bg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54C6E8F3-4CF3-4D8D-9D20-96BC14647C2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12836" y="3901645"/>
                    <a:ext cx="446062" cy="307777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294E3248-F3F6-4CBF-8858-7ACED36EE8D0}"/>
              </a:ext>
            </a:extLst>
          </p:cNvPr>
          <p:cNvSpPr txBox="1"/>
          <p:nvPr/>
        </p:nvSpPr>
        <p:spPr>
          <a:xfrm>
            <a:off x="5581488" y="397080"/>
            <a:ext cx="15985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b="1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Response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9F12C719-866F-4C82-956E-BB99DE57EC7F}"/>
              </a:ext>
            </a:extLst>
          </p:cNvPr>
          <p:cNvGrpSpPr/>
          <p:nvPr/>
        </p:nvGrpSpPr>
        <p:grpSpPr>
          <a:xfrm>
            <a:off x="8066852" y="936221"/>
            <a:ext cx="1903122" cy="1492285"/>
            <a:chOff x="5507482" y="4934202"/>
            <a:chExt cx="1903122" cy="1492285"/>
          </a:xfrm>
        </p:grpSpPr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642BB584-2598-4DDF-93A3-FBF8CCBAA10B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5507482" y="4934202"/>
              <a:ext cx="1903122" cy="1492285"/>
            </a:xfrm>
            <a:prstGeom prst="rect">
              <a:avLst/>
            </a:prstGeom>
          </p:spPr>
        </p:pic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B369CCDD-E97F-49B8-924A-03E671E37890}"/>
                </a:ext>
              </a:extLst>
            </p:cNvPr>
            <p:cNvGrpSpPr/>
            <p:nvPr/>
          </p:nvGrpSpPr>
          <p:grpSpPr>
            <a:xfrm>
              <a:off x="5510237" y="4990042"/>
              <a:ext cx="1900367" cy="770784"/>
              <a:chOff x="5871141" y="3302548"/>
              <a:chExt cx="1900367" cy="770784"/>
            </a:xfrm>
          </p:grpSpPr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5DC32D86-EBDA-4089-85CA-E1C1CF0D9D19}"/>
                  </a:ext>
                </a:extLst>
              </p:cNvPr>
              <p:cNvSpPr txBox="1"/>
              <p:nvPr/>
            </p:nvSpPr>
            <p:spPr>
              <a:xfrm>
                <a:off x="5918198" y="3302548"/>
                <a:ext cx="159854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1400" b="1" i="1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Torque Gain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" name="TextBox 57">
                    <a:extLst>
                      <a:ext uri="{FF2B5EF4-FFF2-40B4-BE49-F238E27FC236}">
                        <a16:creationId xmlns:a16="http://schemas.microsoft.com/office/drawing/2014/main" id="{B2AC5BC8-D59A-49B9-8308-17A5D15501AE}"/>
                      </a:ext>
                    </a:extLst>
                  </p:cNvPr>
                  <p:cNvSpPr txBox="1"/>
                  <p:nvPr/>
                </p:nvSpPr>
                <p:spPr>
                  <a:xfrm>
                    <a:off x="5871141" y="3765555"/>
                    <a:ext cx="446062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𝐼</m:t>
                          </m:r>
                        </m:oMath>
                      </m:oMathPara>
                    </a14:m>
                    <a:endParaRPr lang="en-CA" sz="1400" b="0" dirty="0">
                      <a:solidFill>
                        <a:schemeClr val="bg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8" name="TextBox 57">
                    <a:extLst>
                      <a:ext uri="{FF2B5EF4-FFF2-40B4-BE49-F238E27FC236}">
                        <a16:creationId xmlns:a16="http://schemas.microsoft.com/office/drawing/2014/main" id="{B2AC5BC8-D59A-49B9-8308-17A5D15501A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71141" y="3765555"/>
                    <a:ext cx="446062" cy="307777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" name="TextBox 58">
                    <a:extLst>
                      <a:ext uri="{FF2B5EF4-FFF2-40B4-BE49-F238E27FC236}">
                        <a16:creationId xmlns:a16="http://schemas.microsoft.com/office/drawing/2014/main" id="{D52ACFAE-E2F8-4ADD-B77E-C61BB59266D7}"/>
                      </a:ext>
                    </a:extLst>
                  </p:cNvPr>
                  <p:cNvSpPr txBox="1"/>
                  <p:nvPr/>
                </p:nvSpPr>
                <p:spPr>
                  <a:xfrm>
                    <a:off x="7325446" y="3755425"/>
                    <a:ext cx="446062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𝜏</m:t>
                          </m:r>
                        </m:oMath>
                      </m:oMathPara>
                    </a14:m>
                    <a:endParaRPr lang="en-CA" sz="1400" b="0" dirty="0">
                      <a:solidFill>
                        <a:schemeClr val="bg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9" name="TextBox 58">
                    <a:extLst>
                      <a:ext uri="{FF2B5EF4-FFF2-40B4-BE49-F238E27FC236}">
                        <a16:creationId xmlns:a16="http://schemas.microsoft.com/office/drawing/2014/main" id="{D52ACFAE-E2F8-4ADD-B77E-C61BB59266D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25446" y="3755425"/>
                    <a:ext cx="446062" cy="307777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27721715-743E-4BC4-8969-C6B4CE9EFC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5895785" y="5288695"/>
              <a:ext cx="1133475" cy="857250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ECE8F6C-4A94-45F4-B760-95C17CEC2543}"/>
              </a:ext>
            </a:extLst>
          </p:cNvPr>
          <p:cNvGrpSpPr/>
          <p:nvPr/>
        </p:nvGrpSpPr>
        <p:grpSpPr>
          <a:xfrm>
            <a:off x="10087134" y="928158"/>
            <a:ext cx="1951806" cy="1492285"/>
            <a:chOff x="5633263" y="4019315"/>
            <a:chExt cx="1951806" cy="1492285"/>
          </a:xfrm>
        </p:grpSpPr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70CDD2B2-DE6F-4EB3-9221-E34DCFDEECE9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5657605" y="4019315"/>
              <a:ext cx="1877297" cy="1492285"/>
            </a:xfrm>
            <a:prstGeom prst="rect">
              <a:avLst/>
            </a:prstGeom>
          </p:spPr>
        </p:pic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497FCC71-49BB-4DD2-AF4A-246CA27BAB71}"/>
                </a:ext>
              </a:extLst>
            </p:cNvPr>
            <p:cNvGrpSpPr/>
            <p:nvPr/>
          </p:nvGrpSpPr>
          <p:grpSpPr>
            <a:xfrm>
              <a:off x="5633263" y="4075155"/>
              <a:ext cx="1951806" cy="778425"/>
              <a:chOff x="5844044" y="3302548"/>
              <a:chExt cx="1951806" cy="778425"/>
            </a:xfrm>
          </p:grpSpPr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87FA68F4-971C-46EB-BA12-F7D150188697}"/>
                  </a:ext>
                </a:extLst>
              </p:cNvPr>
              <p:cNvSpPr txBox="1"/>
              <p:nvPr/>
            </p:nvSpPr>
            <p:spPr>
              <a:xfrm>
                <a:off x="5918198" y="3302548"/>
                <a:ext cx="159854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1400" b="1" i="1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Back EMF Gain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TextBox 47">
                    <a:extLst>
                      <a:ext uri="{FF2B5EF4-FFF2-40B4-BE49-F238E27FC236}">
                        <a16:creationId xmlns:a16="http://schemas.microsoft.com/office/drawing/2014/main" id="{0609793F-C961-49DD-BE9C-52A305DE5880}"/>
                      </a:ext>
                    </a:extLst>
                  </p:cNvPr>
                  <p:cNvSpPr txBox="1"/>
                  <p:nvPr/>
                </p:nvSpPr>
                <p:spPr>
                  <a:xfrm>
                    <a:off x="5844044" y="3773196"/>
                    <a:ext cx="446062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𝑉</m:t>
                          </m:r>
                        </m:oMath>
                      </m:oMathPara>
                    </a14:m>
                    <a:endParaRPr lang="en-CA" sz="1400" b="0" dirty="0">
                      <a:solidFill>
                        <a:schemeClr val="bg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8" name="TextBox 47">
                    <a:extLst>
                      <a:ext uri="{FF2B5EF4-FFF2-40B4-BE49-F238E27FC236}">
                        <a16:creationId xmlns:a16="http://schemas.microsoft.com/office/drawing/2014/main" id="{0609793F-C961-49DD-BE9C-52A305DE588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44044" y="3773196"/>
                    <a:ext cx="446062" cy="307777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TextBox 48">
                    <a:extLst>
                      <a:ext uri="{FF2B5EF4-FFF2-40B4-BE49-F238E27FC236}">
                        <a16:creationId xmlns:a16="http://schemas.microsoft.com/office/drawing/2014/main" id="{1C63478E-55BA-4FE2-BE48-D2C8A8C2D4AC}"/>
                      </a:ext>
                    </a:extLst>
                  </p:cNvPr>
                  <p:cNvSpPr txBox="1"/>
                  <p:nvPr/>
                </p:nvSpPr>
                <p:spPr>
                  <a:xfrm>
                    <a:off x="7349788" y="3773196"/>
                    <a:ext cx="446062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𝜔</m:t>
                          </m:r>
                        </m:oMath>
                      </m:oMathPara>
                    </a14:m>
                    <a:endParaRPr lang="en-CA" sz="1400" b="0" dirty="0">
                      <a:solidFill>
                        <a:schemeClr val="bg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9" name="TextBox 48">
                    <a:extLst>
                      <a:ext uri="{FF2B5EF4-FFF2-40B4-BE49-F238E27FC236}">
                        <a16:creationId xmlns:a16="http://schemas.microsoft.com/office/drawing/2014/main" id="{1C63478E-55BA-4FE2-BE48-D2C8A8C2D4A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49788" y="3773196"/>
                    <a:ext cx="446062" cy="307777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13AE8181-A20F-4EA7-B3B3-E7FDE493E4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/>
            <a:stretch>
              <a:fillRect/>
            </a:stretch>
          </p:blipFill>
          <p:spPr>
            <a:xfrm>
              <a:off x="5959635" y="4372447"/>
              <a:ext cx="1242988" cy="845014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9402704E-EBBD-4FEE-A671-142E46FE2770}"/>
                  </a:ext>
                </a:extLst>
              </p:cNvPr>
              <p:cNvSpPr txBox="1"/>
              <p:nvPr/>
            </p:nvSpPr>
            <p:spPr>
              <a:xfrm>
                <a:off x="1127953" y="5923570"/>
                <a:ext cx="1525547" cy="5538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sz="1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Pr>
                        <m:num>
                          <m:r>
                            <a:rPr lang="en-CA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𝑌</m:t>
                          </m:r>
                          <m:r>
                            <a:rPr lang="en-CA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(</m:t>
                          </m:r>
                          <m:r>
                            <a:rPr lang="en-CA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𝑠</m:t>
                          </m:r>
                          <m:r>
                            <a:rPr lang="en-CA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)</m:t>
                          </m:r>
                        </m:num>
                        <m:den>
                          <m:r>
                            <a:rPr lang="en-CA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𝑈</m:t>
                          </m:r>
                          <m:r>
                            <a:rPr lang="en-CA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(</m:t>
                          </m:r>
                          <m:r>
                            <a:rPr lang="en-CA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𝑠</m:t>
                          </m:r>
                          <m:r>
                            <a:rPr lang="en-CA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)</m:t>
                          </m:r>
                        </m:den>
                      </m:f>
                      <m:r>
                        <a:rPr lang="en-CA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>
                        <m:fPr>
                          <m:ctrlPr>
                            <a:rPr lang="en-CA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Pr>
                        <m:num>
                          <m:r>
                            <a:rPr lang="en-CA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CA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𝐿𝑠</m:t>
                          </m:r>
                          <m:r>
                            <a:rPr lang="en-CA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+</m:t>
                          </m:r>
                          <m:r>
                            <a:rPr lang="en-CA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𝑅</m:t>
                          </m:r>
                        </m:den>
                      </m:f>
                    </m:oMath>
                  </m:oMathPara>
                </a14:m>
                <a:endParaRPr lang="en-CA" sz="14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9402704E-EBBD-4FEE-A671-142E46FE27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7953" y="5923570"/>
                <a:ext cx="1525547" cy="553870"/>
              </a:xfrm>
              <a:prstGeom prst="rect">
                <a:avLst/>
              </a:prstGeom>
              <a:blipFill>
                <a:blip r:embed="rId26"/>
                <a:stretch>
                  <a:fillRect b="-219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4962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4" name="3D Model 3">
                <a:extLst>
                  <a:ext uri="{FF2B5EF4-FFF2-40B4-BE49-F238E27FC236}">
                    <a16:creationId xmlns:a16="http://schemas.microsoft.com/office/drawing/2014/main" id="{0F3FAEB2-077F-4225-A55B-04541BADFA1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666135034"/>
                  </p:ext>
                </p:extLst>
              </p:nvPr>
            </p:nvGraphicFramePr>
            <p:xfrm>
              <a:off x="-2089827" y="-1663618"/>
              <a:ext cx="10046410" cy="8521618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10046410" cy="8521618"/>
                    </a:xfrm>
                    <a:prstGeom prst="rect">
                      <a:avLst/>
                    </a:prstGeom>
                  </am3d:spPr>
                  <am3d:camera>
                    <am3d:pos x="1627215" y="9502958" z="74425249"/>
                    <am3d:up dx="0" dy="36000000" dz="0"/>
                    <am3d:lookAt x="1627215" y="9502958" z="0"/>
                    <am3d:perspective fov="580638"/>
                  </am3d:camera>
                  <am3d:trans>
                    <am3d:meterPerModelUnit n="11927622" d="1000000"/>
                    <am3d:preTrans dx="685192" dy="-19937125" dz="5652170"/>
                    <am3d:scale>
                      <am3d:sx n="1000000" d="1000000"/>
                      <am3d:sy n="1000000" d="1000000"/>
                      <am3d:sz n="1000000" d="1000000"/>
                    </am3d:scale>
                    <am3d:rot ax="7512920" ay="-1594585" az="-8857973"/>
                    <am3d:postTrans dx="1627214" dy="9502958" dz="0"/>
                  </am3d:trans>
                  <am3d:raster rName="Office3DRenderer" rVer="16.0.8326">
                    <am3d:blip r:embed="rId3"/>
                  </am3d:raster>
                  <am3d:winViewport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4" name="3D Model 3">
                <a:extLst>
                  <a:ext uri="{FF2B5EF4-FFF2-40B4-BE49-F238E27FC236}">
                    <a16:creationId xmlns:a16="http://schemas.microsoft.com/office/drawing/2014/main" id="{0F3FAEB2-077F-4225-A55B-04541BADFA1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2089827" y="-1663618"/>
                <a:ext cx="10046410" cy="8521618"/>
              </a:xfrm>
              <a:prstGeom prst="rect">
                <a:avLst/>
              </a:prstGeom>
            </p:spPr>
          </p:pic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828D4DBB-4D45-4B19-A0DC-154ECFF34350}"/>
              </a:ext>
            </a:extLst>
          </p:cNvPr>
          <p:cNvSpPr/>
          <p:nvPr/>
        </p:nvSpPr>
        <p:spPr>
          <a:xfrm rot="20915414">
            <a:off x="6742061" y="75311"/>
            <a:ext cx="6285535" cy="7430126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7AB952-4BB6-4958-AF9B-B9A4E169F412}"/>
              </a:ext>
            </a:extLst>
          </p:cNvPr>
          <p:cNvSpPr/>
          <p:nvPr/>
        </p:nvSpPr>
        <p:spPr>
          <a:xfrm rot="159073">
            <a:off x="5724147" y="-195298"/>
            <a:ext cx="6539696" cy="130544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47495B9-B45A-49FC-9D21-B330C3AE86EB}"/>
                  </a:ext>
                </a:extLst>
              </p:cNvPr>
              <p:cNvSpPr txBox="1"/>
              <p:nvPr/>
            </p:nvSpPr>
            <p:spPr>
              <a:xfrm>
                <a:off x="8328368" y="2323029"/>
                <a:ext cx="2382637" cy="5409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CA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CA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CA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CA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n-CA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CA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CA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CA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1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num>
                        <m:den>
                          <m:r>
                            <a:rPr lang="en-CA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den>
                      </m:f>
                      <m:r>
                        <a:rPr lang="en-CA" sz="1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num>
                        <m:den>
                          <m:r>
                            <a:rPr lang="en-CA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  <m:sSup>
                            <m:sSupPr>
                              <m:ctrlPr>
                                <a:rPr lang="en-CA" sz="1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1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CA" sz="1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CA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CA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𝐵𝑠</m:t>
                          </m:r>
                          <m:r>
                            <a:rPr lang="en-CA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CA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den>
                      </m:f>
                    </m:oMath>
                  </m:oMathPara>
                </a14:m>
                <a:endParaRPr lang="en-CA" sz="1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47495B9-B45A-49FC-9D21-B330C3AE8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8368" y="2323029"/>
                <a:ext cx="2382637" cy="540917"/>
              </a:xfrm>
              <a:prstGeom prst="rect">
                <a:avLst/>
              </a:prstGeom>
              <a:blipFill>
                <a:blip r:embed="rId5"/>
                <a:stretch>
                  <a:fillRect b="-449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FDEAD46B-95BC-43FA-B5E6-1C1ED64590DA}"/>
              </a:ext>
            </a:extLst>
          </p:cNvPr>
          <p:cNvSpPr txBox="1"/>
          <p:nvPr/>
        </p:nvSpPr>
        <p:spPr>
          <a:xfrm>
            <a:off x="6096000" y="219918"/>
            <a:ext cx="58961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36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Mechanical Motor Dynamics</a:t>
            </a:r>
            <a:r>
              <a:rPr lang="en-CA" sz="3600" dirty="0">
                <a:solidFill>
                  <a:schemeClr val="bg1"/>
                </a:solidFill>
              </a:rPr>
              <a:t> </a:t>
            </a:r>
            <a:endParaRPr lang="en-CA" sz="36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F2BDF15-302A-4965-A365-CD611052BFB8}"/>
              </a:ext>
            </a:extLst>
          </p:cNvPr>
          <p:cNvGrpSpPr/>
          <p:nvPr/>
        </p:nvGrpSpPr>
        <p:grpSpPr>
          <a:xfrm>
            <a:off x="190871" y="5278779"/>
            <a:ext cx="2332202" cy="1492285"/>
            <a:chOff x="9801488" y="3583393"/>
            <a:chExt cx="2332202" cy="1492285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14FEABF3-91D2-4ACA-AE11-306E565425C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801488" y="3583393"/>
              <a:ext cx="2332202" cy="1492285"/>
            </a:xfrm>
            <a:prstGeom prst="rect">
              <a:avLst/>
            </a:prstGeom>
          </p:spPr>
        </p:pic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9FE32D2D-137E-496F-98F4-EE3C9308CF2E}"/>
                </a:ext>
              </a:extLst>
            </p:cNvPr>
            <p:cNvGrpSpPr/>
            <p:nvPr/>
          </p:nvGrpSpPr>
          <p:grpSpPr>
            <a:xfrm>
              <a:off x="9821381" y="3639233"/>
              <a:ext cx="2301306" cy="890748"/>
              <a:chOff x="5888279" y="3302548"/>
              <a:chExt cx="2301306" cy="890748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5901856-FB38-4C64-A0E9-B24022B57FDA}"/>
                  </a:ext>
                </a:extLst>
              </p:cNvPr>
              <p:cNvSpPr txBox="1"/>
              <p:nvPr/>
            </p:nvSpPr>
            <p:spPr>
              <a:xfrm>
                <a:off x="5918198" y="3302548"/>
                <a:ext cx="159854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1400" b="1" i="1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Implementation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8AC76532-2570-4AC9-8448-D4BEA806C2F9}"/>
                      </a:ext>
                    </a:extLst>
                  </p:cNvPr>
                  <p:cNvSpPr txBox="1"/>
                  <p:nvPr/>
                </p:nvSpPr>
                <p:spPr>
                  <a:xfrm>
                    <a:off x="5888279" y="3885519"/>
                    <a:ext cx="446062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CA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τ</m:t>
                          </m:r>
                        </m:oMath>
                      </m:oMathPara>
                    </a14:m>
                    <a:endParaRPr lang="en-CA" sz="1400" b="0" dirty="0">
                      <a:solidFill>
                        <a:schemeClr val="bg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8AC76532-2570-4AC9-8448-D4BEA806C2F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88279" y="3885519"/>
                    <a:ext cx="446062" cy="30777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D5E9181F-ECB5-4357-989C-4CF4A771B708}"/>
                      </a:ext>
                    </a:extLst>
                  </p:cNvPr>
                  <p:cNvSpPr txBox="1"/>
                  <p:nvPr/>
                </p:nvSpPr>
                <p:spPr>
                  <a:xfrm>
                    <a:off x="7743523" y="3885519"/>
                    <a:ext cx="446062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CA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ω</m:t>
                          </m:r>
                        </m:oMath>
                      </m:oMathPara>
                    </a14:m>
                    <a:endParaRPr lang="en-CA" sz="1400" b="0" dirty="0">
                      <a:solidFill>
                        <a:schemeClr val="bg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D5E9181F-ECB5-4357-989C-4CF4A771B70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43523" y="3885519"/>
                    <a:ext cx="446062" cy="307777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DBEFD2B4-71CF-4228-B1AC-E298E2D4FF5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0213022" y="3947010"/>
              <a:ext cx="1524000" cy="1009650"/>
            </a:xfrm>
            <a:prstGeom prst="rect">
              <a:avLst/>
            </a:prstGeom>
          </p:spPr>
        </p:pic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3465EE55-4687-4A49-90FF-C1F2D16029BB}"/>
              </a:ext>
            </a:extLst>
          </p:cNvPr>
          <p:cNvSpPr txBox="1"/>
          <p:nvPr/>
        </p:nvSpPr>
        <p:spPr>
          <a:xfrm>
            <a:off x="6578259" y="1795270"/>
            <a:ext cx="55750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b="1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Mechanical motor dynamics</a:t>
            </a:r>
            <a:r>
              <a:rPr lang="en-CA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is a transfer function that converts torque to angular speed. It is given as: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523E6F8-73A0-49F8-98CC-83F872553DBC}"/>
                  </a:ext>
                </a:extLst>
              </p:cNvPr>
              <p:cNvSpPr txBox="1"/>
              <p:nvPr/>
            </p:nvSpPr>
            <p:spPr>
              <a:xfrm>
                <a:off x="6844960" y="2870155"/>
                <a:ext cx="514897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1400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CA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𝐽</m:t>
                    </m:r>
                  </m:oMath>
                </a14:m>
                <a:r>
                  <a:rPr lang="en-CA" sz="1400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is moment of inertia, </a:t>
                </a:r>
                <a14:m>
                  <m:oMath xmlns:m="http://schemas.openxmlformats.org/officeDocument/2006/math">
                    <m:r>
                      <a:rPr lang="en-CA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𝐵</m:t>
                    </m:r>
                  </m:oMath>
                </a14:m>
                <a:r>
                  <a:rPr lang="en-CA" sz="1400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is the kinetic friction constant, and </a:t>
                </a:r>
                <a14:m>
                  <m:oMath xmlns:m="http://schemas.openxmlformats.org/officeDocument/2006/math">
                    <m:r>
                      <a:rPr lang="en-CA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𝐾</m:t>
                    </m:r>
                  </m:oMath>
                </a14:m>
                <a:r>
                  <a:rPr lang="en-CA" sz="1400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is the spring constant.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523E6F8-73A0-49F8-98CC-83F872553D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4960" y="2870155"/>
                <a:ext cx="5148977" cy="523220"/>
              </a:xfrm>
              <a:prstGeom prst="rect">
                <a:avLst/>
              </a:prstGeom>
              <a:blipFill>
                <a:blip r:embed="rId10"/>
                <a:stretch>
                  <a:fillRect l="-355" t="-3488" b="-930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00E5CBA7-1C1B-4D5D-9F16-E5CE6B5E0994}"/>
              </a:ext>
            </a:extLst>
          </p:cNvPr>
          <p:cNvSpPr txBox="1"/>
          <p:nvPr/>
        </p:nvSpPr>
        <p:spPr>
          <a:xfrm>
            <a:off x="7051148" y="3568496"/>
            <a:ext cx="49427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b="1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Kinetic friction</a:t>
            </a:r>
            <a:r>
              <a:rPr lang="en-CA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is the due to the mass imposed on the motion given 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207AD26A-46DF-43F9-8CBD-B397B23721D3}"/>
                  </a:ext>
                </a:extLst>
              </p:cNvPr>
              <p:cNvSpPr/>
              <p:nvPr/>
            </p:nvSpPr>
            <p:spPr>
              <a:xfrm>
                <a:off x="8686272" y="3921922"/>
                <a:ext cx="1974581" cy="55444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𝐵</m:t>
                      </m:r>
                      <m:r>
                        <a:rPr lang="en-CA" sz="1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>
                        <m:fPr>
                          <m:ctrlPr>
                            <a:rPr lang="en-CA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CA" sz="1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CA" sz="1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lang="en-CA" sz="1400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noLoad</m:t>
                              </m:r>
                            </m:sub>
                          </m:sSub>
                          <m:r>
                            <a:rPr lang="en-CA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CA" sz="1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CA" sz="1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CA" sz="1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𝜏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CA" sz="1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CA" sz="1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lang="en-CA" sz="1400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noLoad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CA" sz="14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207AD26A-46DF-43F9-8CBD-B397B23721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6272" y="3921922"/>
                <a:ext cx="1974581" cy="554447"/>
              </a:xfrm>
              <a:prstGeom prst="rect">
                <a:avLst/>
              </a:prstGeom>
              <a:blipFill>
                <a:blip r:embed="rId11"/>
                <a:stretch>
                  <a:fillRect b="-109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8B293022-FBB5-4823-99C7-B020C7F4D83D}"/>
              </a:ext>
            </a:extLst>
          </p:cNvPr>
          <p:cNvSpPr txBox="1"/>
          <p:nvPr/>
        </p:nvSpPr>
        <p:spPr>
          <a:xfrm>
            <a:off x="7251729" y="4766459"/>
            <a:ext cx="48436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b="1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Spring constant </a:t>
            </a:r>
            <a:r>
              <a:rPr lang="en-CA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is 0 for motor 1 and positive for motor 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91C88EC-6107-403F-AF05-834323C5A5B6}"/>
                  </a:ext>
                </a:extLst>
              </p:cNvPr>
              <p:cNvSpPr txBox="1"/>
              <p:nvPr/>
            </p:nvSpPr>
            <p:spPr>
              <a:xfrm>
                <a:off x="7446870" y="5397280"/>
                <a:ext cx="450444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1400" b="1" i="1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Moment of inertia </a:t>
                </a:r>
                <a:r>
                  <a:rPr lang="en-CA" sz="1400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for motor 1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CA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𝐽</m:t>
                        </m:r>
                      </m:e>
                      <m:sub>
                        <m:r>
                          <m:rPr>
                            <m:nor/>
                          </m:rPr>
                          <a:rPr lang="en-CA" sz="14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rotor</m:t>
                        </m:r>
                      </m:sub>
                    </m:sSub>
                  </m:oMath>
                </a14:m>
                <a:r>
                  <a:rPr lang="en-CA" sz="1400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since the laser has negligible mass</a:t>
                </a: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91C88EC-6107-403F-AF05-834323C5A5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6870" y="5397280"/>
                <a:ext cx="4504447" cy="523220"/>
              </a:xfrm>
              <a:prstGeom prst="rect">
                <a:avLst/>
              </a:prstGeom>
              <a:blipFill>
                <a:blip r:embed="rId12"/>
                <a:stretch>
                  <a:fillRect l="-406" t="-2326" r="-1083" b="-1046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10" name="Ink 209">
                <a:extLst>
                  <a:ext uri="{FF2B5EF4-FFF2-40B4-BE49-F238E27FC236}">
                    <a16:creationId xmlns:a16="http://schemas.microsoft.com/office/drawing/2014/main" id="{046876AF-0AD0-47C5-9925-A74295C83FE4}"/>
                  </a:ext>
                </a:extLst>
              </p14:cNvPr>
              <p14:cNvContentPartPr/>
              <p14:nvPr/>
            </p14:nvContentPartPr>
            <p14:xfrm>
              <a:off x="2518437" y="2933562"/>
              <a:ext cx="2513214" cy="1798113"/>
            </p14:xfrm>
          </p:contentPart>
        </mc:Choice>
        <mc:Fallback xmlns="">
          <p:pic>
            <p:nvPicPr>
              <p:cNvPr id="210" name="Ink 209">
                <a:extLst>
                  <a:ext uri="{FF2B5EF4-FFF2-40B4-BE49-F238E27FC236}">
                    <a16:creationId xmlns:a16="http://schemas.microsoft.com/office/drawing/2014/main" id="{046876AF-0AD0-47C5-9925-A74295C83FE4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489636" y="2883164"/>
                <a:ext cx="2592056" cy="187694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12" name="Ink 211">
                <a:extLst>
                  <a:ext uri="{FF2B5EF4-FFF2-40B4-BE49-F238E27FC236}">
                    <a16:creationId xmlns:a16="http://schemas.microsoft.com/office/drawing/2014/main" id="{766E4DD6-D77C-42FA-962C-10DFCCCE152D}"/>
                  </a:ext>
                </a:extLst>
              </p14:cNvPr>
              <p14:cNvContentPartPr/>
              <p14:nvPr/>
            </p14:nvContentPartPr>
            <p14:xfrm>
              <a:off x="2531783" y="992982"/>
              <a:ext cx="1897084" cy="1751040"/>
            </p14:xfrm>
          </p:contentPart>
        </mc:Choice>
        <mc:Fallback xmlns="">
          <p:pic>
            <p:nvPicPr>
              <p:cNvPr id="212" name="Ink 211">
                <a:extLst>
                  <a:ext uri="{FF2B5EF4-FFF2-40B4-BE49-F238E27FC236}">
                    <a16:creationId xmlns:a16="http://schemas.microsoft.com/office/drawing/2014/main" id="{766E4DD6-D77C-42FA-962C-10DFCCCE152D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502985" y="964182"/>
                <a:ext cx="1954321" cy="182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3" name="Rectangle 212">
                <a:extLst>
                  <a:ext uri="{FF2B5EF4-FFF2-40B4-BE49-F238E27FC236}">
                    <a16:creationId xmlns:a16="http://schemas.microsoft.com/office/drawing/2014/main" id="{FB12B1A8-BE37-4064-A2DE-EF24ED46B405}"/>
                  </a:ext>
                </a:extLst>
              </p:cNvPr>
              <p:cNvSpPr/>
              <p:nvPr/>
            </p:nvSpPr>
            <p:spPr>
              <a:xfrm>
                <a:off x="9235163" y="6027930"/>
                <a:ext cx="1299330" cy="32438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sz="1400" i="1">
                            <a:solidFill>
                              <a:schemeClr val="l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1400" i="1">
                            <a:solidFill>
                              <a:schemeClr val="lt1"/>
                            </a:solidFill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CA" sz="1400" i="1">
                            <a:solidFill>
                              <a:schemeClr val="lt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CA" sz="1400" i="1">
                            <a:solidFill>
                              <a:schemeClr val="lt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CA" sz="1400" i="1">
                        <a:solidFill>
                          <a:schemeClr val="lt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CA" sz="1400" i="1" dirty="0">
                    <a:solidFill>
                      <a:schemeClr val="lt1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1400" i="1">
                            <a:solidFill>
                              <a:schemeClr val="l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1400" i="1">
                            <a:solidFill>
                              <a:schemeClr val="lt1"/>
                            </a:solidFill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m:rPr>
                            <m:nor/>
                          </m:rPr>
                          <a:rPr lang="en-CA" sz="1400" i="0">
                            <a:solidFill>
                              <a:schemeClr val="lt1"/>
                            </a:solidFill>
                            <a:latin typeface="Cambria Math" panose="02040503050406030204" pitchFamily="18" charset="0"/>
                          </a:rPr>
                          <m:t>rotor</m:t>
                        </m:r>
                      </m:sub>
                    </m:sSub>
                  </m:oMath>
                </a14:m>
                <a:endParaRPr lang="en-CA" sz="1400" i="1" dirty="0">
                  <a:solidFill>
                    <a:schemeClr val="lt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13" name="Rectangle 212">
                <a:extLst>
                  <a:ext uri="{FF2B5EF4-FFF2-40B4-BE49-F238E27FC236}">
                    <a16:creationId xmlns:a16="http://schemas.microsoft.com/office/drawing/2014/main" id="{FB12B1A8-BE37-4064-A2DE-EF24ED46B4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5163" y="6027930"/>
                <a:ext cx="1299330" cy="324384"/>
              </a:xfrm>
              <a:prstGeom prst="rect">
                <a:avLst/>
              </a:prstGeom>
              <a:blipFill>
                <a:blip r:embed="rId17"/>
                <a:stretch>
                  <a:fillRect b="-188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7123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Rectangle 113">
            <a:extLst>
              <a:ext uri="{FF2B5EF4-FFF2-40B4-BE49-F238E27FC236}">
                <a16:creationId xmlns:a16="http://schemas.microsoft.com/office/drawing/2014/main" id="{F0CCC9B1-F675-4BF4-92C7-0FB5A7BFFB11}"/>
              </a:ext>
            </a:extLst>
          </p:cNvPr>
          <p:cNvSpPr/>
          <p:nvPr/>
        </p:nvSpPr>
        <p:spPr>
          <a:xfrm rot="497192">
            <a:off x="5832846" y="3198808"/>
            <a:ext cx="7545688" cy="437791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74A605-B9DF-4588-911B-4756B393794F}"/>
              </a:ext>
            </a:extLst>
          </p:cNvPr>
          <p:cNvSpPr/>
          <p:nvPr/>
        </p:nvSpPr>
        <p:spPr>
          <a:xfrm rot="327797">
            <a:off x="6060412" y="-277695"/>
            <a:ext cx="7248394" cy="3786753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D2353B3-A3EB-45FB-8850-DCEF6811FB86}"/>
              </a:ext>
            </a:extLst>
          </p:cNvPr>
          <p:cNvSpPr/>
          <p:nvPr/>
        </p:nvSpPr>
        <p:spPr>
          <a:xfrm rot="159073">
            <a:off x="5714113" y="-195530"/>
            <a:ext cx="6539696" cy="17392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B72E4C-F3CC-43D4-BAF8-1502137558DE}"/>
              </a:ext>
            </a:extLst>
          </p:cNvPr>
          <p:cNvSpPr txBox="1"/>
          <p:nvPr/>
        </p:nvSpPr>
        <p:spPr>
          <a:xfrm>
            <a:off x="6096000" y="219918"/>
            <a:ext cx="58961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36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Mechanical Motor Dynamics</a:t>
            </a:r>
            <a:r>
              <a:rPr lang="en-CA" sz="3600" dirty="0">
                <a:solidFill>
                  <a:schemeClr val="bg1"/>
                </a:solidFill>
              </a:rPr>
              <a:t> </a:t>
            </a:r>
            <a:endParaRPr lang="en-CA" sz="36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32F3A3-C5F6-4FCF-AB2C-87CB9D72037B}"/>
              </a:ext>
            </a:extLst>
          </p:cNvPr>
          <p:cNvSpPr txBox="1"/>
          <p:nvPr/>
        </p:nvSpPr>
        <p:spPr>
          <a:xfrm>
            <a:off x="6235728" y="829250"/>
            <a:ext cx="50008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-CA" sz="1400" b="1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moment of inertia</a:t>
            </a:r>
            <a:r>
              <a:rPr lang="en-CA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component for motor 1 is the superposition of four parts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7D72220-74FA-4108-8EA1-E726253F9F5B}"/>
              </a:ext>
            </a:extLst>
          </p:cNvPr>
          <p:cNvSpPr txBox="1"/>
          <p:nvPr/>
        </p:nvSpPr>
        <p:spPr>
          <a:xfrm>
            <a:off x="4983480" y="178816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A" dirty="0"/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B4EA39F0-1050-4F41-8559-4C3A1C461392}"/>
              </a:ext>
            </a:extLst>
          </p:cNvPr>
          <p:cNvGrpSpPr/>
          <p:nvPr/>
        </p:nvGrpSpPr>
        <p:grpSpPr>
          <a:xfrm>
            <a:off x="231492" y="360185"/>
            <a:ext cx="4593604" cy="4033388"/>
            <a:chOff x="847076" y="219918"/>
            <a:chExt cx="4593604" cy="4033388"/>
          </a:xfrm>
        </p:grpSpPr>
        <mc:AlternateContent xmlns:mc="http://schemas.openxmlformats.org/markup-compatibility/2006" xmlns:am3d="http://schemas.microsoft.com/office/drawing/2017/model3d">
          <mc:Choice Requires="am3d">
            <p:graphicFrame>
              <p:nvGraphicFramePr>
                <p:cNvPr id="5" name="3D Model 4">
                  <a:extLst>
                    <a:ext uri="{FF2B5EF4-FFF2-40B4-BE49-F238E27FC236}">
                      <a16:creationId xmlns:a16="http://schemas.microsoft.com/office/drawing/2014/main" id="{CC462505-70BD-427E-91BA-86794C6CD5E1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403841858"/>
                    </p:ext>
                  </p:extLst>
                </p:nvPr>
              </p:nvGraphicFramePr>
              <p:xfrm>
                <a:off x="847076" y="219918"/>
                <a:ext cx="4333981" cy="4033388"/>
              </p:xfrm>
              <a:graphic>
                <a:graphicData uri="http://schemas.microsoft.com/office/drawing/2017/model3d">
                  <am3d:model3d r:embed="rId2">
                    <am3d:spPr>
                      <a:xfrm>
                        <a:off x="0" y="0"/>
                        <a:ext cx="4333981" cy="4033388"/>
                      </a:xfrm>
                      <a:prstGeom prst="rect">
                        <a:avLst/>
                      </a:prstGeom>
                    </am3d:spPr>
                    <am3d:camera>
                      <am3d:pos x="0" y="0" z="720000000"/>
                      <am3d:up dx="0" dy="36000000" dz="0"/>
                      <am3d:lookAt x="0" y="0" z="0"/>
                      <am3d:perspective fov="180000"/>
                    </am3d:camera>
                    <am3d:trans>
                      <am3d:meterPerModelUnit n="39183982" d="1000000"/>
                      <am3d:preTrans dx="-7124004" dy="-5465579" dz="29231926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5400001" ay="4" az="5400002"/>
                      <am3d:postTrans dx="0" dy="0" dz="0"/>
                    </am3d:trans>
                    <am3d:raster rName="Office3DRenderer" rVer="16.0.8326">
                      <am3d:blip r:embed="rId3"/>
                    </am3d:raster>
                    <am3d:winViewport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 xmlns="">
            <p:pic>
              <p:nvPicPr>
                <p:cNvPr id="5" name="3D Model 4">
                  <a:extLst>
                    <a:ext uri="{FF2B5EF4-FFF2-40B4-BE49-F238E27FC236}">
                      <a16:creationId xmlns:a16="http://schemas.microsoft.com/office/drawing/2014/main" id="{CC462505-70BD-427E-91BA-86794C6CD5E1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31492" y="360185"/>
                  <a:ext cx="4333981" cy="4033388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BBCA4185-A1BA-424E-8FA7-D10A191A424B}"/>
                </a:ext>
              </a:extLst>
            </p:cNvPr>
            <p:cNvGrpSpPr/>
            <p:nvPr/>
          </p:nvGrpSpPr>
          <p:grpSpPr>
            <a:xfrm>
              <a:off x="847076" y="574040"/>
              <a:ext cx="4593604" cy="3378200"/>
              <a:chOff x="847076" y="574040"/>
              <a:chExt cx="4593604" cy="3378200"/>
            </a:xfrm>
          </p:grpSpPr>
          <p:sp>
            <p:nvSpPr>
              <p:cNvPr id="20" name="Arc 19">
                <a:extLst>
                  <a:ext uri="{FF2B5EF4-FFF2-40B4-BE49-F238E27FC236}">
                    <a16:creationId xmlns:a16="http://schemas.microsoft.com/office/drawing/2014/main" id="{83B8C834-4F57-490E-BECD-E1DBA8E38A94}"/>
                  </a:ext>
                </a:extLst>
              </p:cNvPr>
              <p:cNvSpPr/>
              <p:nvPr/>
            </p:nvSpPr>
            <p:spPr>
              <a:xfrm>
                <a:off x="2755392" y="1610248"/>
                <a:ext cx="1207008" cy="1207008"/>
              </a:xfrm>
              <a:prstGeom prst="arc">
                <a:avLst>
                  <a:gd name="adj1" fmla="val 19621712"/>
                  <a:gd name="adj2" fmla="val 1208621"/>
                </a:avLst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1" name="Arc 20">
                <a:extLst>
                  <a:ext uri="{FF2B5EF4-FFF2-40B4-BE49-F238E27FC236}">
                    <a16:creationId xmlns:a16="http://schemas.microsoft.com/office/drawing/2014/main" id="{017A0A38-26F9-413E-8F12-51FF41FEE005}"/>
                  </a:ext>
                </a:extLst>
              </p:cNvPr>
              <p:cNvSpPr/>
              <p:nvPr/>
            </p:nvSpPr>
            <p:spPr>
              <a:xfrm>
                <a:off x="2550161" y="1391649"/>
                <a:ext cx="1638300" cy="1638300"/>
              </a:xfrm>
              <a:prstGeom prst="arc">
                <a:avLst>
                  <a:gd name="adj1" fmla="val 18747740"/>
                  <a:gd name="adj2" fmla="val 2424134"/>
                </a:avLst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B6F622F4-9004-461F-A2A3-ABEB26FC8DF2}"/>
                  </a:ext>
                </a:extLst>
              </p:cNvPr>
              <p:cNvCxnSpPr>
                <a:cxnSpLocks/>
                <a:stCxn id="37" idx="1"/>
              </p:cNvCxnSpPr>
              <p:nvPr/>
            </p:nvCxnSpPr>
            <p:spPr>
              <a:xfrm flipH="1">
                <a:off x="4112481" y="1426626"/>
                <a:ext cx="730105" cy="417377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1152159B-150C-462F-A189-83E87FAEDF25}"/>
                  </a:ext>
                </a:extLst>
              </p:cNvPr>
              <p:cNvCxnSpPr>
                <a:cxnSpLocks/>
                <a:stCxn id="36" idx="1"/>
              </p:cNvCxnSpPr>
              <p:nvPr/>
            </p:nvCxnSpPr>
            <p:spPr>
              <a:xfrm flipH="1">
                <a:off x="3962403" y="1927116"/>
                <a:ext cx="880158" cy="181084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TextBox 35">
                    <a:extLst>
                      <a:ext uri="{FF2B5EF4-FFF2-40B4-BE49-F238E27FC236}">
                        <a16:creationId xmlns:a16="http://schemas.microsoft.com/office/drawing/2014/main" id="{33507BED-65A1-4249-8C6A-057A8FB108A9}"/>
                      </a:ext>
                    </a:extLst>
                  </p:cNvPr>
                  <p:cNvSpPr txBox="1"/>
                  <p:nvPr/>
                </p:nvSpPr>
                <p:spPr>
                  <a:xfrm>
                    <a:off x="4842561" y="1769861"/>
                    <a:ext cx="562270" cy="3145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CA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1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lang="en-CA" sz="1400" b="0" i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CA" sz="1400" b="0" dirty="0"/>
                  </a:p>
                </p:txBody>
              </p:sp>
            </mc:Choice>
            <mc:Fallback xmlns="">
              <p:sp>
                <p:nvSpPr>
                  <p:cNvPr id="36" name="TextBox 35">
                    <a:extLst>
                      <a:ext uri="{FF2B5EF4-FFF2-40B4-BE49-F238E27FC236}">
                        <a16:creationId xmlns:a16="http://schemas.microsoft.com/office/drawing/2014/main" id="{33507BED-65A1-4249-8C6A-057A8FB108A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42561" y="1769861"/>
                    <a:ext cx="562270" cy="31451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5769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3CB6C21F-996C-4D1F-A6C3-C5AB6C6395F3}"/>
                      </a:ext>
                    </a:extLst>
                  </p:cNvPr>
                  <p:cNvSpPr txBox="1"/>
                  <p:nvPr/>
                </p:nvSpPr>
                <p:spPr>
                  <a:xfrm>
                    <a:off x="4842586" y="1269371"/>
                    <a:ext cx="562270" cy="3145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CA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1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lang="en-CA" sz="1400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CA" sz="1400" b="0" dirty="0"/>
                  </a:p>
                </p:txBody>
              </p:sp>
            </mc:Choice>
            <mc:Fallback xmlns=""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3CB6C21F-996C-4D1F-A6C3-C5AB6C6395F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42586" y="1269371"/>
                    <a:ext cx="562270" cy="314510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5769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A7B8DBF6-2F69-4492-948A-80F1E96655B1}"/>
                  </a:ext>
                </a:extLst>
              </p:cNvPr>
              <p:cNvCxnSpPr/>
              <p:nvPr/>
            </p:nvCxnSpPr>
            <p:spPr>
              <a:xfrm flipV="1">
                <a:off x="1214120" y="1386569"/>
                <a:ext cx="0" cy="818151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86D9DDF7-E94E-4B39-83A0-80D6502CD5A4}"/>
                  </a:ext>
                </a:extLst>
              </p:cNvPr>
              <p:cNvCxnSpPr/>
              <p:nvPr/>
            </p:nvCxnSpPr>
            <p:spPr>
              <a:xfrm flipV="1">
                <a:off x="2423160" y="1379084"/>
                <a:ext cx="0" cy="818151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DDB4D989-6455-47FB-B227-BF32C44AE4B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19200" y="1569720"/>
                <a:ext cx="1203960" cy="0"/>
              </a:xfrm>
              <a:prstGeom prst="straightConnector1">
                <a:avLst/>
              </a:prstGeom>
              <a:ln w="12700"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2EB4A027-3E02-4BA0-9044-824CDCE161C7}"/>
                      </a:ext>
                    </a:extLst>
                  </p:cNvPr>
                  <p:cNvSpPr txBox="1"/>
                  <p:nvPr/>
                </p:nvSpPr>
                <p:spPr>
                  <a:xfrm>
                    <a:off x="1380567" y="1370111"/>
                    <a:ext cx="706279" cy="307777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CA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1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lang="en-CA" sz="1400" b="0" i="0" smtClean="0">
                                  <a:latin typeface="Cambria Math" panose="02040503050406030204" pitchFamily="18" charset="0"/>
                                </a:rPr>
                                <m:t>motor</m:t>
                              </m:r>
                            </m:sub>
                          </m:sSub>
                        </m:oMath>
                      </m:oMathPara>
                    </a14:m>
                    <a:endParaRPr lang="en-CA" sz="1400" b="0" dirty="0"/>
                  </a:p>
                </p:txBody>
              </p:sp>
            </mc:Choice>
            <mc:Fallback xmlns=""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2EB4A027-3E02-4BA0-9044-824CDCE161C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80567" y="1370111"/>
                    <a:ext cx="706279" cy="30777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r="-862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6670ED17-1235-4E75-A623-D086E4A6F85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47076" y="2204720"/>
                <a:ext cx="4593604" cy="0"/>
              </a:xfrm>
              <a:prstGeom prst="line">
                <a:avLst/>
              </a:prstGeom>
              <a:ln w="12700">
                <a:prstDash val="lgDash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A2438F01-B106-44FE-93E5-C532EC4369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68040" y="574040"/>
                <a:ext cx="0" cy="3378200"/>
              </a:xfrm>
              <a:prstGeom prst="line">
                <a:avLst/>
              </a:prstGeom>
              <a:ln w="12700">
                <a:prstDash val="lgDash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B5D06320-7410-4DB6-910C-670D77AEDDB7}"/>
                  </a:ext>
                </a:extLst>
              </p:cNvPr>
              <p:cNvCxnSpPr/>
              <p:nvPr/>
            </p:nvCxnSpPr>
            <p:spPr>
              <a:xfrm flipH="1">
                <a:off x="3048000" y="1869440"/>
                <a:ext cx="320040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75BF04A5-52BD-4D87-A296-36B46C6281F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29280" y="1869440"/>
                <a:ext cx="0" cy="335280"/>
              </a:xfrm>
              <a:prstGeom prst="straightConnector1">
                <a:avLst/>
              </a:prstGeom>
              <a:ln w="12700"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TextBox 62">
                    <a:extLst>
                      <a:ext uri="{FF2B5EF4-FFF2-40B4-BE49-F238E27FC236}">
                        <a16:creationId xmlns:a16="http://schemas.microsoft.com/office/drawing/2014/main" id="{3AB7294F-DB07-46E4-B52D-5F3F7AFDDBCC}"/>
                      </a:ext>
                    </a:extLst>
                  </p:cNvPr>
                  <p:cNvSpPr txBox="1"/>
                  <p:nvPr/>
                </p:nvSpPr>
                <p:spPr>
                  <a:xfrm>
                    <a:off x="3020525" y="1583512"/>
                    <a:ext cx="228133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1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oMath>
                      </m:oMathPara>
                    </a14:m>
                    <a:endParaRPr lang="en-CA" sz="1400" b="0" dirty="0"/>
                  </a:p>
                </p:txBody>
              </p:sp>
            </mc:Choice>
            <mc:Fallback xmlns="">
              <p:sp>
                <p:nvSpPr>
                  <p:cNvPr id="63" name="TextBox 62">
                    <a:extLst>
                      <a:ext uri="{FF2B5EF4-FFF2-40B4-BE49-F238E27FC236}">
                        <a16:creationId xmlns:a16="http://schemas.microsoft.com/office/drawing/2014/main" id="{3AB7294F-DB07-46E4-B52D-5F3F7AFDDBC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20525" y="1583512"/>
                    <a:ext cx="228133" cy="307777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82BC1EEF-182B-4685-BD47-94E75D07F7CB}"/>
              </a:ext>
            </a:extLst>
          </p:cNvPr>
          <p:cNvGrpSpPr/>
          <p:nvPr/>
        </p:nvGrpSpPr>
        <p:grpSpPr>
          <a:xfrm>
            <a:off x="80486" y="4418338"/>
            <a:ext cx="4895615" cy="1459764"/>
            <a:chOff x="691216" y="4537393"/>
            <a:chExt cx="4895615" cy="1459764"/>
          </a:xfrm>
        </p:grpSpPr>
        <mc:AlternateContent xmlns:mc="http://schemas.openxmlformats.org/markup-compatibility/2006" xmlns:am3d="http://schemas.microsoft.com/office/drawing/2017/model3d">
          <mc:Choice Requires="am3d">
            <p:graphicFrame>
              <p:nvGraphicFramePr>
                <p:cNvPr id="9" name="3D Model 8">
                  <a:extLst>
                    <a:ext uri="{FF2B5EF4-FFF2-40B4-BE49-F238E27FC236}">
                      <a16:creationId xmlns:a16="http://schemas.microsoft.com/office/drawing/2014/main" id="{7BF40E0A-09B9-4CBA-A867-C63620DDE8F7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2807274918"/>
                    </p:ext>
                  </p:extLst>
                </p:nvPr>
              </p:nvGraphicFramePr>
              <p:xfrm>
                <a:off x="691216" y="4537393"/>
                <a:ext cx="4645700" cy="1459764"/>
              </p:xfrm>
              <a:graphic>
                <a:graphicData uri="http://schemas.microsoft.com/office/drawing/2017/model3d">
                  <am3d:model3d r:embed="rId2">
                    <am3d:spPr>
                      <a:xfrm>
                        <a:off x="0" y="0"/>
                        <a:ext cx="4645700" cy="1459764"/>
                      </a:xfrm>
                      <a:prstGeom prst="rect">
                        <a:avLst/>
                      </a:prstGeom>
                    </am3d:spPr>
                    <am3d:camera>
                      <am3d:pos x="0" y="0" z="720000000"/>
                      <am3d:up dx="0" dy="36000000" dz="0"/>
                      <am3d:lookAt x="0" y="0" z="0"/>
                      <am3d:perspective fov="63880"/>
                    </am3d:camera>
                    <am3d:trans>
                      <am3d:meterPerModelUnit n="39183982" d="1000000"/>
                      <am3d:preTrans dx="-7124004" dy="-5465579" dz="29231926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-6" ay="5398813"/>
                      <am3d:postTrans dx="0" dy="0" dz="0"/>
                    </am3d:trans>
                    <am3d:raster rName="Office3DRenderer" rVer="16.0.8326">
                      <am3d:blip r:embed="rId9"/>
                    </am3d:raster>
                    <am3d:winViewport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 xmlns="">
            <p:pic>
              <p:nvPicPr>
                <p:cNvPr id="9" name="3D Model 8">
                  <a:extLst>
                    <a:ext uri="{FF2B5EF4-FFF2-40B4-BE49-F238E27FC236}">
                      <a16:creationId xmlns:a16="http://schemas.microsoft.com/office/drawing/2014/main" id="{7BF40E0A-09B9-4CBA-A867-C63620DDE8F7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0486" y="4418338"/>
                  <a:ext cx="4645700" cy="1459764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D662893-9E42-4C9C-9B8A-51D80DC11AD6}"/>
                </a:ext>
              </a:extLst>
            </p:cNvPr>
            <p:cNvGrpSpPr/>
            <p:nvPr/>
          </p:nvGrpSpPr>
          <p:grpSpPr>
            <a:xfrm>
              <a:off x="3962400" y="5209698"/>
              <a:ext cx="1624431" cy="321755"/>
              <a:chOff x="3962400" y="5209698"/>
              <a:chExt cx="1624431" cy="321755"/>
            </a:xfrm>
          </p:grpSpPr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177D92BF-4C71-430E-BC50-E7C994B8ADB9}"/>
                  </a:ext>
                </a:extLst>
              </p:cNvPr>
              <p:cNvCxnSpPr/>
              <p:nvPr/>
            </p:nvCxnSpPr>
            <p:spPr>
              <a:xfrm>
                <a:off x="3962400" y="5273040"/>
                <a:ext cx="1121664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CD497724-3524-4B22-9061-88166F32A562}"/>
                  </a:ext>
                </a:extLst>
              </p:cNvPr>
              <p:cNvCxnSpPr/>
              <p:nvPr/>
            </p:nvCxnSpPr>
            <p:spPr>
              <a:xfrm>
                <a:off x="3962400" y="5462016"/>
                <a:ext cx="1121664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3777FD68-AA4F-4B59-8D86-0F517A408C12}"/>
                  </a:ext>
                </a:extLst>
              </p:cNvPr>
              <p:cNvCxnSpPr/>
              <p:nvPr/>
            </p:nvCxnSpPr>
            <p:spPr>
              <a:xfrm>
                <a:off x="4943856" y="5273040"/>
                <a:ext cx="0" cy="195072"/>
              </a:xfrm>
              <a:prstGeom prst="straightConnector1">
                <a:avLst/>
              </a:prstGeom>
              <a:ln w="12700"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4ED29D83-8706-44C7-BE48-69CDDAA33AE2}"/>
                      </a:ext>
                    </a:extLst>
                  </p:cNvPr>
                  <p:cNvSpPr txBox="1"/>
                  <p:nvPr/>
                </p:nvSpPr>
                <p:spPr>
                  <a:xfrm>
                    <a:off x="5024561" y="5209698"/>
                    <a:ext cx="562270" cy="3217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CA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1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lang="en-CA" sz="1400" b="0" i="0" smtClean="0">
                                  <a:latin typeface="Cambria Math" panose="02040503050406030204" pitchFamily="18" charset="0"/>
                                </a:rPr>
                                <m:t>link</m:t>
                              </m:r>
                            </m:sub>
                          </m:sSub>
                        </m:oMath>
                      </m:oMathPara>
                    </a14:m>
                    <a:endParaRPr lang="en-CA" sz="1400" b="0" dirty="0"/>
                  </a:p>
                </p:txBody>
              </p:sp>
            </mc:Choice>
            <mc:Fallback xmlns=""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4ED29D83-8706-44C7-BE48-69CDDAA33AE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24561" y="5209698"/>
                    <a:ext cx="562270" cy="321755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3774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25A9DA8F-C1F2-4C0C-9CF5-3DEF57BE4BCC}"/>
              </a:ext>
            </a:extLst>
          </p:cNvPr>
          <p:cNvSpPr txBox="1"/>
          <p:nvPr/>
        </p:nvSpPr>
        <p:spPr>
          <a:xfrm>
            <a:off x="6502527" y="1768091"/>
            <a:ext cx="55750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b="1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Motor 0 rotor:</a:t>
            </a:r>
            <a:r>
              <a:rPr lang="en-CA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Inertia due to the internal rotor of the outer motor</a:t>
            </a:r>
            <a:endParaRPr lang="en-CA" sz="1400" b="1" i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EB53F743-84F0-43DC-9B8D-F5F91CDDD116}"/>
              </a:ext>
            </a:extLst>
          </p:cNvPr>
          <p:cNvGrpSpPr/>
          <p:nvPr/>
        </p:nvGrpSpPr>
        <p:grpSpPr>
          <a:xfrm>
            <a:off x="6426231" y="2344987"/>
            <a:ext cx="5575011" cy="861388"/>
            <a:chOff x="6385497" y="2608458"/>
            <a:chExt cx="5575011" cy="8613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Rectangle 74">
                  <a:extLst>
                    <a:ext uri="{FF2B5EF4-FFF2-40B4-BE49-F238E27FC236}">
                      <a16:creationId xmlns:a16="http://schemas.microsoft.com/office/drawing/2014/main" id="{20C397E3-4E02-4820-8020-2DF8341C5D2D}"/>
                    </a:ext>
                  </a:extLst>
                </p:cNvPr>
                <p:cNvSpPr/>
                <p:nvPr/>
              </p:nvSpPr>
              <p:spPr>
                <a:xfrm>
                  <a:off x="8466491" y="3007155"/>
                  <a:ext cx="3329629" cy="46269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sz="14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1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en-CA" sz="1400" i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link</m:t>
                            </m:r>
                          </m:sub>
                        </m:sSub>
                        <m:r>
                          <a:rPr lang="en-CA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CA" sz="1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CA" sz="1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en-CA" sz="1400" b="0" i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m</m:t>
                                </m:r>
                                <m:r>
                                  <m:rPr>
                                    <m:nor/>
                                  </m:rPr>
                                  <a:rPr lang="en-CA" sz="1400" i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ass</m:t>
                                </m:r>
                              </m:e>
                              <m:sub>
                                <m:r>
                                  <m:rPr>
                                    <m:nor/>
                                  </m:rPr>
                                  <a:rPr lang="en-CA" sz="1400" i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link</m:t>
                                </m:r>
                              </m:sub>
                            </m:sSub>
                          </m:num>
                          <m:den>
                            <m:r>
                              <a:rPr lang="en-CA" sz="1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12</m:t>
                            </m:r>
                          </m:den>
                        </m:f>
                        <m:d>
                          <m:dPr>
                            <m:ctrlPr>
                              <a:rPr lang="en-CA" sz="1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1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  <m:d>
                              <m:dPr>
                                <m:ctrlPr>
                                  <a:rPr lang="en-CA" sz="1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CA" sz="1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CA" sz="14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CA" sz="14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CA" sz="140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CA" sz="1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CA" sz="1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CA" sz="1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CA" sz="14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CA" sz="14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CA" sz="14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CA" sz="1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CA" sz="1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CA" sz="1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CA" sz="1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1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m:rPr>
                                        <m:nor/>
                                      </m:rPr>
                                      <a:rPr lang="en-CA" sz="1400" b="0" i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CA" sz="1400" i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ink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CA" sz="1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oMath>
                    </m:oMathPara>
                  </a14:m>
                  <a:endParaRPr lang="en-CA" sz="14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75" name="Rectangle 74">
                  <a:extLst>
                    <a:ext uri="{FF2B5EF4-FFF2-40B4-BE49-F238E27FC236}">
                      <a16:creationId xmlns:a16="http://schemas.microsoft.com/office/drawing/2014/main" id="{20C397E3-4E02-4820-8020-2DF8341C5D2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66491" y="3007155"/>
                  <a:ext cx="3329629" cy="462691"/>
                </a:xfrm>
                <a:prstGeom prst="rect">
                  <a:avLst/>
                </a:prstGeom>
                <a:blipFill>
                  <a:blip r:embed="rId12"/>
                  <a:stretch>
                    <a:fillRect b="-2632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764163B-A83B-46CF-929A-717BCC7C1C91}"/>
                </a:ext>
              </a:extLst>
            </p:cNvPr>
            <p:cNvSpPr txBox="1"/>
            <p:nvPr/>
          </p:nvSpPr>
          <p:spPr>
            <a:xfrm>
              <a:off x="6385497" y="2608458"/>
              <a:ext cx="557501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400" b="1" i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Aluminium link:</a:t>
              </a:r>
              <a:r>
                <a:rPr lang="en-CA" sz="14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Hollow cylinder. Mass is its volume multiplied by 6061 aluminium density</a:t>
              </a:r>
              <a:endParaRPr lang="en-CA" sz="1400" b="1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9AC2063-4663-48F9-A44B-B2A1D3C14910}"/>
                  </a:ext>
                </a:extLst>
              </p:cNvPr>
              <p:cNvSpPr txBox="1"/>
              <p:nvPr/>
            </p:nvSpPr>
            <p:spPr>
              <a:xfrm>
                <a:off x="6257603" y="3750737"/>
                <a:ext cx="5709921" cy="3243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1400" b="1" i="1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Motor 1 &amp; counter weight</a:t>
                </a:r>
                <a:r>
                  <a:rPr lang="en-CA" sz="1400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: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CA" sz="14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mas</m:t>
                    </m:r>
                    <m:sSub>
                      <m:sSubPr>
                        <m:ctrlPr>
                          <a:rPr lang="en-CA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CA" sz="14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s</m:t>
                        </m:r>
                      </m:e>
                      <m:sub>
                        <m:r>
                          <a:rPr lang="en-CA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𝑐</m:t>
                        </m:r>
                        <m:r>
                          <a:rPr lang="en-CA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.</m:t>
                        </m:r>
                        <m:r>
                          <a:rPr lang="en-CA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𝑤</m:t>
                        </m:r>
                        <m:r>
                          <a:rPr lang="en-CA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.</m:t>
                        </m:r>
                      </m:sub>
                    </m:sSub>
                    <m:r>
                      <a:rPr lang="en-CA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m:rPr>
                        <m:nor/>
                      </m:rPr>
                      <a:rPr lang="en-CA" sz="14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mas</m:t>
                    </m:r>
                    <m:sSub>
                      <m:sSubPr>
                        <m:ctrlPr>
                          <a:rPr lang="en-CA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CA" sz="14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s</m:t>
                        </m:r>
                      </m:e>
                      <m:sub>
                        <m:r>
                          <a:rPr lang="en-CA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𝑞</m:t>
                        </m:r>
                        <m:r>
                          <a:rPr lang="en-CA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</m:oMath>
                </a14:m>
                <a:endParaRPr lang="en-CA" sz="1400" b="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9AC2063-4663-48F9-A44B-B2A1D3C149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7603" y="3750737"/>
                <a:ext cx="5709921" cy="324384"/>
              </a:xfrm>
              <a:prstGeom prst="rect">
                <a:avLst/>
              </a:prstGeom>
              <a:blipFill>
                <a:blip r:embed="rId13"/>
                <a:stretch>
                  <a:fillRect l="-321" t="-3774" b="-1320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74FCBA6-B84B-4893-A601-A75ABECD5279}"/>
              </a:ext>
            </a:extLst>
          </p:cNvPr>
          <p:cNvCxnSpPr/>
          <p:nvPr/>
        </p:nvCxnSpPr>
        <p:spPr>
          <a:xfrm flipH="1">
            <a:off x="3007360" y="3627120"/>
            <a:ext cx="1325766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BD9C976-C53E-44E6-A442-FA9ABD387F64}"/>
                  </a:ext>
                </a:extLst>
              </p:cNvPr>
              <p:cNvSpPr txBox="1"/>
              <p:nvPr/>
            </p:nvSpPr>
            <p:spPr>
              <a:xfrm>
                <a:off x="4272233" y="3433775"/>
                <a:ext cx="951606" cy="39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CA">
                              <a:latin typeface="Cambria Math" panose="02040503050406030204" pitchFamily="18" charset="0"/>
                            </a:rPr>
                            <m:t>mas</m:t>
                          </m:r>
                          <m:r>
                            <m:rPr>
                              <m:nor/>
                            </m:rPr>
                            <a:rPr lang="en-CA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BD9C976-C53E-44E6-A442-FA9ABD387F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2233" y="3433775"/>
                <a:ext cx="951606" cy="390748"/>
              </a:xfrm>
              <a:prstGeom prst="rect">
                <a:avLst/>
              </a:prstGeom>
              <a:blipFill>
                <a:blip r:embed="rId14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E7A8BFB-CB09-4AE4-85A4-7A5F7A6606E9}"/>
              </a:ext>
            </a:extLst>
          </p:cNvPr>
          <p:cNvCxnSpPr/>
          <p:nvPr/>
        </p:nvCxnSpPr>
        <p:spPr>
          <a:xfrm flipH="1">
            <a:off x="3007360" y="1149515"/>
            <a:ext cx="1325766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C14C5E9-EEC2-4285-8A93-A6CAC92451E4}"/>
                  </a:ext>
                </a:extLst>
              </p:cNvPr>
              <p:cNvSpPr txBox="1"/>
              <p:nvPr/>
            </p:nvSpPr>
            <p:spPr>
              <a:xfrm>
                <a:off x="4272233" y="956170"/>
                <a:ext cx="10534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CA">
                              <a:latin typeface="Cambria Math" panose="02040503050406030204" pitchFamily="18" charset="0"/>
                            </a:rPr>
                            <m:t>mas</m:t>
                          </m:r>
                          <m:r>
                            <m:rPr>
                              <m:nor/>
                            </m:rPr>
                            <a:rPr lang="en-CA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C14C5E9-EEC2-4285-8A93-A6CAC92451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2233" y="956170"/>
                <a:ext cx="1053429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F54FD57-33F1-4534-B3F7-E43A3ADEE382}"/>
              </a:ext>
            </a:extLst>
          </p:cNvPr>
          <p:cNvCxnSpPr>
            <a:cxnSpLocks/>
          </p:cNvCxnSpPr>
          <p:nvPr/>
        </p:nvCxnSpPr>
        <p:spPr>
          <a:xfrm flipH="1">
            <a:off x="2349246" y="5972800"/>
            <a:ext cx="857250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7B0783DE-2653-4661-BB61-A7CEE386F9D5}"/>
              </a:ext>
            </a:extLst>
          </p:cNvPr>
          <p:cNvCxnSpPr>
            <a:cxnSpLocks/>
          </p:cNvCxnSpPr>
          <p:nvPr/>
        </p:nvCxnSpPr>
        <p:spPr>
          <a:xfrm>
            <a:off x="3206496" y="5243566"/>
            <a:ext cx="0" cy="82576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6EFD4F99-0DD2-4614-A442-408D934E1B56}"/>
              </a:ext>
            </a:extLst>
          </p:cNvPr>
          <p:cNvCxnSpPr>
            <a:cxnSpLocks/>
          </p:cNvCxnSpPr>
          <p:nvPr/>
        </p:nvCxnSpPr>
        <p:spPr>
          <a:xfrm>
            <a:off x="2349246" y="5243566"/>
            <a:ext cx="0" cy="82576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E17728EA-DFCB-4040-931D-46873560DE96}"/>
                  </a:ext>
                </a:extLst>
              </p:cNvPr>
              <p:cNvSpPr txBox="1"/>
              <p:nvPr/>
            </p:nvSpPr>
            <p:spPr>
              <a:xfrm>
                <a:off x="2590816" y="5835916"/>
                <a:ext cx="365766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400" b="0" i="1" smtClean="0">
                          <a:latin typeface="Cambria Math" panose="02040503050406030204" pitchFamily="18" charset="0"/>
                        </a:rPr>
                        <m:t>∅</m:t>
                      </m:r>
                      <m:r>
                        <a:rPr lang="en-CA" sz="1400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CA" sz="1400" b="0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E17728EA-DFCB-4040-931D-46873560DE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16" y="5835916"/>
                <a:ext cx="365766" cy="307777"/>
              </a:xfrm>
              <a:prstGeom prst="rect">
                <a:avLst/>
              </a:prstGeom>
              <a:blipFill>
                <a:blip r:embed="rId21"/>
                <a:stretch>
                  <a:fillRect r="-333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9" name="Group 98">
            <a:extLst>
              <a:ext uri="{FF2B5EF4-FFF2-40B4-BE49-F238E27FC236}">
                <a16:creationId xmlns:a16="http://schemas.microsoft.com/office/drawing/2014/main" id="{08A86A5E-7820-4B20-8A06-C1A5384527BF}"/>
              </a:ext>
            </a:extLst>
          </p:cNvPr>
          <p:cNvGrpSpPr/>
          <p:nvPr/>
        </p:nvGrpSpPr>
        <p:grpSpPr>
          <a:xfrm>
            <a:off x="7457505" y="4067878"/>
            <a:ext cx="3042642" cy="1490347"/>
            <a:chOff x="6790206" y="4099777"/>
            <a:chExt cx="3042642" cy="1490347"/>
          </a:xfrm>
        </p:grpSpPr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035583AB-EAB1-4344-92C8-21FED0A75056}"/>
                </a:ext>
              </a:extLst>
            </p:cNvPr>
            <p:cNvGrpSpPr/>
            <p:nvPr/>
          </p:nvGrpSpPr>
          <p:grpSpPr>
            <a:xfrm>
              <a:off x="6790206" y="4099777"/>
              <a:ext cx="1876266" cy="1490347"/>
              <a:chOff x="6790206" y="4099777"/>
              <a:chExt cx="1876266" cy="1490347"/>
            </a:xfrm>
          </p:grpSpPr>
          <mc:AlternateContent xmlns:mc="http://schemas.openxmlformats.org/markup-compatibility/2006" xmlns:am3d="http://schemas.microsoft.com/office/drawing/2017/model3d">
            <mc:Choice Requires="am3d">
              <p:graphicFrame>
                <p:nvGraphicFramePr>
                  <p:cNvPr id="24" name="3D Model 23">
                    <a:extLst>
                      <a:ext uri="{FF2B5EF4-FFF2-40B4-BE49-F238E27FC236}">
                        <a16:creationId xmlns:a16="http://schemas.microsoft.com/office/drawing/2014/main" id="{AD5B7145-CFFE-4A35-9B0B-A4277D116C30}"/>
                      </a:ext>
                    </a:extLst>
                  </p:cNvPr>
                  <p:cNvGraphicFramePr>
                    <a:graphicFrameLocks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1063090107"/>
                      </p:ext>
                    </p:extLst>
                  </p:nvPr>
                </p:nvGraphicFramePr>
                <p:xfrm>
                  <a:off x="6790206" y="4099777"/>
                  <a:ext cx="1876266" cy="1490347"/>
                </p:xfrm>
                <a:graphic>
                  <a:graphicData uri="http://schemas.microsoft.com/office/drawing/2017/model3d">
                    <am3d:model3d r:embed="rId22">
                      <am3d:spPr>
                        <a:xfrm>
                          <a:off x="0" y="0"/>
                          <a:ext cx="1876266" cy="1490347"/>
                        </a:xfrm>
                        <a:prstGeom prst="rect">
                          <a:avLst/>
                        </a:prstGeom>
                      </am3d:spPr>
                      <am3d:camera>
                        <am3d:pos x="535024" y="-717909" z="720000000"/>
                        <am3d:up dx="0" dy="36000000" dz="0"/>
                        <am3d:lookAt x="535024" y="-717909" z="0"/>
                        <am3d:perspective fov="141272"/>
                      </am3d:camera>
                      <am3d:trans>
                        <am3d:meterPerModelUnit n="48778576" d="1000000"/>
                        <am3d:preTrans dx="-9796015" dy="-6284374" dz="33942346"/>
                        <am3d:scale>
                          <am3d:sx n="1000000" d="1000000"/>
                          <am3d:sy n="1000000" d="1000000"/>
                          <am3d:sz n="1000000" d="1000000"/>
                        </am3d:scale>
                        <am3d:rot ax="2999639" ay="-1362567" az="-1482166"/>
                        <am3d:postTrans dx="1804939" dy="763140" dz="0"/>
                      </am3d:trans>
                      <am3d:raster rName="Office3DRenderer" rVer="16.0.8326">
                        <am3d:blip r:embed="rId23"/>
                      </am3d:raster>
                      <am3d:winViewport/>
                      <am3d:ambientLight>
                        <am3d:clr>
                          <a:scrgbClr r="50000" g="50000" b="50000"/>
                        </am3d:clr>
                        <am3d:illuminance n="500000" d="1000000"/>
                      </am3d:ambientLight>
                      <am3d:ptLight rad="0">
                        <am3d:clr>
                          <a:scrgbClr r="100000" g="75000" b="50000"/>
                        </am3d:clr>
                        <am3d:intensity n="9765625" d="1000000"/>
                        <am3d:pos x="21959998" y="70920001" z="16344003"/>
                      </am3d:ptLight>
                      <am3d:ptLight rad="0">
                        <am3d:clr>
                          <a:scrgbClr r="40000" g="60000" b="95000"/>
                        </am3d:clr>
                        <am3d:intensity n="12250000" d="1000000"/>
                        <am3d:pos x="-37964106" y="51130435" z="57631972"/>
                      </am3d:ptLight>
                      <am3d:ptLight rad="0">
                        <am3d:clr>
                          <a:scrgbClr r="86837" g="72700" b="100000"/>
                        </am3d:clr>
                        <am3d:intensity n="3125000" d="1000000"/>
                        <am3d:pos x="-37739122" y="58056624" z="-34769649"/>
                      </am3d:ptLight>
                    </am3d:model3d>
                  </a:graphicData>
                </a:graphic>
              </p:graphicFrame>
            </mc:Choice>
            <mc:Fallback xmlns="">
              <p:pic>
                <p:nvPicPr>
                  <p:cNvPr id="24" name="3D Model 23">
                    <a:extLst>
                      <a:ext uri="{FF2B5EF4-FFF2-40B4-BE49-F238E27FC236}">
                        <a16:creationId xmlns:a16="http://schemas.microsoft.com/office/drawing/2014/main" id="{AD5B7145-CFFE-4A35-9B0B-A4277D116C30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 noCrop="1"/>
                  </p:cNvPicPr>
                  <p:nvPr/>
                </p:nvPicPr>
                <p:blipFill>
                  <a:blip r:embed="rId24"/>
                  <a:stretch>
                    <a:fillRect/>
                  </a:stretch>
                </p:blipFill>
                <p:spPr>
                  <a:xfrm>
                    <a:off x="7457505" y="4067878"/>
                    <a:ext cx="1876266" cy="1490347"/>
                  </a:xfrm>
                  <a:prstGeom prst="rect">
                    <a:avLst/>
                  </a:prstGeom>
                </p:spPr>
              </p:pic>
            </mc:Fallback>
          </mc:AlternateContent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896CA5B0-419B-4DDC-A952-975678319FC1}"/>
                  </a:ext>
                </a:extLst>
              </p:cNvPr>
              <p:cNvSpPr/>
              <p:nvPr/>
            </p:nvSpPr>
            <p:spPr>
              <a:xfrm>
                <a:off x="6809740" y="4234181"/>
                <a:ext cx="1828800" cy="1200712"/>
              </a:xfrm>
              <a:custGeom>
                <a:avLst/>
                <a:gdLst>
                  <a:gd name="connsiteX0" fmla="*/ 220980 w 1828800"/>
                  <a:gd name="connsiteY0" fmla="*/ 0 h 1209040"/>
                  <a:gd name="connsiteX1" fmla="*/ 91440 w 1828800"/>
                  <a:gd name="connsiteY1" fmla="*/ 83820 h 1209040"/>
                  <a:gd name="connsiteX2" fmla="*/ 2540 w 1828800"/>
                  <a:gd name="connsiteY2" fmla="*/ 259080 h 1209040"/>
                  <a:gd name="connsiteX3" fmla="*/ 0 w 1828800"/>
                  <a:gd name="connsiteY3" fmla="*/ 416560 h 1209040"/>
                  <a:gd name="connsiteX4" fmla="*/ 43180 w 1828800"/>
                  <a:gd name="connsiteY4" fmla="*/ 505460 h 1209040"/>
                  <a:gd name="connsiteX5" fmla="*/ 1562100 w 1828800"/>
                  <a:gd name="connsiteY5" fmla="*/ 1209040 h 1209040"/>
                  <a:gd name="connsiteX6" fmla="*/ 1671320 w 1828800"/>
                  <a:gd name="connsiteY6" fmla="*/ 1150620 h 1209040"/>
                  <a:gd name="connsiteX7" fmla="*/ 1765300 w 1828800"/>
                  <a:gd name="connsiteY7" fmla="*/ 1038860 h 1209040"/>
                  <a:gd name="connsiteX8" fmla="*/ 1828800 w 1828800"/>
                  <a:gd name="connsiteY8" fmla="*/ 850900 h 1209040"/>
                  <a:gd name="connsiteX9" fmla="*/ 1826260 w 1828800"/>
                  <a:gd name="connsiteY9" fmla="*/ 718820 h 1209040"/>
                  <a:gd name="connsiteX10" fmla="*/ 1772920 w 1828800"/>
                  <a:gd name="connsiteY10" fmla="*/ 637540 h 1209040"/>
                  <a:gd name="connsiteX11" fmla="*/ 220980 w 1828800"/>
                  <a:gd name="connsiteY11" fmla="*/ 0 h 1209040"/>
                  <a:gd name="connsiteX0" fmla="*/ 289560 w 1828800"/>
                  <a:gd name="connsiteY0" fmla="*/ 0 h 1221740"/>
                  <a:gd name="connsiteX1" fmla="*/ 91440 w 1828800"/>
                  <a:gd name="connsiteY1" fmla="*/ 96520 h 1221740"/>
                  <a:gd name="connsiteX2" fmla="*/ 2540 w 1828800"/>
                  <a:gd name="connsiteY2" fmla="*/ 271780 h 1221740"/>
                  <a:gd name="connsiteX3" fmla="*/ 0 w 1828800"/>
                  <a:gd name="connsiteY3" fmla="*/ 429260 h 1221740"/>
                  <a:gd name="connsiteX4" fmla="*/ 43180 w 1828800"/>
                  <a:gd name="connsiteY4" fmla="*/ 518160 h 1221740"/>
                  <a:gd name="connsiteX5" fmla="*/ 1562100 w 1828800"/>
                  <a:gd name="connsiteY5" fmla="*/ 1221740 h 1221740"/>
                  <a:gd name="connsiteX6" fmla="*/ 1671320 w 1828800"/>
                  <a:gd name="connsiteY6" fmla="*/ 1163320 h 1221740"/>
                  <a:gd name="connsiteX7" fmla="*/ 1765300 w 1828800"/>
                  <a:gd name="connsiteY7" fmla="*/ 1051560 h 1221740"/>
                  <a:gd name="connsiteX8" fmla="*/ 1828800 w 1828800"/>
                  <a:gd name="connsiteY8" fmla="*/ 863600 h 1221740"/>
                  <a:gd name="connsiteX9" fmla="*/ 1826260 w 1828800"/>
                  <a:gd name="connsiteY9" fmla="*/ 731520 h 1221740"/>
                  <a:gd name="connsiteX10" fmla="*/ 1772920 w 1828800"/>
                  <a:gd name="connsiteY10" fmla="*/ 650240 h 1221740"/>
                  <a:gd name="connsiteX11" fmla="*/ 289560 w 1828800"/>
                  <a:gd name="connsiteY11" fmla="*/ 0 h 1221740"/>
                  <a:gd name="connsiteX0" fmla="*/ 289560 w 1828800"/>
                  <a:gd name="connsiteY0" fmla="*/ 0 h 1221740"/>
                  <a:gd name="connsiteX1" fmla="*/ 91440 w 1828800"/>
                  <a:gd name="connsiteY1" fmla="*/ 96520 h 1221740"/>
                  <a:gd name="connsiteX2" fmla="*/ 2540 w 1828800"/>
                  <a:gd name="connsiteY2" fmla="*/ 271780 h 1221740"/>
                  <a:gd name="connsiteX3" fmla="*/ 0 w 1828800"/>
                  <a:gd name="connsiteY3" fmla="*/ 429260 h 1221740"/>
                  <a:gd name="connsiteX4" fmla="*/ 43180 w 1828800"/>
                  <a:gd name="connsiteY4" fmla="*/ 518160 h 1221740"/>
                  <a:gd name="connsiteX5" fmla="*/ 1562100 w 1828800"/>
                  <a:gd name="connsiteY5" fmla="*/ 1221740 h 1221740"/>
                  <a:gd name="connsiteX6" fmla="*/ 1671320 w 1828800"/>
                  <a:gd name="connsiteY6" fmla="*/ 1163320 h 1221740"/>
                  <a:gd name="connsiteX7" fmla="*/ 1765300 w 1828800"/>
                  <a:gd name="connsiteY7" fmla="*/ 1051560 h 1221740"/>
                  <a:gd name="connsiteX8" fmla="*/ 1828800 w 1828800"/>
                  <a:gd name="connsiteY8" fmla="*/ 863600 h 1221740"/>
                  <a:gd name="connsiteX9" fmla="*/ 1826260 w 1828800"/>
                  <a:gd name="connsiteY9" fmla="*/ 731520 h 1221740"/>
                  <a:gd name="connsiteX10" fmla="*/ 1772920 w 1828800"/>
                  <a:gd name="connsiteY10" fmla="*/ 650240 h 1221740"/>
                  <a:gd name="connsiteX11" fmla="*/ 289560 w 1828800"/>
                  <a:gd name="connsiteY11" fmla="*/ 0 h 1221740"/>
                  <a:gd name="connsiteX0" fmla="*/ 289560 w 1828800"/>
                  <a:gd name="connsiteY0" fmla="*/ 0 h 1221740"/>
                  <a:gd name="connsiteX1" fmla="*/ 91440 w 1828800"/>
                  <a:gd name="connsiteY1" fmla="*/ 96520 h 1221740"/>
                  <a:gd name="connsiteX2" fmla="*/ 2540 w 1828800"/>
                  <a:gd name="connsiteY2" fmla="*/ 271780 h 1221740"/>
                  <a:gd name="connsiteX3" fmla="*/ 0 w 1828800"/>
                  <a:gd name="connsiteY3" fmla="*/ 429260 h 1221740"/>
                  <a:gd name="connsiteX4" fmla="*/ 43180 w 1828800"/>
                  <a:gd name="connsiteY4" fmla="*/ 518160 h 1221740"/>
                  <a:gd name="connsiteX5" fmla="*/ 1562100 w 1828800"/>
                  <a:gd name="connsiteY5" fmla="*/ 1221740 h 1221740"/>
                  <a:gd name="connsiteX6" fmla="*/ 1671320 w 1828800"/>
                  <a:gd name="connsiteY6" fmla="*/ 1163320 h 1221740"/>
                  <a:gd name="connsiteX7" fmla="*/ 1765300 w 1828800"/>
                  <a:gd name="connsiteY7" fmla="*/ 1051560 h 1221740"/>
                  <a:gd name="connsiteX8" fmla="*/ 1828800 w 1828800"/>
                  <a:gd name="connsiteY8" fmla="*/ 863600 h 1221740"/>
                  <a:gd name="connsiteX9" fmla="*/ 1826260 w 1828800"/>
                  <a:gd name="connsiteY9" fmla="*/ 731520 h 1221740"/>
                  <a:gd name="connsiteX10" fmla="*/ 1772920 w 1828800"/>
                  <a:gd name="connsiteY10" fmla="*/ 650240 h 1221740"/>
                  <a:gd name="connsiteX11" fmla="*/ 289560 w 1828800"/>
                  <a:gd name="connsiteY11" fmla="*/ 0 h 1221740"/>
                  <a:gd name="connsiteX0" fmla="*/ 289560 w 1828800"/>
                  <a:gd name="connsiteY0" fmla="*/ 0 h 1221740"/>
                  <a:gd name="connsiteX1" fmla="*/ 91440 w 1828800"/>
                  <a:gd name="connsiteY1" fmla="*/ 96520 h 1221740"/>
                  <a:gd name="connsiteX2" fmla="*/ 2540 w 1828800"/>
                  <a:gd name="connsiteY2" fmla="*/ 271780 h 1221740"/>
                  <a:gd name="connsiteX3" fmla="*/ 0 w 1828800"/>
                  <a:gd name="connsiteY3" fmla="*/ 429260 h 1221740"/>
                  <a:gd name="connsiteX4" fmla="*/ 129540 w 1828800"/>
                  <a:gd name="connsiteY4" fmla="*/ 566420 h 1221740"/>
                  <a:gd name="connsiteX5" fmla="*/ 1562100 w 1828800"/>
                  <a:gd name="connsiteY5" fmla="*/ 1221740 h 1221740"/>
                  <a:gd name="connsiteX6" fmla="*/ 1671320 w 1828800"/>
                  <a:gd name="connsiteY6" fmla="*/ 1163320 h 1221740"/>
                  <a:gd name="connsiteX7" fmla="*/ 1765300 w 1828800"/>
                  <a:gd name="connsiteY7" fmla="*/ 1051560 h 1221740"/>
                  <a:gd name="connsiteX8" fmla="*/ 1828800 w 1828800"/>
                  <a:gd name="connsiteY8" fmla="*/ 863600 h 1221740"/>
                  <a:gd name="connsiteX9" fmla="*/ 1826260 w 1828800"/>
                  <a:gd name="connsiteY9" fmla="*/ 731520 h 1221740"/>
                  <a:gd name="connsiteX10" fmla="*/ 1772920 w 1828800"/>
                  <a:gd name="connsiteY10" fmla="*/ 650240 h 1221740"/>
                  <a:gd name="connsiteX11" fmla="*/ 289560 w 1828800"/>
                  <a:gd name="connsiteY11" fmla="*/ 0 h 1221740"/>
                  <a:gd name="connsiteX0" fmla="*/ 289560 w 1828800"/>
                  <a:gd name="connsiteY0" fmla="*/ 0 h 1221740"/>
                  <a:gd name="connsiteX1" fmla="*/ 91440 w 1828800"/>
                  <a:gd name="connsiteY1" fmla="*/ 96520 h 1221740"/>
                  <a:gd name="connsiteX2" fmla="*/ 2540 w 1828800"/>
                  <a:gd name="connsiteY2" fmla="*/ 271780 h 1221740"/>
                  <a:gd name="connsiteX3" fmla="*/ 0 w 1828800"/>
                  <a:gd name="connsiteY3" fmla="*/ 429260 h 1221740"/>
                  <a:gd name="connsiteX4" fmla="*/ 129540 w 1828800"/>
                  <a:gd name="connsiteY4" fmla="*/ 566420 h 1221740"/>
                  <a:gd name="connsiteX5" fmla="*/ 1562100 w 1828800"/>
                  <a:gd name="connsiteY5" fmla="*/ 1221740 h 1221740"/>
                  <a:gd name="connsiteX6" fmla="*/ 1671320 w 1828800"/>
                  <a:gd name="connsiteY6" fmla="*/ 1163320 h 1221740"/>
                  <a:gd name="connsiteX7" fmla="*/ 1765300 w 1828800"/>
                  <a:gd name="connsiteY7" fmla="*/ 1051560 h 1221740"/>
                  <a:gd name="connsiteX8" fmla="*/ 1828800 w 1828800"/>
                  <a:gd name="connsiteY8" fmla="*/ 863600 h 1221740"/>
                  <a:gd name="connsiteX9" fmla="*/ 1826260 w 1828800"/>
                  <a:gd name="connsiteY9" fmla="*/ 731520 h 1221740"/>
                  <a:gd name="connsiteX10" fmla="*/ 1772920 w 1828800"/>
                  <a:gd name="connsiteY10" fmla="*/ 650240 h 1221740"/>
                  <a:gd name="connsiteX11" fmla="*/ 289560 w 1828800"/>
                  <a:gd name="connsiteY11" fmla="*/ 0 h 1221740"/>
                  <a:gd name="connsiteX0" fmla="*/ 289560 w 1828800"/>
                  <a:gd name="connsiteY0" fmla="*/ 0 h 1178560"/>
                  <a:gd name="connsiteX1" fmla="*/ 91440 w 1828800"/>
                  <a:gd name="connsiteY1" fmla="*/ 96520 h 1178560"/>
                  <a:gd name="connsiteX2" fmla="*/ 2540 w 1828800"/>
                  <a:gd name="connsiteY2" fmla="*/ 271780 h 1178560"/>
                  <a:gd name="connsiteX3" fmla="*/ 0 w 1828800"/>
                  <a:gd name="connsiteY3" fmla="*/ 429260 h 1178560"/>
                  <a:gd name="connsiteX4" fmla="*/ 129540 w 1828800"/>
                  <a:gd name="connsiteY4" fmla="*/ 566420 h 1178560"/>
                  <a:gd name="connsiteX5" fmla="*/ 1422400 w 1828800"/>
                  <a:gd name="connsiteY5" fmla="*/ 1178560 h 1178560"/>
                  <a:gd name="connsiteX6" fmla="*/ 1671320 w 1828800"/>
                  <a:gd name="connsiteY6" fmla="*/ 1163320 h 1178560"/>
                  <a:gd name="connsiteX7" fmla="*/ 1765300 w 1828800"/>
                  <a:gd name="connsiteY7" fmla="*/ 1051560 h 1178560"/>
                  <a:gd name="connsiteX8" fmla="*/ 1828800 w 1828800"/>
                  <a:gd name="connsiteY8" fmla="*/ 863600 h 1178560"/>
                  <a:gd name="connsiteX9" fmla="*/ 1826260 w 1828800"/>
                  <a:gd name="connsiteY9" fmla="*/ 731520 h 1178560"/>
                  <a:gd name="connsiteX10" fmla="*/ 1772920 w 1828800"/>
                  <a:gd name="connsiteY10" fmla="*/ 650240 h 1178560"/>
                  <a:gd name="connsiteX11" fmla="*/ 289560 w 1828800"/>
                  <a:gd name="connsiteY11" fmla="*/ 0 h 1178560"/>
                  <a:gd name="connsiteX0" fmla="*/ 289560 w 1828800"/>
                  <a:gd name="connsiteY0" fmla="*/ 0 h 1185467"/>
                  <a:gd name="connsiteX1" fmla="*/ 91440 w 1828800"/>
                  <a:gd name="connsiteY1" fmla="*/ 96520 h 1185467"/>
                  <a:gd name="connsiteX2" fmla="*/ 2540 w 1828800"/>
                  <a:gd name="connsiteY2" fmla="*/ 271780 h 1185467"/>
                  <a:gd name="connsiteX3" fmla="*/ 0 w 1828800"/>
                  <a:gd name="connsiteY3" fmla="*/ 429260 h 1185467"/>
                  <a:gd name="connsiteX4" fmla="*/ 129540 w 1828800"/>
                  <a:gd name="connsiteY4" fmla="*/ 566420 h 1185467"/>
                  <a:gd name="connsiteX5" fmla="*/ 1422400 w 1828800"/>
                  <a:gd name="connsiteY5" fmla="*/ 1178560 h 1185467"/>
                  <a:gd name="connsiteX6" fmla="*/ 1671320 w 1828800"/>
                  <a:gd name="connsiteY6" fmla="*/ 1163320 h 1185467"/>
                  <a:gd name="connsiteX7" fmla="*/ 1765300 w 1828800"/>
                  <a:gd name="connsiteY7" fmla="*/ 1051560 h 1185467"/>
                  <a:gd name="connsiteX8" fmla="*/ 1828800 w 1828800"/>
                  <a:gd name="connsiteY8" fmla="*/ 863600 h 1185467"/>
                  <a:gd name="connsiteX9" fmla="*/ 1826260 w 1828800"/>
                  <a:gd name="connsiteY9" fmla="*/ 731520 h 1185467"/>
                  <a:gd name="connsiteX10" fmla="*/ 1772920 w 1828800"/>
                  <a:gd name="connsiteY10" fmla="*/ 650240 h 1185467"/>
                  <a:gd name="connsiteX11" fmla="*/ 289560 w 1828800"/>
                  <a:gd name="connsiteY11" fmla="*/ 0 h 1185467"/>
                  <a:gd name="connsiteX0" fmla="*/ 289560 w 1828800"/>
                  <a:gd name="connsiteY0" fmla="*/ 0 h 1200712"/>
                  <a:gd name="connsiteX1" fmla="*/ 91440 w 1828800"/>
                  <a:gd name="connsiteY1" fmla="*/ 96520 h 1200712"/>
                  <a:gd name="connsiteX2" fmla="*/ 2540 w 1828800"/>
                  <a:gd name="connsiteY2" fmla="*/ 271780 h 1200712"/>
                  <a:gd name="connsiteX3" fmla="*/ 0 w 1828800"/>
                  <a:gd name="connsiteY3" fmla="*/ 429260 h 1200712"/>
                  <a:gd name="connsiteX4" fmla="*/ 129540 w 1828800"/>
                  <a:gd name="connsiteY4" fmla="*/ 566420 h 1200712"/>
                  <a:gd name="connsiteX5" fmla="*/ 1422400 w 1828800"/>
                  <a:gd name="connsiteY5" fmla="*/ 1178560 h 1200712"/>
                  <a:gd name="connsiteX6" fmla="*/ 1628140 w 1828800"/>
                  <a:gd name="connsiteY6" fmla="*/ 1198880 h 1200712"/>
                  <a:gd name="connsiteX7" fmla="*/ 1765300 w 1828800"/>
                  <a:gd name="connsiteY7" fmla="*/ 1051560 h 1200712"/>
                  <a:gd name="connsiteX8" fmla="*/ 1828800 w 1828800"/>
                  <a:gd name="connsiteY8" fmla="*/ 863600 h 1200712"/>
                  <a:gd name="connsiteX9" fmla="*/ 1826260 w 1828800"/>
                  <a:gd name="connsiteY9" fmla="*/ 731520 h 1200712"/>
                  <a:gd name="connsiteX10" fmla="*/ 1772920 w 1828800"/>
                  <a:gd name="connsiteY10" fmla="*/ 650240 h 1200712"/>
                  <a:gd name="connsiteX11" fmla="*/ 289560 w 1828800"/>
                  <a:gd name="connsiteY11" fmla="*/ 0 h 12007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28800" h="1200712">
                    <a:moveTo>
                      <a:pt x="289560" y="0"/>
                    </a:moveTo>
                    <a:cubicBezTo>
                      <a:pt x="180340" y="14393"/>
                      <a:pt x="157480" y="64347"/>
                      <a:pt x="91440" y="96520"/>
                    </a:cubicBezTo>
                    <a:lnTo>
                      <a:pt x="2540" y="271780"/>
                    </a:lnTo>
                    <a:cubicBezTo>
                      <a:pt x="1693" y="324273"/>
                      <a:pt x="847" y="376767"/>
                      <a:pt x="0" y="429260"/>
                    </a:cubicBezTo>
                    <a:lnTo>
                      <a:pt x="129540" y="566420"/>
                    </a:lnTo>
                    <a:lnTo>
                      <a:pt x="1422400" y="1178560"/>
                    </a:lnTo>
                    <a:cubicBezTo>
                      <a:pt x="1546013" y="1198880"/>
                      <a:pt x="1545167" y="1203960"/>
                      <a:pt x="1628140" y="1198880"/>
                    </a:cubicBezTo>
                    <a:lnTo>
                      <a:pt x="1765300" y="1051560"/>
                    </a:lnTo>
                    <a:lnTo>
                      <a:pt x="1828800" y="863600"/>
                    </a:lnTo>
                    <a:cubicBezTo>
                      <a:pt x="1827953" y="819573"/>
                      <a:pt x="1827107" y="775547"/>
                      <a:pt x="1826260" y="731520"/>
                    </a:cubicBezTo>
                    <a:lnTo>
                      <a:pt x="1772920" y="650240"/>
                    </a:lnTo>
                    <a:cubicBezTo>
                      <a:pt x="1278467" y="433493"/>
                      <a:pt x="806873" y="201507"/>
                      <a:pt x="289560" y="0"/>
                    </a:cubicBezTo>
                    <a:close/>
                  </a:path>
                </a:pathLst>
              </a:custGeom>
              <a:noFill/>
              <a:ln w="381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C2143CED-2FA8-44AF-A71E-8CC68E01F80A}"/>
                  </a:ext>
                </a:extLst>
              </p:cNvPr>
              <p:cNvSpPr/>
              <p:nvPr/>
            </p:nvSpPr>
            <p:spPr>
              <a:xfrm>
                <a:off x="7411720" y="4488180"/>
                <a:ext cx="556260" cy="670560"/>
              </a:xfrm>
              <a:custGeom>
                <a:avLst/>
                <a:gdLst>
                  <a:gd name="connsiteX0" fmla="*/ 0 w 556260"/>
                  <a:gd name="connsiteY0" fmla="*/ 299720 h 670560"/>
                  <a:gd name="connsiteX1" fmla="*/ 0 w 556260"/>
                  <a:gd name="connsiteY1" fmla="*/ 505460 h 670560"/>
                  <a:gd name="connsiteX2" fmla="*/ 335280 w 556260"/>
                  <a:gd name="connsiteY2" fmla="*/ 670560 h 670560"/>
                  <a:gd name="connsiteX3" fmla="*/ 337820 w 556260"/>
                  <a:gd name="connsiteY3" fmla="*/ 447040 h 670560"/>
                  <a:gd name="connsiteX4" fmla="*/ 373380 w 556260"/>
                  <a:gd name="connsiteY4" fmla="*/ 350520 h 670560"/>
                  <a:gd name="connsiteX5" fmla="*/ 414020 w 556260"/>
                  <a:gd name="connsiteY5" fmla="*/ 284480 h 670560"/>
                  <a:gd name="connsiteX6" fmla="*/ 462280 w 556260"/>
                  <a:gd name="connsiteY6" fmla="*/ 223520 h 670560"/>
                  <a:gd name="connsiteX7" fmla="*/ 510540 w 556260"/>
                  <a:gd name="connsiteY7" fmla="*/ 175260 h 670560"/>
                  <a:gd name="connsiteX8" fmla="*/ 556260 w 556260"/>
                  <a:gd name="connsiteY8" fmla="*/ 149860 h 670560"/>
                  <a:gd name="connsiteX9" fmla="*/ 264160 w 556260"/>
                  <a:gd name="connsiteY9" fmla="*/ 5080 h 670560"/>
                  <a:gd name="connsiteX10" fmla="*/ 203200 w 556260"/>
                  <a:gd name="connsiteY10" fmla="*/ 0 h 670560"/>
                  <a:gd name="connsiteX11" fmla="*/ 134620 w 556260"/>
                  <a:gd name="connsiteY11" fmla="*/ 43180 h 670560"/>
                  <a:gd name="connsiteX12" fmla="*/ 73660 w 556260"/>
                  <a:gd name="connsiteY12" fmla="*/ 137160 h 670560"/>
                  <a:gd name="connsiteX13" fmla="*/ 0 w 556260"/>
                  <a:gd name="connsiteY13" fmla="*/ 299720 h 6705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556260" h="670560">
                    <a:moveTo>
                      <a:pt x="0" y="299720"/>
                    </a:moveTo>
                    <a:lnTo>
                      <a:pt x="0" y="505460"/>
                    </a:lnTo>
                    <a:lnTo>
                      <a:pt x="335280" y="670560"/>
                    </a:lnTo>
                    <a:cubicBezTo>
                      <a:pt x="336127" y="596053"/>
                      <a:pt x="336973" y="521547"/>
                      <a:pt x="337820" y="447040"/>
                    </a:cubicBezTo>
                    <a:lnTo>
                      <a:pt x="373380" y="350520"/>
                    </a:lnTo>
                    <a:lnTo>
                      <a:pt x="414020" y="284480"/>
                    </a:lnTo>
                    <a:lnTo>
                      <a:pt x="462280" y="223520"/>
                    </a:lnTo>
                    <a:lnTo>
                      <a:pt x="510540" y="175260"/>
                    </a:lnTo>
                    <a:lnTo>
                      <a:pt x="556260" y="149860"/>
                    </a:lnTo>
                    <a:lnTo>
                      <a:pt x="264160" y="5080"/>
                    </a:lnTo>
                    <a:lnTo>
                      <a:pt x="203200" y="0"/>
                    </a:lnTo>
                    <a:lnTo>
                      <a:pt x="134620" y="43180"/>
                    </a:lnTo>
                    <a:lnTo>
                      <a:pt x="73660" y="137160"/>
                    </a:lnTo>
                    <a:lnTo>
                      <a:pt x="0" y="299720"/>
                    </a:lnTo>
                    <a:close/>
                  </a:path>
                </a:pathLst>
              </a:custGeom>
              <a:solidFill>
                <a:schemeClr val="dk1">
                  <a:alpha val="50000"/>
                </a:schemeClr>
              </a:solidFill>
              <a:ln w="3810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mc:AlternateContent xmlns:mc="http://schemas.openxmlformats.org/markup-compatibility/2006" xmlns:p14="http://schemas.microsoft.com/office/powerpoint/2010/main">
            <mc:Choice Requires="p14">
              <p:contentPart p14:bwMode="auto" r:id="rId25">
                <p14:nvContentPartPr>
                  <p14:cNvPr id="87" name="Ink 86">
                    <a:extLst>
                      <a:ext uri="{FF2B5EF4-FFF2-40B4-BE49-F238E27FC236}">
                        <a16:creationId xmlns:a16="http://schemas.microsoft.com/office/drawing/2014/main" id="{76E4660F-3F71-43BB-AABF-01A823A2C0E2}"/>
                      </a:ext>
                    </a:extLst>
                  </p14:cNvPr>
                  <p14:cNvContentPartPr/>
                  <p14:nvPr/>
                </p14:nvContentPartPr>
                <p14:xfrm>
                  <a:off x="7165377" y="5031877"/>
                  <a:ext cx="293760" cy="253728"/>
                </p14:xfrm>
              </p:contentPart>
            </mc:Choice>
            <mc:Fallback xmlns="">
              <p:pic>
                <p:nvPicPr>
                  <p:cNvPr id="87" name="Ink 86">
                    <a:extLst>
                      <a:ext uri="{FF2B5EF4-FFF2-40B4-BE49-F238E27FC236}">
                        <a16:creationId xmlns:a16="http://schemas.microsoft.com/office/drawing/2014/main" id="{76E4660F-3F71-43BB-AABF-01A823A2C0E2}"/>
                      </a:ext>
                    </a:extLst>
                  </p:cNvPr>
                  <p:cNvPicPr/>
                  <p:nvPr/>
                </p:nvPicPr>
                <p:blipFill>
                  <a:blip r:embed="rId26"/>
                  <a:stretch>
                    <a:fillRect/>
                  </a:stretch>
                </p:blipFill>
                <p:spPr>
                  <a:xfrm>
                    <a:off x="7136647" y="5003126"/>
                    <a:ext cx="350860" cy="310871"/>
                  </a:xfrm>
                  <a:prstGeom prst="rect">
                    <a:avLst/>
                  </a:prstGeom>
                </p:spPr>
              </p:pic>
            </mc:Fallback>
          </mc:AlternateContent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B85AD768-EAD4-46BD-AB11-A6D780AD6A4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251651" y="4432347"/>
                <a:ext cx="807750" cy="853258"/>
              </a:xfrm>
              <a:prstGeom prst="line">
                <a:avLst/>
              </a:prstGeom>
              <a:ln w="12700">
                <a:prstDash val="lgDash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B984FCFB-109C-4984-81E9-C14B459DCC42}"/>
                </a:ext>
              </a:extLst>
            </p:cNvPr>
            <p:cNvSpPr txBox="1"/>
            <p:nvPr/>
          </p:nvSpPr>
          <p:spPr>
            <a:xfrm>
              <a:off x="8826541" y="4698680"/>
              <a:ext cx="1006307" cy="307777"/>
            </a:xfrm>
            <a:prstGeom prst="rect">
              <a:avLst/>
            </a:prstGeom>
            <a:solidFill>
              <a:schemeClr val="accent6"/>
            </a:solidFill>
          </p:spPr>
          <p:txBody>
            <a:bodyPr wrap="square" rtlCol="0">
              <a:spAutoFit/>
            </a:bodyPr>
            <a:lstStyle/>
            <a:p>
              <a:r>
                <a:rPr lang="en-CA" sz="14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Extended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2D65F48E-93AC-4F46-978F-2A116E760DC3}"/>
                </a:ext>
              </a:extLst>
            </p:cNvPr>
            <p:cNvSpPr txBox="1"/>
            <p:nvPr/>
          </p:nvSpPr>
          <p:spPr>
            <a:xfrm>
              <a:off x="8823999" y="4353099"/>
              <a:ext cx="1008849" cy="307777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CA" sz="14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Imaginary</a:t>
              </a:r>
            </a:p>
          </p:txBody>
        </p: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902E0DA3-9AEE-48E2-A955-2B93ABC0E4A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675880" y="4497958"/>
              <a:ext cx="1148119" cy="13728"/>
            </a:xfrm>
            <a:prstGeom prst="line">
              <a:avLst/>
            </a:prstGeom>
            <a:ln w="38100">
              <a:solidFill>
                <a:schemeClr val="accent5">
                  <a:lumMod val="75000"/>
                </a:schemeClr>
              </a:solidFill>
              <a:headEnd type="oval" w="med" len="med"/>
              <a:tailEnd type="oval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31B64B5E-29F8-4944-B516-1D292D6F62B4}"/>
                </a:ext>
              </a:extLst>
            </p:cNvPr>
            <p:cNvCxnSpPr/>
            <p:nvPr/>
          </p:nvCxnSpPr>
          <p:spPr>
            <a:xfrm flipH="1">
              <a:off x="8466437" y="4844950"/>
              <a:ext cx="357562" cy="0"/>
            </a:xfrm>
            <a:prstGeom prst="line">
              <a:avLst/>
            </a:prstGeom>
            <a:ln w="38100">
              <a:headEnd type="oval" w="med" len="med"/>
              <a:tailEnd type="oval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C37E9C3A-69ED-4DE3-BB70-A8B49692B46F}"/>
              </a:ext>
            </a:extLst>
          </p:cNvPr>
          <p:cNvGrpSpPr/>
          <p:nvPr/>
        </p:nvGrpSpPr>
        <p:grpSpPr>
          <a:xfrm>
            <a:off x="6100897" y="6070572"/>
            <a:ext cx="4962728" cy="418000"/>
            <a:chOff x="6688401" y="6178311"/>
            <a:chExt cx="4962728" cy="418000"/>
          </a:xfrm>
        </p:grpSpPr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90BB814C-5646-40FA-B29D-64E8353D33E3}"/>
                </a:ext>
              </a:extLst>
            </p:cNvPr>
            <p:cNvSpPr/>
            <p:nvPr/>
          </p:nvSpPr>
          <p:spPr>
            <a:xfrm>
              <a:off x="8473554" y="6208930"/>
              <a:ext cx="2434475" cy="36093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58E74E89-D293-4D5E-8372-A306F8D06AF9}"/>
                    </a:ext>
                  </a:extLst>
                </p:cNvPr>
                <p:cNvSpPr/>
                <p:nvPr/>
              </p:nvSpPr>
              <p:spPr>
                <a:xfrm>
                  <a:off x="6688401" y="6178311"/>
                  <a:ext cx="4962728" cy="4180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CA" sz="1400" i="1" smtClean="0">
                              <a:solidFill>
                                <a:schemeClr val="l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400" i="1">
                              <a:solidFill>
                                <a:schemeClr val="lt1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CA" sz="1400" i="1">
                              <a:solidFill>
                                <a:schemeClr val="lt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CA" sz="1400" i="1">
                              <a:solidFill>
                                <a:schemeClr val="lt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CA" sz="1400" i="1">
                          <a:solidFill>
                            <a:schemeClr val="l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CA" sz="1400" i="1" dirty="0">
                      <a:solidFill>
                        <a:schemeClr val="lt1"/>
                      </a:solidFill>
                      <a:latin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CA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400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CA" sz="1400" i="0">
                              <a:latin typeface="Cambria Math" panose="02040503050406030204" pitchFamily="18" charset="0"/>
                            </a:rPr>
                            <m:t>link</m:t>
                          </m:r>
                        </m:sub>
                      </m:sSub>
                      <m:r>
                        <a:rPr lang="en-CA" sz="1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400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CA" sz="1400" i="0">
                              <a:latin typeface="Cambria Math" panose="02040503050406030204" pitchFamily="18" charset="0"/>
                            </a:rPr>
                            <m:t>rotor</m:t>
                          </m:r>
                        </m:sub>
                      </m:sSub>
                      <m:r>
                        <a:rPr lang="en-CA" sz="14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CA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1400" b="0" i="1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CA" sz="14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CA" sz="1400" b="0" i="1" smtClean="0">
                                  <a:latin typeface="Cambria Math" panose="02040503050406030204" pitchFamily="18" charset="0"/>
                                </a:rPr>
                                <m:t>0 </m:t>
                              </m:r>
                              <m:r>
                                <m:rPr>
                                  <m:nor/>
                                </m:rPr>
                                <a:rPr lang="en-CA" sz="1400" b="0" i="0" smtClean="0">
                                  <a:latin typeface="Cambria Math" panose="02040503050406030204" pitchFamily="18" charset="0"/>
                                </a:rPr>
                                <m:t>weight</m:t>
                              </m:r>
                            </m:sub>
                          </m:sSub>
                          <m:r>
                            <a:rPr lang="en-CA" sz="14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CA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1400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lang="en-CA" sz="1400" i="0">
                                  <a:latin typeface="Cambria Math" panose="02040503050406030204" pitchFamily="18" charset="0"/>
                                </a:rPr>
                                <m:t>counter</m:t>
                              </m:r>
                              <m:r>
                                <m:rPr>
                                  <m:nor/>
                                </m:rPr>
                                <a:rPr lang="en-CA" sz="1400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CA" sz="1400" i="0">
                                  <a:latin typeface="Cambria Math" panose="02040503050406030204" pitchFamily="18" charset="0"/>
                                </a:rPr>
                                <m:t>weight</m:t>
                              </m:r>
                            </m:sub>
                          </m:sSub>
                        </m:e>
                      </m:d>
                    </m:oMath>
                  </a14:m>
                  <a:endParaRPr lang="en-CA" sz="1400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58E74E89-D293-4D5E-8372-A306F8D06AF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88401" y="6178311"/>
                  <a:ext cx="4962728" cy="418000"/>
                </a:xfrm>
                <a:prstGeom prst="rect">
                  <a:avLst/>
                </a:prstGeom>
                <a:blipFill>
                  <a:blip r:embed="rId27"/>
                  <a:stretch>
                    <a:fillRect b="-735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7DF16973-586F-4529-81A2-9BE92F2CF15A}"/>
              </a:ext>
            </a:extLst>
          </p:cNvPr>
          <p:cNvGrpSpPr/>
          <p:nvPr/>
        </p:nvGrpSpPr>
        <p:grpSpPr>
          <a:xfrm>
            <a:off x="6087433" y="5690672"/>
            <a:ext cx="4553362" cy="365206"/>
            <a:chOff x="6654402" y="5463757"/>
            <a:chExt cx="4553362" cy="365206"/>
          </a:xfrm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2490F0F6-F0B0-4B48-BDEB-18876FF0C9A7}"/>
                </a:ext>
              </a:extLst>
            </p:cNvPr>
            <p:cNvSpPr/>
            <p:nvPr/>
          </p:nvSpPr>
          <p:spPr>
            <a:xfrm>
              <a:off x="6708308" y="5504579"/>
              <a:ext cx="2325964" cy="32438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DF90DBDB-D8C0-4EED-B4FC-9130A3B7EFA3}"/>
                    </a:ext>
                  </a:extLst>
                </p:cNvPr>
                <p:cNvSpPr/>
                <p:nvPr/>
              </p:nvSpPr>
              <p:spPr>
                <a:xfrm>
                  <a:off x="6654402" y="5463757"/>
                  <a:ext cx="4553362" cy="36093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sz="14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1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CA" sz="1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CA" sz="1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1 </m:t>
                            </m:r>
                            <m:r>
                              <m:rPr>
                                <m:nor/>
                              </m:rPr>
                              <a:rPr lang="en-CA" sz="1400" i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weight</m:t>
                            </m:r>
                          </m:sub>
                        </m:sSub>
                        <m:r>
                          <a:rPr lang="en-CA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CA" sz="1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1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en-CA" sz="1400" i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counter</m:t>
                            </m:r>
                            <m:r>
                              <m:rPr>
                                <m:nor/>
                              </m:rPr>
                              <a:rPr lang="en-CA" sz="1400" i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CA" sz="1400" i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weight</m:t>
                            </m:r>
                          </m:sub>
                        </m:sSub>
                        <m:r>
                          <a:rPr lang="en-CA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CA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en-CA" sz="1400" b="0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extended</m:t>
                            </m:r>
                          </m:sub>
                        </m:sSub>
                        <m:r>
                          <a:rPr lang="en-CA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CA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en-CA" sz="1400" b="0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imaginary</m:t>
                            </m:r>
                          </m:sub>
                        </m:sSub>
                      </m:oMath>
                    </m:oMathPara>
                  </a14:m>
                  <a:endParaRPr lang="en-CA" sz="14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DF90DBDB-D8C0-4EED-B4FC-9130A3B7EFA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54402" y="5463757"/>
                  <a:ext cx="4553362" cy="360933"/>
                </a:xfrm>
                <a:prstGeom prst="rect">
                  <a:avLst/>
                </a:prstGeom>
                <a:blipFill>
                  <a:blip r:embed="rId28"/>
                  <a:stretch>
                    <a:fillRect b="-8475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F95A58C4-03A9-4E8C-B19A-FC31F2C44258}"/>
              </a:ext>
            </a:extLst>
          </p:cNvPr>
          <p:cNvCxnSpPr/>
          <p:nvPr/>
        </p:nvCxnSpPr>
        <p:spPr>
          <a:xfrm>
            <a:off x="7071360" y="4551680"/>
            <a:ext cx="553720" cy="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27408437-DF3D-484F-9815-ED31C1FBFE6A}"/>
              </a:ext>
            </a:extLst>
          </p:cNvPr>
          <p:cNvCxnSpPr>
            <a:cxnSpLocks/>
          </p:cNvCxnSpPr>
          <p:nvPr/>
        </p:nvCxnSpPr>
        <p:spPr>
          <a:xfrm flipH="1">
            <a:off x="9136779" y="5185120"/>
            <a:ext cx="504731" cy="9404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8D18CB9A-CA8F-4A86-8E93-78DC7C8E7A23}"/>
              </a:ext>
            </a:extLst>
          </p:cNvPr>
          <p:cNvSpPr txBox="1"/>
          <p:nvPr/>
        </p:nvSpPr>
        <p:spPr>
          <a:xfrm>
            <a:off x="6298116" y="4397791"/>
            <a:ext cx="8260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Motor 1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119C6168-A132-4789-A191-EC19E4ABDD1C}"/>
              </a:ext>
            </a:extLst>
          </p:cNvPr>
          <p:cNvSpPr txBox="1"/>
          <p:nvPr/>
        </p:nvSpPr>
        <p:spPr>
          <a:xfrm>
            <a:off x="9607863" y="5016329"/>
            <a:ext cx="1403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Counter weight</a:t>
            </a:r>
          </a:p>
        </p:txBody>
      </p:sp>
    </p:spTree>
    <p:extLst>
      <p:ext uri="{BB962C8B-B14F-4D97-AF65-F5344CB8AC3E}">
        <p14:creationId xmlns:p14="http://schemas.microsoft.com/office/powerpoint/2010/main" val="524861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837FE55E-F4A1-4FBB-B63F-7B881A7F2D66}"/>
              </a:ext>
            </a:extLst>
          </p:cNvPr>
          <p:cNvSpPr/>
          <p:nvPr/>
        </p:nvSpPr>
        <p:spPr>
          <a:xfrm rot="21068087">
            <a:off x="-616715" y="-605915"/>
            <a:ext cx="6636920" cy="8401473"/>
          </a:xfrm>
          <a:prstGeom prst="rect">
            <a:avLst/>
          </a:pr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5000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5E58356-3508-4E77-82CD-1849A3E9D251}"/>
              </a:ext>
            </a:extLst>
          </p:cNvPr>
          <p:cNvSpPr txBox="1"/>
          <p:nvPr/>
        </p:nvSpPr>
        <p:spPr>
          <a:xfrm>
            <a:off x="228842" y="233541"/>
            <a:ext cx="27494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36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Static Friction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00F8E0F3-7615-40D7-8CF1-A564F609766E}"/>
                  </a:ext>
                </a:extLst>
              </p:cNvPr>
              <p:cNvSpPr txBox="1"/>
              <p:nvPr/>
            </p:nvSpPr>
            <p:spPr>
              <a:xfrm>
                <a:off x="135695" y="1974630"/>
                <a:ext cx="5208608" cy="5371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CA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𝑠𝑡𝑎𝑡𝑖𝑐</m:t>
                          </m:r>
                        </m:sub>
                      </m:sSub>
                      <m:r>
                        <a:rPr lang="en-CA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CA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𝑠𝐹</m:t>
                          </m:r>
                        </m:sub>
                      </m:sSub>
                      <m:sSub>
                        <m:sSubPr>
                          <m:ctrlPr>
                            <a:rPr lang="en-CA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CA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CA" sz="1400" b="0" dirty="0">
                  <a:solidFill>
                    <a:schemeClr val="bg1"/>
                  </a:solidFill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CA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𝑠𝑡𝑎𝑡𝑖𝑐</m:t>
                          </m:r>
                        </m:sub>
                      </m:sSub>
                      <m:r>
                        <a:rPr lang="en-CA" sz="1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CA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𝑠𝐹</m:t>
                          </m:r>
                        </m:sub>
                      </m:sSub>
                      <m:r>
                        <a:rPr lang="en-CA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r>
                        <a:rPr lang="en-CA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CA" sz="14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mas</m:t>
                      </m:r>
                      <m:sSub>
                        <m:sSubPr>
                          <m:ctrlPr>
                            <a:rPr lang="en-CA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CA" sz="14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CA" sz="14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link</m:t>
                          </m:r>
                        </m:sub>
                      </m:sSub>
                      <m:r>
                        <a:rPr lang="en-CA" sz="14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CA" sz="14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mass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CA" sz="14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q</m:t>
                          </m:r>
                          <m:r>
                            <a:rPr lang="en-CA" sz="14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CA" sz="14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CA" sz="14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mass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CA" sz="14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</m:t>
                          </m:r>
                          <m:r>
                            <a:rPr lang="en-CA" sz="14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CA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  <m:r>
                            <a:rPr lang="en-CA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</m:sub>
                      </m:sSub>
                      <m:r>
                        <a:rPr lang="en-CA" sz="14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1400" b="0" dirty="0">
                  <a:solidFill>
                    <a:schemeClr val="bg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00F8E0F3-7615-40D7-8CF1-A564F60976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695" y="1974630"/>
                <a:ext cx="5208608" cy="537198"/>
              </a:xfrm>
              <a:prstGeom prst="rect">
                <a:avLst/>
              </a:prstGeom>
              <a:blipFill>
                <a:blip r:embed="rId2"/>
                <a:stretch>
                  <a:fillRect b="-227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>
            <a:extLst>
              <a:ext uri="{FF2B5EF4-FFF2-40B4-BE49-F238E27FC236}">
                <a16:creationId xmlns:a16="http://schemas.microsoft.com/office/drawing/2014/main" id="{7C69DE90-9773-47E3-A5C5-0AEFFEB95C27}"/>
              </a:ext>
            </a:extLst>
          </p:cNvPr>
          <p:cNvSpPr txBox="1"/>
          <p:nvPr/>
        </p:nvSpPr>
        <p:spPr>
          <a:xfrm>
            <a:off x="135695" y="1357775"/>
            <a:ext cx="50560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b="1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Static friction </a:t>
            </a:r>
            <a:r>
              <a:rPr lang="en-CA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works against the applied force and turns into dynamic friction after motor starts moving. It is given by: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82F8A3BA-E7FF-4968-A545-7807E75ED622}"/>
                  </a:ext>
                </a:extLst>
              </p:cNvPr>
              <p:cNvSpPr txBox="1"/>
              <p:nvPr/>
            </p:nvSpPr>
            <p:spPr>
              <a:xfrm>
                <a:off x="264990" y="5932813"/>
                <a:ext cx="439665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1400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Motor 1 does not experience any noticeable static friction since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CA" sz="14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mas</m:t>
                    </m:r>
                    <m:sSub>
                      <m:sSubPr>
                        <m:ctrlPr>
                          <a:rPr lang="en-CA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CA" sz="14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s</m:t>
                        </m:r>
                      </m:e>
                      <m:sub>
                        <m:r>
                          <m:rPr>
                            <m:nor/>
                          </m:rPr>
                          <a:rPr lang="en-CA" sz="14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rotor</m:t>
                        </m:r>
                      </m:sub>
                    </m:sSub>
                    <m:r>
                      <a:rPr lang="en-CA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≅0</m:t>
                    </m:r>
                  </m:oMath>
                </a14:m>
                <a:endParaRPr lang="en-CA" sz="14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82F8A3BA-E7FF-4968-A545-7807E75ED6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990" y="5932813"/>
                <a:ext cx="4396658" cy="523220"/>
              </a:xfrm>
              <a:prstGeom prst="rect">
                <a:avLst/>
              </a:prstGeom>
              <a:blipFill>
                <a:blip r:embed="rId3"/>
                <a:stretch>
                  <a:fillRect l="-416" t="-3488" b="-1046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7" name="Group 46">
            <a:extLst>
              <a:ext uri="{FF2B5EF4-FFF2-40B4-BE49-F238E27FC236}">
                <a16:creationId xmlns:a16="http://schemas.microsoft.com/office/drawing/2014/main" id="{B65002C1-2EE0-4C6C-ABF5-AD210BBBB196}"/>
              </a:ext>
            </a:extLst>
          </p:cNvPr>
          <p:cNvGrpSpPr/>
          <p:nvPr/>
        </p:nvGrpSpPr>
        <p:grpSpPr>
          <a:xfrm>
            <a:off x="7399300" y="1904989"/>
            <a:ext cx="3953685" cy="981000"/>
            <a:chOff x="7150060" y="1658001"/>
            <a:chExt cx="3953685" cy="981000"/>
          </a:xfrm>
        </p:grpSpPr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B974A49E-B95B-41E8-99E8-D10551B74E0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25757"/>
            <a:stretch/>
          </p:blipFill>
          <p:spPr>
            <a:xfrm>
              <a:off x="7900968" y="1658001"/>
              <a:ext cx="2140191" cy="981000"/>
            </a:xfrm>
            <a:prstGeom prst="rect">
              <a:avLst/>
            </a:prstGeom>
          </p:spPr>
        </p:pic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5CF91061-F0B3-424F-80B1-115FE7856ED2}"/>
                </a:ext>
              </a:extLst>
            </p:cNvPr>
            <p:cNvSpPr txBox="1"/>
            <p:nvPr/>
          </p:nvSpPr>
          <p:spPr>
            <a:xfrm>
              <a:off x="10041159" y="1994611"/>
              <a:ext cx="10625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400" dirty="0">
                  <a:latin typeface="Segoe UI" panose="020B0502040204020203" pitchFamily="34" charset="0"/>
                  <a:cs typeface="Segoe UI" panose="020B0502040204020203" pitchFamily="34" charset="0"/>
                </a:rPr>
                <a:t>angle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9104118-DBDB-4467-A0C0-19E1E3D76632}"/>
                </a:ext>
              </a:extLst>
            </p:cNvPr>
            <p:cNvSpPr txBox="1"/>
            <p:nvPr/>
          </p:nvSpPr>
          <p:spPr>
            <a:xfrm>
              <a:off x="7150060" y="1994611"/>
              <a:ext cx="8158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400" dirty="0">
                  <a:latin typeface="Segoe UI" panose="020B0502040204020203" pitchFamily="34" charset="0"/>
                  <a:cs typeface="Segoe UI" panose="020B0502040204020203" pitchFamily="34" charset="0"/>
                </a:rPr>
                <a:t>voltage</a:t>
              </a: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BA632FF7-D577-4DBC-B761-1A608F26850C}"/>
              </a:ext>
            </a:extLst>
          </p:cNvPr>
          <p:cNvSpPr txBox="1"/>
          <p:nvPr/>
        </p:nvSpPr>
        <p:spPr>
          <a:xfrm>
            <a:off x="22832588" y="45066"/>
            <a:ext cx="14847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36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Sensor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D610921-62A8-47BD-B42A-75AA3A498F8D}"/>
              </a:ext>
            </a:extLst>
          </p:cNvPr>
          <p:cNvSpPr txBox="1"/>
          <p:nvPr/>
        </p:nvSpPr>
        <p:spPr>
          <a:xfrm>
            <a:off x="8517984" y="233540"/>
            <a:ext cx="34451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Sensor Feedback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BEDD4BF3-30D5-496A-BE1E-4893393ED018}"/>
                  </a:ext>
                </a:extLst>
              </p:cNvPr>
              <p:cNvSpPr txBox="1"/>
              <p:nvPr/>
            </p:nvSpPr>
            <p:spPr>
              <a:xfrm>
                <a:off x="2975460" y="4703079"/>
                <a:ext cx="2972278" cy="3594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1400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CA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𝜏</m:t>
                        </m:r>
                      </m:e>
                      <m:sub>
                        <m:r>
                          <m:rPr>
                            <m:nor/>
                          </m:rPr>
                          <a:rPr lang="en-CA" sz="14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applied</m:t>
                        </m:r>
                      </m:sub>
                    </m:sSub>
                    <m:r>
                      <a:rPr lang="en-CA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&lt;</m:t>
                    </m:r>
                    <m:sSub>
                      <m:sSubPr>
                        <m:ctrlPr>
                          <a:rPr lang="en-CA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CA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𝜏</m:t>
                        </m:r>
                      </m:e>
                      <m:sub>
                        <m:r>
                          <m:rPr>
                            <m:nor/>
                          </m:rPr>
                          <a:rPr lang="en-CA" sz="14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static</m:t>
                        </m:r>
                      </m:sub>
                    </m:sSub>
                  </m:oMath>
                </a14:m>
                <a:r>
                  <a:rPr lang="en-CA" sz="1400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CA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𝜏</m:t>
                        </m:r>
                      </m:e>
                      <m:sub>
                        <m:r>
                          <m:rPr>
                            <m:nor/>
                          </m:rPr>
                          <a:rPr lang="en-CA" sz="14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net</m:t>
                        </m:r>
                      </m:sub>
                    </m:sSub>
                    <m:r>
                      <a:rPr lang="en-CA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=0</m:t>
                    </m:r>
                  </m:oMath>
                </a14:m>
                <a:endParaRPr lang="en-CA" sz="14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BEDD4BF3-30D5-496A-BE1E-4893393ED0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5460" y="4703079"/>
                <a:ext cx="2972278" cy="359457"/>
              </a:xfrm>
              <a:prstGeom prst="rect">
                <a:avLst/>
              </a:prstGeom>
              <a:blipFill>
                <a:blip r:embed="rId5"/>
                <a:stretch>
                  <a:fillRect l="-615" t="-5172" b="-1034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4" name="Group 53">
            <a:extLst>
              <a:ext uri="{FF2B5EF4-FFF2-40B4-BE49-F238E27FC236}">
                <a16:creationId xmlns:a16="http://schemas.microsoft.com/office/drawing/2014/main" id="{336C2BF5-DF73-4A4A-AB1F-A98DE4B5B89E}"/>
              </a:ext>
            </a:extLst>
          </p:cNvPr>
          <p:cNvGrpSpPr/>
          <p:nvPr/>
        </p:nvGrpSpPr>
        <p:grpSpPr>
          <a:xfrm>
            <a:off x="264989" y="2858429"/>
            <a:ext cx="2566951" cy="2836653"/>
            <a:chOff x="6735545" y="1473219"/>
            <a:chExt cx="2566951" cy="2836653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7A73BFC3-B859-4EE0-BE66-25851102A223}"/>
                </a:ext>
              </a:extLst>
            </p:cNvPr>
            <p:cNvSpPr/>
            <p:nvPr/>
          </p:nvSpPr>
          <p:spPr>
            <a:xfrm>
              <a:off x="6735545" y="1473219"/>
              <a:ext cx="2566951" cy="2836653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A0EE15E3-C366-4EA5-8AEB-93F014B55FA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901820" y="1873284"/>
              <a:ext cx="2232069" cy="2281794"/>
            </a:xfrm>
            <a:prstGeom prst="rect">
              <a:avLst/>
            </a:prstGeom>
          </p:spPr>
        </p:pic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39B6B6F0-F0BC-46D9-BB9F-34466488447B}"/>
                </a:ext>
              </a:extLst>
            </p:cNvPr>
            <p:cNvSpPr txBox="1"/>
            <p:nvPr/>
          </p:nvSpPr>
          <p:spPr>
            <a:xfrm>
              <a:off x="6820372" y="1565507"/>
              <a:ext cx="15985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400" b="1" i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Implementation</a:t>
              </a:r>
            </a:p>
          </p:txBody>
        </p:sp>
      </p:grpSp>
      <p:sp>
        <p:nvSpPr>
          <p:cNvPr id="58" name="Rectangle 57">
            <a:extLst>
              <a:ext uri="{FF2B5EF4-FFF2-40B4-BE49-F238E27FC236}">
                <a16:creationId xmlns:a16="http://schemas.microsoft.com/office/drawing/2014/main" id="{0D03A877-22C2-4201-9946-ACCE9E359409}"/>
              </a:ext>
            </a:extLst>
          </p:cNvPr>
          <p:cNvSpPr/>
          <p:nvPr/>
        </p:nvSpPr>
        <p:spPr>
          <a:xfrm>
            <a:off x="-1628797" y="-2385647"/>
            <a:ext cx="1548440" cy="1162929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A09209C-73FA-4FFC-9170-9EC1C55E7170}"/>
              </a:ext>
            </a:extLst>
          </p:cNvPr>
          <p:cNvSpPr txBox="1"/>
          <p:nvPr/>
        </p:nvSpPr>
        <p:spPr>
          <a:xfrm>
            <a:off x="6096001" y="885982"/>
            <a:ext cx="58671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sz="1400" dirty="0"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-CA" sz="1400" b="1" i="1" dirty="0">
                <a:latin typeface="Segoe UI" panose="020B0502040204020203" pitchFamily="34" charset="0"/>
                <a:cs typeface="Segoe UI" panose="020B0502040204020203" pitchFamily="34" charset="0"/>
              </a:rPr>
              <a:t>sensor</a:t>
            </a:r>
            <a:r>
              <a:rPr lang="en-CA" sz="1400" dirty="0">
                <a:latin typeface="Segoe UI" panose="020B0502040204020203" pitchFamily="34" charset="0"/>
                <a:cs typeface="Segoe UI" panose="020B0502040204020203" pitchFamily="34" charset="0"/>
              </a:rPr>
              <a:t> maps the actual angle of the motors to voltage linearly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FB2B776-F925-4367-B2DE-2C2EACBA6716}"/>
              </a:ext>
            </a:extLst>
          </p:cNvPr>
          <p:cNvSpPr/>
          <p:nvPr/>
        </p:nvSpPr>
        <p:spPr>
          <a:xfrm rot="5400000">
            <a:off x="4185850" y="1837498"/>
            <a:ext cx="1548440" cy="1162929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83D2D0B-B7DA-4B94-88D8-6F846D8A5D04}"/>
              </a:ext>
            </a:extLst>
          </p:cNvPr>
          <p:cNvSpPr/>
          <p:nvPr/>
        </p:nvSpPr>
        <p:spPr>
          <a:xfrm rot="5400000">
            <a:off x="3651704" y="-6603059"/>
            <a:ext cx="1548440" cy="1162929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63" name="3D Model 62">
                <a:extLst>
                  <a:ext uri="{FF2B5EF4-FFF2-40B4-BE49-F238E27FC236}">
                    <a16:creationId xmlns:a16="http://schemas.microsoft.com/office/drawing/2014/main" id="{FDC9078E-2CFB-4E15-9F31-EFF5D438614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150309856"/>
                  </p:ext>
                </p:extLst>
              </p:nvPr>
            </p:nvGraphicFramePr>
            <p:xfrm>
              <a:off x="6973286" y="3095171"/>
              <a:ext cx="3784714" cy="3522217"/>
            </p:xfrm>
            <a:graphic>
              <a:graphicData uri="http://schemas.microsoft.com/office/drawing/2017/model3d">
                <am3d:model3d r:embed="rId7">
                  <am3d:spPr>
                    <a:xfrm>
                      <a:off x="0" y="0"/>
                      <a:ext cx="3784714" cy="3522217"/>
                    </a:xfrm>
                    <a:prstGeom prst="rect">
                      <a:avLst/>
                    </a:prstGeom>
                  </am3d:spPr>
                  <am3d:camera>
                    <am3d:pos x="0" y="0" z="720000000"/>
                    <am3d:up dx="0" dy="36000000" dz="0"/>
                    <am3d:lookAt x="0" y="0" z="0"/>
                    <am3d:perspective fov="180000"/>
                  </am3d:camera>
                  <am3d:trans>
                    <am3d:meterPerModelUnit n="39183982" d="1000000"/>
                    <am3d:preTrans dx="-7124004" dy="-5465579" dz="29231926"/>
                    <am3d:scale>
                      <am3d:sx n="1000000" d="1000000"/>
                      <am3d:sy n="1000000" d="1000000"/>
                      <am3d:sz n="1000000" d="1000000"/>
                    </am3d:scale>
                    <am3d:rot ax="-856" ay="5400000"/>
                    <am3d:postTrans dx="0" dy="0" dz="0"/>
                  </am3d:trans>
                  <am3d:raster rName="Office3DRenderer" rVer="16.0.8326">
                    <am3d:blip r:embed="rId8"/>
                  </am3d:raster>
                  <am3d:winViewport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63" name="3D Model 62">
                <a:extLst>
                  <a:ext uri="{FF2B5EF4-FFF2-40B4-BE49-F238E27FC236}">
                    <a16:creationId xmlns:a16="http://schemas.microsoft.com/office/drawing/2014/main" id="{FDC9078E-2CFB-4E15-9F31-EFF5D438614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973286" y="3095171"/>
                <a:ext cx="3784714" cy="3522217"/>
              </a:xfrm>
              <a:prstGeom prst="rect">
                <a:avLst/>
              </a:prstGeom>
            </p:spPr>
          </p:pic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BE389C3C-6C47-49E1-B6E7-FC3F93105147}"/>
              </a:ext>
            </a:extLst>
          </p:cNvPr>
          <p:cNvGrpSpPr/>
          <p:nvPr/>
        </p:nvGrpSpPr>
        <p:grpSpPr>
          <a:xfrm>
            <a:off x="7239106" y="3589647"/>
            <a:ext cx="3933951" cy="2351399"/>
            <a:chOff x="7255823" y="3516752"/>
            <a:chExt cx="3933951" cy="235139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93A1B8AF-570A-44B2-9669-0352DC541E24}"/>
                    </a:ext>
                  </a:extLst>
                </p:cNvPr>
                <p:cNvSpPr txBox="1"/>
                <p:nvPr/>
              </p:nvSpPr>
              <p:spPr>
                <a:xfrm>
                  <a:off x="8249735" y="3516752"/>
                  <a:ext cx="190167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sz="1400" b="0" dirty="0"/>
                    <a:t>Gain: </a:t>
                  </a:r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CA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CA" sz="14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CA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sz="14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</m:d>
                      <m:r>
                        <a:rPr lang="en-CA" sz="1400" b="0" i="1" smtClean="0">
                          <a:latin typeface="Cambria Math" panose="02040503050406030204" pitchFamily="18" charset="0"/>
                        </a:rPr>
                        <m:t>→[−5,5]</m:t>
                      </m:r>
                    </m:oMath>
                  </a14:m>
                  <a:endParaRPr lang="en-CA" sz="1400" dirty="0"/>
                </a:p>
              </p:txBody>
            </p:sp>
          </mc:Choice>
          <mc:Fallback xmlns="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93A1B8AF-570A-44B2-9669-0352DC541E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49735" y="3516752"/>
                  <a:ext cx="1901674" cy="307777"/>
                </a:xfrm>
                <a:prstGeom prst="rect">
                  <a:avLst/>
                </a:prstGeom>
                <a:blipFill>
                  <a:blip r:embed="rId10"/>
                  <a:stretch>
                    <a:fillRect l="-962" t="-4000" b="-20000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71F68D90-DB88-47EB-9BB1-872007F07C8C}"/>
                </a:ext>
              </a:extLst>
            </p:cNvPr>
            <p:cNvCxnSpPr>
              <a:cxnSpLocks/>
            </p:cNvCxnSpPr>
            <p:nvPr/>
          </p:nvCxnSpPr>
          <p:spPr>
            <a:xfrm>
              <a:off x="7255823" y="4872369"/>
              <a:ext cx="3933951" cy="0"/>
            </a:xfrm>
            <a:prstGeom prst="line">
              <a:avLst/>
            </a:prstGeom>
            <a:ln w="12700">
              <a:prstDash val="lg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7CF01797-82C5-4D15-AFA8-DB911DD4EBAF}"/>
                </a:ext>
              </a:extLst>
            </p:cNvPr>
            <p:cNvCxnSpPr>
              <a:cxnSpLocks/>
            </p:cNvCxnSpPr>
            <p:nvPr/>
          </p:nvCxnSpPr>
          <p:spPr>
            <a:xfrm>
              <a:off x="9193785" y="4034120"/>
              <a:ext cx="0" cy="1834031"/>
            </a:xfrm>
            <a:prstGeom prst="line">
              <a:avLst/>
            </a:prstGeom>
            <a:ln w="12700">
              <a:prstDash val="lgDashDot"/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E478AD31-C83B-4C78-A2D5-7205B742E820}"/>
                </a:ext>
              </a:extLst>
            </p:cNvPr>
            <p:cNvCxnSpPr>
              <a:cxnSpLocks/>
            </p:cNvCxnSpPr>
            <p:nvPr/>
          </p:nvCxnSpPr>
          <p:spPr>
            <a:xfrm>
              <a:off x="9193785" y="4879893"/>
              <a:ext cx="1398321" cy="0"/>
            </a:xfrm>
            <a:prstGeom prst="line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1C152688-D37B-43CB-991C-DC35CBCB00B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193784" y="4151511"/>
              <a:ext cx="1" cy="728382"/>
            </a:xfrm>
            <a:prstGeom prst="line">
              <a:avLst/>
            </a:prstGeom>
            <a:ln w="38100">
              <a:solidFill>
                <a:schemeClr val="accent5"/>
              </a:solidFill>
              <a:headEnd type="none" w="med" len="med"/>
              <a:tailEnd type="triangl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68" name="Arc 67">
              <a:extLst>
                <a:ext uri="{FF2B5EF4-FFF2-40B4-BE49-F238E27FC236}">
                  <a16:creationId xmlns:a16="http://schemas.microsoft.com/office/drawing/2014/main" id="{74D9A8FE-D082-400B-BD4F-1CCF462A0BE0}"/>
                </a:ext>
              </a:extLst>
            </p:cNvPr>
            <p:cNvSpPr/>
            <p:nvPr/>
          </p:nvSpPr>
          <p:spPr>
            <a:xfrm>
              <a:off x="8733802" y="4395945"/>
              <a:ext cx="933541" cy="933541"/>
            </a:xfrm>
            <a:prstGeom prst="arc">
              <a:avLst>
                <a:gd name="adj1" fmla="val 16169451"/>
                <a:gd name="adj2" fmla="val 5476792"/>
              </a:avLst>
            </a:prstGeom>
            <a:ln w="12700">
              <a:solidFill>
                <a:schemeClr val="accent5"/>
              </a:solidFill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9B59514C-F019-4B15-B649-C32A8D188D7D}"/>
                    </a:ext>
                  </a:extLst>
                </p:cNvPr>
                <p:cNvSpPr txBox="1"/>
                <p:nvPr/>
              </p:nvSpPr>
              <p:spPr>
                <a:xfrm>
                  <a:off x="9232432" y="4003845"/>
                  <a:ext cx="39626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CA" sz="1400" b="0" i="1" dirty="0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5</m:t>
                      </m:r>
                    </m:oMath>
                  </a14:m>
                  <a:r>
                    <a:rPr lang="en-CA" sz="1400" dirty="0">
                      <a:solidFill>
                        <a:schemeClr val="accent5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V</a:t>
                  </a:r>
                </a:p>
              </p:txBody>
            </p:sp>
          </mc:Choice>
          <mc:Fallback xmlns="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9B59514C-F019-4B15-B649-C32A8D188D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32432" y="4003845"/>
                  <a:ext cx="396262" cy="307777"/>
                </a:xfrm>
                <a:prstGeom prst="rect">
                  <a:avLst/>
                </a:prstGeom>
                <a:blipFill>
                  <a:blip r:embed="rId11"/>
                  <a:stretch>
                    <a:fillRect t="-6000" r="-3077" b="-18000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B6D896EF-6BC2-485A-A186-3BE4AA4D80B8}"/>
                    </a:ext>
                  </a:extLst>
                </p:cNvPr>
                <p:cNvSpPr txBox="1"/>
                <p:nvPr/>
              </p:nvSpPr>
              <p:spPr>
                <a:xfrm>
                  <a:off x="10532294" y="4583340"/>
                  <a:ext cx="53251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CA" sz="14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2.5</m:t>
                      </m:r>
                    </m:oMath>
                  </a14:m>
                  <a:r>
                    <a:rPr lang="en-CA" sz="1400" dirty="0">
                      <a:solidFill>
                        <a:schemeClr val="accent6">
                          <a:lumMod val="7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V</a:t>
                  </a:r>
                </a:p>
              </p:txBody>
            </p:sp>
          </mc:Choice>
          <mc:Fallback xmlns="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B6D896EF-6BC2-485A-A186-3BE4AA4D80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32294" y="4583340"/>
                  <a:ext cx="532518" cy="307777"/>
                </a:xfrm>
                <a:prstGeom prst="rect">
                  <a:avLst/>
                </a:prstGeom>
                <a:blipFill>
                  <a:blip r:embed="rId12"/>
                  <a:stretch>
                    <a:fillRect t="-6000" r="-2299" b="-18000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1" name="Arc 70">
              <a:extLst>
                <a:ext uri="{FF2B5EF4-FFF2-40B4-BE49-F238E27FC236}">
                  <a16:creationId xmlns:a16="http://schemas.microsoft.com/office/drawing/2014/main" id="{E0C4BB92-5D5B-494E-B64A-1776A4F56607}"/>
                </a:ext>
              </a:extLst>
            </p:cNvPr>
            <p:cNvSpPr/>
            <p:nvPr/>
          </p:nvSpPr>
          <p:spPr>
            <a:xfrm rot="10800000">
              <a:off x="8651638" y="4347987"/>
              <a:ext cx="1084294" cy="1084294"/>
            </a:xfrm>
            <a:prstGeom prst="arc">
              <a:avLst>
                <a:gd name="adj1" fmla="val 10724347"/>
                <a:gd name="adj2" fmla="val 16127572"/>
              </a:avLst>
            </a:prstGeom>
            <a:ln w="12700">
              <a:solidFill>
                <a:schemeClr val="accent6"/>
              </a:solidFill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BF52E7FA-B965-403E-841F-D3F8783B44B5}"/>
                    </a:ext>
                  </a:extLst>
                </p:cNvPr>
                <p:cNvSpPr txBox="1"/>
                <p:nvPr/>
              </p:nvSpPr>
              <p:spPr>
                <a:xfrm>
                  <a:off x="9501866" y="5281905"/>
                  <a:ext cx="334387" cy="45839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CA" sz="14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sz="14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CA" sz="14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en-CA" sz="1400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BF52E7FA-B965-403E-841F-D3F8783B44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01866" y="5281905"/>
                  <a:ext cx="334387" cy="458395"/>
                </a:xfrm>
                <a:prstGeom prst="rect">
                  <a:avLst/>
                </a:prstGeom>
                <a:blipFill>
                  <a:blip r:embed="rId13"/>
                  <a:stretch>
                    <a:fillRect b="-1316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601B113E-9140-49E8-A118-22B26EEB0489}"/>
                    </a:ext>
                  </a:extLst>
                </p:cNvPr>
                <p:cNvSpPr txBox="1"/>
                <p:nvPr/>
              </p:nvSpPr>
              <p:spPr>
                <a:xfrm>
                  <a:off x="9499955" y="4347987"/>
                  <a:ext cx="33438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oMath>
                    </m:oMathPara>
                  </a14:m>
                  <a:endParaRPr lang="en-CA" sz="1400" dirty="0">
                    <a:solidFill>
                      <a:schemeClr val="accent5"/>
                    </a:solidFill>
                  </a:endParaRPr>
                </a:p>
              </p:txBody>
            </p:sp>
          </mc:Choice>
          <mc:Fallback xmlns="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601B113E-9140-49E8-A118-22B26EEB04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99955" y="4347987"/>
                  <a:ext cx="334387" cy="307777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0180421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CC0CF103-491B-4F16-84F1-535C4E8F5979}"/>
              </a:ext>
            </a:extLst>
          </p:cNvPr>
          <p:cNvSpPr/>
          <p:nvPr/>
        </p:nvSpPr>
        <p:spPr>
          <a:xfrm>
            <a:off x="0" y="1"/>
            <a:ext cx="6096000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  <a:shade val="30000"/>
                  <a:satMod val="115000"/>
                </a:schemeClr>
              </a:gs>
              <a:gs pos="50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2">
                  <a:lumMod val="75000"/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16D1A1-2A22-4985-A547-A47B4F04BD7C}"/>
              </a:ext>
            </a:extLst>
          </p:cNvPr>
          <p:cNvSpPr txBox="1"/>
          <p:nvPr/>
        </p:nvSpPr>
        <p:spPr>
          <a:xfrm>
            <a:off x="2082860" y="117650"/>
            <a:ext cx="3831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36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Electrical Response</a:t>
            </a:r>
          </a:p>
        </p:txBody>
      </p:sp>
      <p:pic>
        <p:nvPicPr>
          <p:cNvPr id="9" name="Picture 8" descr="A close up of a map&#10;&#10;Description generated with high confidence">
            <a:extLst>
              <a:ext uri="{FF2B5EF4-FFF2-40B4-BE49-F238E27FC236}">
                <a16:creationId xmlns:a16="http://schemas.microsoft.com/office/drawing/2014/main" id="{4F605EAC-FE51-45C4-9893-F7BECDE73E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2896" y="3657313"/>
            <a:ext cx="3171462" cy="237859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Picture 10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16B11C1-755F-4322-9FCC-CEDC20CAF5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2897" y="1021349"/>
            <a:ext cx="3171461" cy="237859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FF53537-52A7-4D0C-B902-B224C0717769}"/>
              </a:ext>
            </a:extLst>
          </p:cNvPr>
          <p:cNvSpPr txBox="1"/>
          <p:nvPr/>
        </p:nvSpPr>
        <p:spPr>
          <a:xfrm>
            <a:off x="6277642" y="117651"/>
            <a:ext cx="38795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Amplifier Response</a:t>
            </a:r>
          </a:p>
        </p:txBody>
      </p:sp>
      <p:pic>
        <p:nvPicPr>
          <p:cNvPr id="15" name="Picture 1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63BEE97F-72B5-4A88-8035-E5D7C4E3C9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7642" y="1021350"/>
            <a:ext cx="3171461" cy="237859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7" name="Picture 16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FE736300-A84B-41AA-BE9D-F64C654BD47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7641" y="3657313"/>
            <a:ext cx="3171461" cy="237859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1473B3D-CA9B-4AB8-98C6-F2CA0EC94BEA}"/>
                  </a:ext>
                </a:extLst>
              </p:cNvPr>
              <p:cNvSpPr txBox="1"/>
              <p:nvPr/>
            </p:nvSpPr>
            <p:spPr>
              <a:xfrm>
                <a:off x="9630743" y="2798955"/>
                <a:ext cx="2224054" cy="12600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1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The step response suggests that the integrating amplifier act as a voltage follower with a gain of 1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sz="14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fPr>
                      <m:num>
                        <m:r>
                          <a:rPr lang="en-CA" sz="14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𝑉</m:t>
                        </m:r>
                      </m:num>
                      <m:den>
                        <m:r>
                          <a:rPr lang="en-CA" sz="14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𝑉</m:t>
                        </m:r>
                      </m:den>
                    </m:f>
                  </m:oMath>
                </a14:m>
                <a:endParaRPr lang="en-CA" sz="14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1473B3D-CA9B-4AB8-98C6-F2CA0EC94B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0743" y="2798955"/>
                <a:ext cx="2224054" cy="1260089"/>
              </a:xfrm>
              <a:prstGeom prst="rect">
                <a:avLst/>
              </a:prstGeom>
              <a:blipFill>
                <a:blip r:embed="rId6"/>
                <a:stretch>
                  <a:fillRect l="-822" t="-1449" r="-109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F8D18BD-7666-417C-84EA-2ED9A52A7409}"/>
                  </a:ext>
                </a:extLst>
              </p:cNvPr>
              <p:cNvSpPr txBox="1"/>
              <p:nvPr/>
            </p:nvSpPr>
            <p:spPr>
              <a:xfrm>
                <a:off x="337201" y="1547783"/>
                <a:ext cx="175737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1400" b="1" i="1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Performance</a:t>
                </a:r>
              </a:p>
              <a:p>
                <a:r>
                  <a:rPr lang="en-CA" sz="1400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Rise time: </a:t>
                </a:r>
                <a14:m>
                  <m:oMath xmlns:m="http://schemas.openxmlformats.org/officeDocument/2006/math">
                    <m:r>
                      <a:rPr lang="en-CA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3×</m:t>
                    </m:r>
                    <m:sSup>
                      <m:sSupPr>
                        <m:ctrlPr>
                          <a:rPr lang="en-CA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CA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10</m:t>
                        </m:r>
                      </m:e>
                      <m:sup>
                        <m:r>
                          <a:rPr lang="en-CA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−4</m:t>
                        </m:r>
                      </m:sup>
                    </m:sSup>
                  </m:oMath>
                </a14:m>
                <a:r>
                  <a:rPr lang="en-CA" sz="1400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s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F8D18BD-7666-417C-84EA-2ED9A52A74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201" y="1547783"/>
                <a:ext cx="1757378" cy="523220"/>
              </a:xfrm>
              <a:prstGeom prst="rect">
                <a:avLst/>
              </a:prstGeom>
              <a:blipFill>
                <a:blip r:embed="rId7"/>
                <a:stretch>
                  <a:fillRect l="-1038" t="-3488" b="-930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F13A0F83-8132-4F4B-90B3-0EEE6CDBB504}"/>
              </a:ext>
            </a:extLst>
          </p:cNvPr>
          <p:cNvSpPr txBox="1"/>
          <p:nvPr/>
        </p:nvSpPr>
        <p:spPr>
          <a:xfrm>
            <a:off x="337200" y="2798955"/>
            <a:ext cx="221101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electrical system produces current given a voltage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A3B4532-9CF5-4945-B7B3-4F29CB6B5DC8}"/>
                  </a:ext>
                </a:extLst>
              </p:cNvPr>
              <p:cNvSpPr txBox="1"/>
              <p:nvPr/>
            </p:nvSpPr>
            <p:spPr>
              <a:xfrm>
                <a:off x="337200" y="971697"/>
                <a:ext cx="2068495" cy="5409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sz="1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Pr>
                        <m:num>
                          <m:r>
                            <a:rPr lang="en-CA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𝑌</m:t>
                          </m:r>
                          <m:r>
                            <a:rPr lang="en-CA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(</m:t>
                          </m:r>
                          <m:r>
                            <a:rPr lang="en-CA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𝑠</m:t>
                          </m:r>
                          <m:r>
                            <a:rPr lang="en-CA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)</m:t>
                          </m:r>
                        </m:num>
                        <m:den>
                          <m:r>
                            <a:rPr lang="en-CA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𝑈</m:t>
                          </m:r>
                          <m:r>
                            <a:rPr lang="en-CA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(</m:t>
                          </m:r>
                          <m:r>
                            <a:rPr lang="en-CA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𝑠</m:t>
                          </m:r>
                          <m:r>
                            <a:rPr lang="en-CA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)</m:t>
                          </m:r>
                        </m:den>
                      </m:f>
                      <m:r>
                        <a:rPr lang="en-CA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>
                        <m:fPr>
                          <m:ctrlPr>
                            <a:rPr lang="en-CA" sz="1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Pr>
                        <m:num>
                          <m:r>
                            <a:rPr lang="en-CA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2762.4</m:t>
                          </m:r>
                        </m:num>
                        <m:den>
                          <m:r>
                            <a:rPr lang="en-CA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𝑠</m:t>
                          </m:r>
                          <m:r>
                            <a:rPr lang="en-CA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+1.489×</m:t>
                          </m:r>
                          <m:sSup>
                            <m:sSupPr>
                              <m:ctrlPr>
                                <a:rPr lang="en-CA" sz="1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pPr>
                            <m:e>
                              <m:r>
                                <a:rPr lang="en-CA" sz="1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CA" sz="1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CA" sz="14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A3B4532-9CF5-4945-B7B3-4F29CB6B5D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200" y="971697"/>
                <a:ext cx="2068495" cy="540917"/>
              </a:xfrm>
              <a:prstGeom prst="rect">
                <a:avLst/>
              </a:prstGeom>
              <a:blipFill>
                <a:blip r:embed="rId8"/>
                <a:stretch>
                  <a:fillRect b="-449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68AFF7C2-B27B-4FDA-8A89-43E8E9E2C9DF}"/>
              </a:ext>
            </a:extLst>
          </p:cNvPr>
          <p:cNvSpPr txBox="1"/>
          <p:nvPr/>
        </p:nvSpPr>
        <p:spPr>
          <a:xfrm>
            <a:off x="337200" y="3832656"/>
            <a:ext cx="206849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Internal inductances of the motors causes exponential behavior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C26F074-5F44-4DDC-A805-7D367D203EF7}"/>
              </a:ext>
            </a:extLst>
          </p:cNvPr>
          <p:cNvSpPr txBox="1"/>
          <p:nvPr/>
        </p:nvSpPr>
        <p:spPr>
          <a:xfrm>
            <a:off x="337200" y="4866358"/>
            <a:ext cx="206849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Given a sudden jolt of voltage, the current spikes, but quickly dissipates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3B7FF8A-37EA-4106-B28D-6AAFB8D1FD91}"/>
                  </a:ext>
                </a:extLst>
              </p:cNvPr>
              <p:cNvSpPr txBox="1"/>
              <p:nvPr/>
            </p:nvSpPr>
            <p:spPr>
              <a:xfrm>
                <a:off x="9630745" y="971697"/>
                <a:ext cx="1628071" cy="5409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Pr>
                        <m:num>
                          <m:r>
                            <a:rPr lang="en-CA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𝑌</m:t>
                          </m:r>
                          <m:r>
                            <a:rPr lang="en-CA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(</m:t>
                          </m:r>
                          <m:r>
                            <a:rPr lang="en-CA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𝑠</m:t>
                          </m:r>
                          <m:r>
                            <a:rPr lang="en-CA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)</m:t>
                          </m:r>
                        </m:num>
                        <m:den>
                          <m:r>
                            <a:rPr lang="en-CA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𝑈</m:t>
                          </m:r>
                          <m:r>
                            <a:rPr lang="en-CA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(</m:t>
                          </m:r>
                          <m:r>
                            <a:rPr lang="en-CA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𝑠</m:t>
                          </m:r>
                          <m:r>
                            <a:rPr lang="en-CA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)</m:t>
                          </m:r>
                        </m:den>
                      </m:f>
                      <m:r>
                        <a:rPr lang="en-CA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>
                        <m:fPr>
                          <m:ctrlPr>
                            <a:rPr lang="en-CA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Pr>
                        <m:num>
                          <m:r>
                            <a:rPr lang="en-CA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49.14</m:t>
                          </m:r>
                        </m:num>
                        <m:den>
                          <m:r>
                            <a:rPr lang="en-CA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𝑠</m:t>
                          </m:r>
                          <m:r>
                            <a:rPr lang="en-CA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+41.17</m:t>
                          </m:r>
                        </m:den>
                      </m:f>
                    </m:oMath>
                  </m:oMathPara>
                </a14:m>
                <a:endParaRPr lang="en-CA" sz="14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3B7FF8A-37EA-4106-B28D-6AAFB8D1FD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0745" y="971697"/>
                <a:ext cx="1628071" cy="540917"/>
              </a:xfrm>
              <a:prstGeom prst="rect">
                <a:avLst/>
              </a:prstGeom>
              <a:blipFill>
                <a:blip r:embed="rId9"/>
                <a:stretch>
                  <a:fillRect b="-449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FDA54DC-AFAE-45FE-9C34-5AA90809F998}"/>
                  </a:ext>
                </a:extLst>
              </p:cNvPr>
              <p:cNvSpPr txBox="1"/>
              <p:nvPr/>
            </p:nvSpPr>
            <p:spPr>
              <a:xfrm>
                <a:off x="9630745" y="1548895"/>
                <a:ext cx="175737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1400" b="1" i="1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Performance</a:t>
                </a:r>
              </a:p>
              <a:p>
                <a:r>
                  <a:rPr lang="en-CA" sz="14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Rise time: </a:t>
                </a:r>
                <a14:m>
                  <m:oMath xmlns:m="http://schemas.openxmlformats.org/officeDocument/2006/math">
                    <m:r>
                      <a:rPr lang="en-CA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0.1</m:t>
                    </m:r>
                  </m:oMath>
                </a14:m>
                <a:r>
                  <a:rPr lang="en-CA" sz="14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s</a:t>
                </a: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FDA54DC-AFAE-45FE-9C34-5AA90809F9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0745" y="1548895"/>
                <a:ext cx="1757378" cy="523220"/>
              </a:xfrm>
              <a:prstGeom prst="rect">
                <a:avLst/>
              </a:prstGeom>
              <a:blipFill>
                <a:blip r:embed="rId10"/>
                <a:stretch>
                  <a:fillRect l="-1042" t="-3488" b="-1046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65107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2056</TotalTime>
  <Words>885</Words>
  <Application>Microsoft Office PowerPoint</Application>
  <PresentationFormat>Widescreen</PresentationFormat>
  <Paragraphs>176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Cambria Math</vt:lpstr>
      <vt:lpstr>Segoe UI</vt:lpstr>
      <vt:lpstr>Segoe UI Black</vt:lpstr>
      <vt:lpstr>Segoe UI Light</vt:lpstr>
      <vt:lpstr>Office Theme</vt:lpstr>
      <vt:lpstr>Selective Laser Sintering 3D Printer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Selective Laser Sintering 3D Printer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Selective Laser Sintering 3D Printer</dc:title>
  <dc:creator>Ou Liu</dc:creator>
  <cp:lastModifiedBy>Mansur He</cp:lastModifiedBy>
  <cp:revision>118</cp:revision>
  <dcterms:created xsi:type="dcterms:W3CDTF">2017-11-13T21:16:19Z</dcterms:created>
  <dcterms:modified xsi:type="dcterms:W3CDTF">2017-12-01T00:52:04Z</dcterms:modified>
</cp:coreProperties>
</file>