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FCD4-DAE6-412A-9784-3651AEC2316A}" v="220" dt="2019-09-24T05:52:46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98" autoAdjust="0"/>
    <p:restoredTop sz="94660"/>
  </p:normalViewPr>
  <p:slideViewPr>
    <p:cSldViewPr snapToGrid="0">
      <p:cViewPr>
        <p:scale>
          <a:sx n="250" d="100"/>
          <a:sy n="250" d="100"/>
        </p:scale>
        <p:origin x="-2280" y="-1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chen He" userId="2cd3e99d6a3c3959" providerId="LiveId" clId="{3914FCD4-DAE6-412A-9784-3651AEC2316A}"/>
    <pc:docChg chg="undo custSel addSld modSld">
      <pc:chgData name="Muchen He" userId="2cd3e99d6a3c3959" providerId="LiveId" clId="{3914FCD4-DAE6-412A-9784-3651AEC2316A}" dt="2019-09-24T05:53:23.487" v="1151" actId="1076"/>
      <pc:docMkLst>
        <pc:docMk/>
      </pc:docMkLst>
      <pc:sldChg chg="addSp modSp">
        <pc:chgData name="Muchen He" userId="2cd3e99d6a3c3959" providerId="LiveId" clId="{3914FCD4-DAE6-412A-9784-3651AEC2316A}" dt="2019-09-24T04:54:58.796" v="265" actId="14100"/>
        <pc:sldMkLst>
          <pc:docMk/>
          <pc:sldMk cId="3146953577" sldId="256"/>
        </pc:sldMkLst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4" creationId="{8F1597FE-9C2A-4BD3-9773-1E4C1EE3FBD7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5" creationId="{95FE16A9-F8E0-46BF-BBD4-83CE81211D79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6" creationId="{F29BADC8-A1DD-4B81-9E56-31A4A4235391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7" creationId="{A3844BCD-9C40-4353-A1F0-5284B701B4B4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12" creationId="{38313D46-EC29-4513-BBF4-C0E0FD3EB3F0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13" creationId="{4199AF00-03EE-4EA0-AFC6-EA76F35746A6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14" creationId="{BCEA14D8-5676-4FD7-BA51-B402D7C1D5E8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15" creationId="{CE419D0B-B72D-44B2-B49E-B275EA661CCF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31" creationId="{F0D35619-B13D-4DAE-8982-7DD463367BAD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32" creationId="{61566D2C-B4F0-4717-8864-C88B8CD89724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33" creationId="{F48C34D2-74B4-4A79-B419-0ED0FDCA4136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34" creationId="{632CDCA9-7A9C-4D23-B3B0-7601A4C8DCF8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180" creationId="{23E5A7FF-F682-4557-812D-BA4CED282396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184" creationId="{0FBD0D3E-64A6-4B0A-872B-AA19C7FADD7B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185" creationId="{ADEE82F8-B8C0-48DD-9B8F-2F3997CBE65F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186" creationId="{25D85AF5-E6B7-499F-BDA3-F5042A81D457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187" creationId="{E2276C52-1180-4F17-AE40-E3AFF7625275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188" creationId="{5134807B-A767-4879-9922-7DCD57A1FD7B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189" creationId="{3E99D7EA-6A25-4162-85D6-6AEA23345E3F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190" creationId="{7302B5F2-7717-47B6-9582-66EF67B2774F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191" creationId="{44352215-205C-460B-8689-33BE5628F4B6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192" creationId="{D522CB9D-EAB1-4F8B-B338-1A268E828296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193" creationId="{34C31380-3940-49F2-AC3E-50DBACC0F608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194" creationId="{F9B09B83-F0AF-447D-A15B-A55725E51D93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195" creationId="{B7C2645A-18A9-4AD8-9B40-3D9EB826E7BF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196" creationId="{E767F0A7-8393-4E0B-96A3-45896B1D736E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197" creationId="{6090D245-726E-499F-BDA4-CE0A237096F0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198" creationId="{F8F3F988-41DA-42C9-8066-7EF265396AB7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199" creationId="{C867EF0F-4416-454E-B69D-824386B36A77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200" creationId="{66ECE3AA-1BFF-4FEF-96D1-F5EB415A6E07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210" creationId="{2F8C2B71-CFA0-4E80-9662-47B50335AE31}"/>
          </ac:spMkLst>
        </pc:spChg>
        <pc:spChg chg="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211" creationId="{44A3D15F-3E2F-4E46-A6B7-1A4D95D94FD8}"/>
          </ac:spMkLst>
        </pc:spChg>
        <pc:spChg chg="add 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212" creationId="{FCABF906-B07D-4603-8163-14B76ED8E36B}"/>
          </ac:spMkLst>
        </pc:spChg>
        <pc:spChg chg="add 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213" creationId="{865C10C8-8C83-4487-BFBB-24FC3D8386D5}"/>
          </ac:spMkLst>
        </pc:spChg>
        <pc:spChg chg="add 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214" creationId="{3FDB88F7-23D6-466A-A1C4-93F802F69148}"/>
          </ac:spMkLst>
        </pc:spChg>
        <pc:spChg chg="add 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215" creationId="{8026AA91-72B0-429F-8C3D-9427AA9A3DF7}"/>
          </ac:spMkLst>
        </pc:spChg>
        <pc:spChg chg="add 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216" creationId="{3C7C4BF5-4312-455F-989A-542BB880A7AB}"/>
          </ac:spMkLst>
        </pc:spChg>
        <pc:spChg chg="add 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217" creationId="{4DE3DE89-D343-4EC4-BDFA-CD3F630665C4}"/>
          </ac:spMkLst>
        </pc:spChg>
        <pc:spChg chg="add 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218" creationId="{5270F787-90B6-4F1E-91CF-7BB75F61EEA1}"/>
          </ac:spMkLst>
        </pc:spChg>
        <pc:spChg chg="add 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219" creationId="{87E02200-F6DC-4864-8053-CC2D4A5F99A1}"/>
          </ac:spMkLst>
        </pc:spChg>
        <pc:spChg chg="add mod">
          <ac:chgData name="Muchen He" userId="2cd3e99d6a3c3959" providerId="LiveId" clId="{3914FCD4-DAE6-412A-9784-3651AEC2316A}" dt="2019-09-24T04:32:31.973" v="80" actId="1076"/>
          <ac:spMkLst>
            <pc:docMk/>
            <pc:sldMk cId="3146953577" sldId="256"/>
            <ac:spMk id="220" creationId="{F1864FD2-FA30-4D8E-8A41-88C43E743799}"/>
          </ac:spMkLst>
        </pc:spChg>
        <pc:spChg chg="add 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221" creationId="{B735F66B-7CEE-4823-AF0B-935A0FAB61FD}"/>
          </ac:spMkLst>
        </pc:spChg>
        <pc:spChg chg="add mod">
          <ac:chgData name="Muchen He" userId="2cd3e99d6a3c3959" providerId="LiveId" clId="{3914FCD4-DAE6-412A-9784-3651AEC2316A}" dt="2019-09-24T04:32:23.471" v="78" actId="404"/>
          <ac:spMkLst>
            <pc:docMk/>
            <pc:sldMk cId="3146953577" sldId="256"/>
            <ac:spMk id="222" creationId="{5D390698-057E-4835-B8F7-4ED2A23AB8FC}"/>
          </ac:spMkLst>
        </pc:spChg>
        <pc:grpChg chg="mod">
          <ac:chgData name="Muchen He" userId="2cd3e99d6a3c3959" providerId="LiveId" clId="{3914FCD4-DAE6-412A-9784-3651AEC2316A}" dt="2019-09-24T04:32:12.810" v="74" actId="164"/>
          <ac:grpSpMkLst>
            <pc:docMk/>
            <pc:sldMk cId="3146953577" sldId="256"/>
            <ac:grpSpMk id="178" creationId="{13547E57-DF48-4775-B3B3-C00848C47091}"/>
          </ac:grpSpMkLst>
        </pc:grpChg>
        <pc:grpChg chg="add mod">
          <ac:chgData name="Muchen He" userId="2cd3e99d6a3c3959" providerId="LiveId" clId="{3914FCD4-DAE6-412A-9784-3651AEC2316A}" dt="2019-09-24T04:32:27.797" v="79" actId="1076"/>
          <ac:grpSpMkLst>
            <pc:docMk/>
            <pc:sldMk cId="3146953577" sldId="256"/>
            <ac:grpSpMk id="223" creationId="{F1945D28-A198-45D8-BC7A-E88EA1AEB4F9}"/>
          </ac:grpSpMkLst>
        </pc:grpChg>
        <pc:cxnChg chg="mod">
          <ac:chgData name="Muchen He" userId="2cd3e99d6a3c3959" providerId="LiveId" clId="{3914FCD4-DAE6-412A-9784-3651AEC2316A}" dt="2019-09-24T04:54:54.454" v="263" actId="14100"/>
          <ac:cxnSpMkLst>
            <pc:docMk/>
            <pc:sldMk cId="3146953577" sldId="256"/>
            <ac:cxnSpMk id="115" creationId="{0E448F7F-C602-40F5-A20D-DDD89738ABDA}"/>
          </ac:cxnSpMkLst>
        </pc:cxnChg>
        <pc:cxnChg chg="mod">
          <ac:chgData name="Muchen He" userId="2cd3e99d6a3c3959" providerId="LiveId" clId="{3914FCD4-DAE6-412A-9784-3651AEC2316A}" dt="2019-09-24T04:54:58.796" v="265" actId="14100"/>
          <ac:cxnSpMkLst>
            <pc:docMk/>
            <pc:sldMk cId="3146953577" sldId="256"/>
            <ac:cxnSpMk id="117" creationId="{D67EBDFC-1497-4D7E-9725-909870384391}"/>
          </ac:cxnSpMkLst>
        </pc:cxnChg>
        <pc:cxnChg chg="mod">
          <ac:chgData name="Muchen He" userId="2cd3e99d6a3c3959" providerId="LiveId" clId="{3914FCD4-DAE6-412A-9784-3651AEC2316A}" dt="2019-09-24T04:32:12.810" v="74" actId="164"/>
          <ac:cxnSpMkLst>
            <pc:docMk/>
            <pc:sldMk cId="3146953577" sldId="256"/>
            <ac:cxnSpMk id="202" creationId="{5CCBC1C7-BC45-4B72-AC1D-EB561112DD72}"/>
          </ac:cxnSpMkLst>
        </pc:cxnChg>
      </pc:sldChg>
      <pc:sldChg chg="addSp delSp modSp add">
        <pc:chgData name="Muchen He" userId="2cd3e99d6a3c3959" providerId="LiveId" clId="{3914FCD4-DAE6-412A-9784-3651AEC2316A}" dt="2019-09-24T04:58:05.956" v="266" actId="1076"/>
        <pc:sldMkLst>
          <pc:docMk/>
          <pc:sldMk cId="1625905823" sldId="257"/>
        </pc:sldMkLst>
        <pc:spChg chg="mod topLvl">
          <ac:chgData name="Muchen He" userId="2cd3e99d6a3c3959" providerId="LiveId" clId="{3914FCD4-DAE6-412A-9784-3651AEC2316A}" dt="2019-09-24T04:41:23.467" v="85" actId="165"/>
          <ac:spMkLst>
            <pc:docMk/>
            <pc:sldMk cId="1625905823" sldId="257"/>
            <ac:spMk id="4" creationId="{8F1597FE-9C2A-4BD3-9773-1E4C1EE3FBD7}"/>
          </ac:spMkLst>
        </pc:spChg>
        <pc:spChg chg="mod topLvl">
          <ac:chgData name="Muchen He" userId="2cd3e99d6a3c3959" providerId="LiveId" clId="{3914FCD4-DAE6-412A-9784-3651AEC2316A}" dt="2019-09-24T04:41:23.467" v="85" actId="165"/>
          <ac:spMkLst>
            <pc:docMk/>
            <pc:sldMk cId="1625905823" sldId="257"/>
            <ac:spMk id="5" creationId="{95FE16A9-F8E0-46BF-BBD4-83CE81211D79}"/>
          </ac:spMkLst>
        </pc:spChg>
        <pc:spChg chg="mod topLvl">
          <ac:chgData name="Muchen He" userId="2cd3e99d6a3c3959" providerId="LiveId" clId="{3914FCD4-DAE6-412A-9784-3651AEC2316A}" dt="2019-09-24T04:41:23.467" v="85" actId="165"/>
          <ac:spMkLst>
            <pc:docMk/>
            <pc:sldMk cId="1625905823" sldId="257"/>
            <ac:spMk id="6" creationId="{F29BADC8-A1DD-4B81-9E56-31A4A4235391}"/>
          </ac:spMkLst>
        </pc:spChg>
        <pc:spChg chg="mod topLvl">
          <ac:chgData name="Muchen He" userId="2cd3e99d6a3c3959" providerId="LiveId" clId="{3914FCD4-DAE6-412A-9784-3651AEC2316A}" dt="2019-09-24T04:41:23.467" v="85" actId="165"/>
          <ac:spMkLst>
            <pc:docMk/>
            <pc:sldMk cId="1625905823" sldId="257"/>
            <ac:spMk id="7" creationId="{A3844BCD-9C40-4353-A1F0-5284B701B4B4}"/>
          </ac:spMkLst>
        </pc:spChg>
        <pc:spChg chg="mod topLvl">
          <ac:chgData name="Muchen He" userId="2cd3e99d6a3c3959" providerId="LiveId" clId="{3914FCD4-DAE6-412A-9784-3651AEC2316A}" dt="2019-09-24T04:41:23.467" v="85" actId="165"/>
          <ac:spMkLst>
            <pc:docMk/>
            <pc:sldMk cId="1625905823" sldId="257"/>
            <ac:spMk id="12" creationId="{38313D46-EC29-4513-BBF4-C0E0FD3EB3F0}"/>
          </ac:spMkLst>
        </pc:spChg>
        <pc:spChg chg="mod topLvl">
          <ac:chgData name="Muchen He" userId="2cd3e99d6a3c3959" providerId="LiveId" clId="{3914FCD4-DAE6-412A-9784-3651AEC2316A}" dt="2019-09-24T04:41:23.467" v="85" actId="165"/>
          <ac:spMkLst>
            <pc:docMk/>
            <pc:sldMk cId="1625905823" sldId="257"/>
            <ac:spMk id="13" creationId="{4199AF00-03EE-4EA0-AFC6-EA76F35746A6}"/>
          </ac:spMkLst>
        </pc:spChg>
        <pc:spChg chg="mod topLvl">
          <ac:chgData name="Muchen He" userId="2cd3e99d6a3c3959" providerId="LiveId" clId="{3914FCD4-DAE6-412A-9784-3651AEC2316A}" dt="2019-09-24T04:41:23.467" v="85" actId="165"/>
          <ac:spMkLst>
            <pc:docMk/>
            <pc:sldMk cId="1625905823" sldId="257"/>
            <ac:spMk id="14" creationId="{BCEA14D8-5676-4FD7-BA51-B402D7C1D5E8}"/>
          </ac:spMkLst>
        </pc:spChg>
        <pc:spChg chg="mod topLvl">
          <ac:chgData name="Muchen He" userId="2cd3e99d6a3c3959" providerId="LiveId" clId="{3914FCD4-DAE6-412A-9784-3651AEC2316A}" dt="2019-09-24T04:41:23.467" v="85" actId="165"/>
          <ac:spMkLst>
            <pc:docMk/>
            <pc:sldMk cId="1625905823" sldId="257"/>
            <ac:spMk id="15" creationId="{CE419D0B-B72D-44B2-B49E-B275EA661CCF}"/>
          </ac:spMkLst>
        </pc:spChg>
        <pc:spChg chg="mod topLvl">
          <ac:chgData name="Muchen He" userId="2cd3e99d6a3c3959" providerId="LiveId" clId="{3914FCD4-DAE6-412A-9784-3651AEC2316A}" dt="2019-09-24T04:41:23.467" v="85" actId="165"/>
          <ac:spMkLst>
            <pc:docMk/>
            <pc:sldMk cId="1625905823" sldId="257"/>
            <ac:spMk id="31" creationId="{F0D35619-B13D-4DAE-8982-7DD463367BAD}"/>
          </ac:spMkLst>
        </pc:spChg>
        <pc:spChg chg="mod topLvl">
          <ac:chgData name="Muchen He" userId="2cd3e99d6a3c3959" providerId="LiveId" clId="{3914FCD4-DAE6-412A-9784-3651AEC2316A}" dt="2019-09-24T04:41:23.467" v="85" actId="165"/>
          <ac:spMkLst>
            <pc:docMk/>
            <pc:sldMk cId="1625905823" sldId="257"/>
            <ac:spMk id="32" creationId="{61566D2C-B4F0-4717-8864-C88B8CD89724}"/>
          </ac:spMkLst>
        </pc:spChg>
        <pc:spChg chg="mod topLvl">
          <ac:chgData name="Muchen He" userId="2cd3e99d6a3c3959" providerId="LiveId" clId="{3914FCD4-DAE6-412A-9784-3651AEC2316A}" dt="2019-09-24T04:41:23.467" v="85" actId="165"/>
          <ac:spMkLst>
            <pc:docMk/>
            <pc:sldMk cId="1625905823" sldId="257"/>
            <ac:spMk id="33" creationId="{F48C34D2-74B4-4A79-B419-0ED0FDCA4136}"/>
          </ac:spMkLst>
        </pc:spChg>
        <pc:spChg chg="mod topLvl">
          <ac:chgData name="Muchen He" userId="2cd3e99d6a3c3959" providerId="LiveId" clId="{3914FCD4-DAE6-412A-9784-3651AEC2316A}" dt="2019-09-24T04:41:23.467" v="85" actId="165"/>
          <ac:spMkLst>
            <pc:docMk/>
            <pc:sldMk cId="1625905823" sldId="257"/>
            <ac:spMk id="34" creationId="{632CDCA9-7A9C-4D23-B3B0-7601A4C8DCF8}"/>
          </ac:spMkLst>
        </pc:spChg>
        <pc:spChg chg="add mod">
          <ac:chgData name="Muchen He" userId="2cd3e99d6a3c3959" providerId="LiveId" clId="{3914FCD4-DAE6-412A-9784-3651AEC2316A}" dt="2019-09-24T04:48:41.588" v="193" actId="1076"/>
          <ac:spMkLst>
            <pc:docMk/>
            <pc:sldMk cId="1625905823" sldId="257"/>
            <ac:spMk id="81" creationId="{E00F5F64-9F0D-46B9-B361-576281DC256E}"/>
          </ac:spMkLst>
        </pc:spChg>
        <pc:spChg chg="add mod">
          <ac:chgData name="Muchen He" userId="2cd3e99d6a3c3959" providerId="LiveId" clId="{3914FCD4-DAE6-412A-9784-3651AEC2316A}" dt="2019-09-24T04:48:50.402" v="195" actId="1076"/>
          <ac:spMkLst>
            <pc:docMk/>
            <pc:sldMk cId="1625905823" sldId="257"/>
            <ac:spMk id="82" creationId="{9ADABAA7-5385-4C92-9547-EFADE5C29C2C}"/>
          </ac:spMkLst>
        </pc:spChg>
        <pc:spChg chg="add mod">
          <ac:chgData name="Muchen He" userId="2cd3e99d6a3c3959" providerId="LiveId" clId="{3914FCD4-DAE6-412A-9784-3651AEC2316A}" dt="2019-09-24T04:50:20.066" v="205" actId="20577"/>
          <ac:spMkLst>
            <pc:docMk/>
            <pc:sldMk cId="1625905823" sldId="257"/>
            <ac:spMk id="83" creationId="{534AF3EF-7EE1-4035-A863-4EAD53AC0484}"/>
          </ac:spMkLst>
        </pc:spChg>
        <pc:spChg chg="add mod">
          <ac:chgData name="Muchen He" userId="2cd3e99d6a3c3959" providerId="LiveId" clId="{3914FCD4-DAE6-412A-9784-3651AEC2316A}" dt="2019-09-24T04:49:44.024" v="200" actId="1076"/>
          <ac:spMkLst>
            <pc:docMk/>
            <pc:sldMk cId="1625905823" sldId="257"/>
            <ac:spMk id="85" creationId="{3545F5A0-D5BF-43E2-9D64-97605B5BBA64}"/>
          </ac:spMkLst>
        </pc:spChg>
        <pc:spChg chg="add mod">
          <ac:chgData name="Muchen He" userId="2cd3e99d6a3c3959" providerId="LiveId" clId="{3914FCD4-DAE6-412A-9784-3651AEC2316A}" dt="2019-09-24T04:50:49.195" v="209" actId="1076"/>
          <ac:spMkLst>
            <pc:docMk/>
            <pc:sldMk cId="1625905823" sldId="257"/>
            <ac:spMk id="86" creationId="{260DE863-5A2A-4330-A1B9-01D82746B36F}"/>
          </ac:spMkLst>
        </pc:spChg>
        <pc:spChg chg="add mod">
          <ac:chgData name="Muchen He" userId="2cd3e99d6a3c3959" providerId="LiveId" clId="{3914FCD4-DAE6-412A-9784-3651AEC2316A}" dt="2019-09-24T04:51:01.858" v="212" actId="1076"/>
          <ac:spMkLst>
            <pc:docMk/>
            <pc:sldMk cId="1625905823" sldId="257"/>
            <ac:spMk id="88" creationId="{B1D77E88-D412-41EE-9AE6-5C47A2A0C657}"/>
          </ac:spMkLst>
        </pc:spChg>
        <pc:spChg chg="add mod">
          <ac:chgData name="Muchen He" userId="2cd3e99d6a3c3959" providerId="LiveId" clId="{3914FCD4-DAE6-412A-9784-3651AEC2316A}" dt="2019-09-24T04:51:50.515" v="215" actId="1076"/>
          <ac:spMkLst>
            <pc:docMk/>
            <pc:sldMk cId="1625905823" sldId="257"/>
            <ac:spMk id="89" creationId="{0C344141-9568-468D-A409-6FD7EF94331D}"/>
          </ac:spMkLst>
        </pc:spChg>
        <pc:spChg chg="add mod">
          <ac:chgData name="Muchen He" userId="2cd3e99d6a3c3959" providerId="LiveId" clId="{3914FCD4-DAE6-412A-9784-3651AEC2316A}" dt="2019-09-24T04:51:55.941" v="218" actId="1076"/>
          <ac:spMkLst>
            <pc:docMk/>
            <pc:sldMk cId="1625905823" sldId="257"/>
            <ac:spMk id="91" creationId="{B444DA87-3481-44D7-A503-C67633A2BAC2}"/>
          </ac:spMkLst>
        </pc:spChg>
        <pc:spChg chg="add mod">
          <ac:chgData name="Muchen He" userId="2cd3e99d6a3c3959" providerId="LiveId" clId="{3914FCD4-DAE6-412A-9784-3651AEC2316A}" dt="2019-09-24T04:52:35.348" v="224" actId="1076"/>
          <ac:spMkLst>
            <pc:docMk/>
            <pc:sldMk cId="1625905823" sldId="257"/>
            <ac:spMk id="92" creationId="{15531540-8F85-4B43-BB1D-9728465E276C}"/>
          </ac:spMkLst>
        </pc:spChg>
        <pc:spChg chg="add mod">
          <ac:chgData name="Muchen He" userId="2cd3e99d6a3c3959" providerId="LiveId" clId="{3914FCD4-DAE6-412A-9784-3651AEC2316A}" dt="2019-09-24T04:58:05.956" v="266" actId="1076"/>
          <ac:spMkLst>
            <pc:docMk/>
            <pc:sldMk cId="1625905823" sldId="257"/>
            <ac:spMk id="99" creationId="{7542B1DC-9D36-4542-8A18-89806DCE30E6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180" creationId="{23E5A7FF-F682-4557-812D-BA4CED282396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184" creationId="{0FBD0D3E-64A6-4B0A-872B-AA19C7FADD7B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185" creationId="{ADEE82F8-B8C0-48DD-9B8F-2F3997CBE65F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186" creationId="{25D85AF5-E6B7-499F-BDA3-F5042A81D457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187" creationId="{E2276C52-1180-4F17-AE40-E3AFF7625275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188" creationId="{5134807B-A767-4879-9922-7DCD57A1FD7B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189" creationId="{3E99D7EA-6A25-4162-85D6-6AEA23345E3F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190" creationId="{7302B5F2-7717-47B6-9582-66EF67B2774F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191" creationId="{44352215-205C-460B-8689-33BE5628F4B6}"/>
          </ac:spMkLst>
        </pc:spChg>
        <pc:spChg chg="mod topLvl">
          <ac:chgData name="Muchen He" userId="2cd3e99d6a3c3959" providerId="LiveId" clId="{3914FCD4-DAE6-412A-9784-3651AEC2316A}" dt="2019-09-24T04:41:18.843" v="84" actId="165"/>
          <ac:spMkLst>
            <pc:docMk/>
            <pc:sldMk cId="1625905823" sldId="257"/>
            <ac:spMk id="192" creationId="{D522CB9D-EAB1-4F8B-B338-1A268E828296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193" creationId="{34C31380-3940-49F2-AC3E-50DBACC0F608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194" creationId="{F9B09B83-F0AF-447D-A15B-A55725E51D93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195" creationId="{B7C2645A-18A9-4AD8-9B40-3D9EB826E7BF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196" creationId="{E767F0A7-8393-4E0B-96A3-45896B1D736E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197" creationId="{6090D245-726E-499F-BDA4-CE0A237096F0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198" creationId="{F8F3F988-41DA-42C9-8066-7EF265396AB7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199" creationId="{C867EF0F-4416-454E-B69D-824386B36A77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200" creationId="{66ECE3AA-1BFF-4FEF-96D1-F5EB415A6E07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210" creationId="{2F8C2B71-CFA0-4E80-9662-47B50335AE31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211" creationId="{44A3D15F-3E2F-4E46-A6B7-1A4D95D94FD8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212" creationId="{FCABF906-B07D-4603-8163-14B76ED8E36B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213" creationId="{865C10C8-8C83-4487-BFBB-24FC3D8386D5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214" creationId="{3FDB88F7-23D6-466A-A1C4-93F802F69148}"/>
          </ac:spMkLst>
        </pc:spChg>
        <pc:spChg chg="del">
          <ac:chgData name="Muchen He" userId="2cd3e99d6a3c3959" providerId="LiveId" clId="{3914FCD4-DAE6-412A-9784-3651AEC2316A}" dt="2019-09-24T04:41:10.722" v="83" actId="478"/>
          <ac:spMkLst>
            <pc:docMk/>
            <pc:sldMk cId="1625905823" sldId="257"/>
            <ac:spMk id="215" creationId="{8026AA91-72B0-429F-8C3D-9427AA9A3DF7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216" creationId="{3C7C4BF5-4312-455F-989A-542BB880A7AB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217" creationId="{4DE3DE89-D343-4EC4-BDFA-CD3F630665C4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218" creationId="{5270F787-90B6-4F1E-91CF-7BB75F61EEA1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219" creationId="{87E02200-F6DC-4864-8053-CC2D4A5F99A1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220" creationId="{F1864FD2-FA30-4D8E-8A41-88C43E743799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221" creationId="{B735F66B-7CEE-4823-AF0B-935A0FAB61FD}"/>
          </ac:spMkLst>
        </pc:spChg>
        <pc:spChg chg="del">
          <ac:chgData name="Muchen He" userId="2cd3e99d6a3c3959" providerId="LiveId" clId="{3914FCD4-DAE6-412A-9784-3651AEC2316A}" dt="2019-09-24T04:41:08.110" v="82" actId="478"/>
          <ac:spMkLst>
            <pc:docMk/>
            <pc:sldMk cId="1625905823" sldId="257"/>
            <ac:spMk id="222" creationId="{5D390698-057E-4835-B8F7-4ED2A23AB8FC}"/>
          </ac:spMkLst>
        </pc:spChg>
        <pc:grpChg chg="del mod topLvl">
          <ac:chgData name="Muchen He" userId="2cd3e99d6a3c3959" providerId="LiveId" clId="{3914FCD4-DAE6-412A-9784-3651AEC2316A}" dt="2019-09-24T04:41:23.467" v="85" actId="165"/>
          <ac:grpSpMkLst>
            <pc:docMk/>
            <pc:sldMk cId="1625905823" sldId="257"/>
            <ac:grpSpMk id="178" creationId="{13547E57-DF48-4775-B3B3-C00848C47091}"/>
          </ac:grpSpMkLst>
        </pc:grpChg>
        <pc:grpChg chg="del">
          <ac:chgData name="Muchen He" userId="2cd3e99d6a3c3959" providerId="LiveId" clId="{3914FCD4-DAE6-412A-9784-3651AEC2316A}" dt="2019-09-24T04:41:18.843" v="84" actId="165"/>
          <ac:grpSpMkLst>
            <pc:docMk/>
            <pc:sldMk cId="1625905823" sldId="257"/>
            <ac:grpSpMk id="223" creationId="{F1945D28-A198-45D8-BC7A-E88EA1AEB4F9}"/>
          </ac:grpSpMkLst>
        </pc:grp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17" creationId="{A45DC96F-F15C-4F9A-A62F-288A66A6F8A8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18" creationId="{FB07D2A3-BA55-404E-97D4-290BCD527ED9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21" creationId="{4E6EE4AE-3D75-42C0-B009-314359092E8C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24" creationId="{09990C93-F229-4040-BD83-69650197E2FC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28" creationId="{75F26A64-52D4-4B97-B17E-F7CF13E017A5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35" creationId="{CB5A67E7-86AA-4E8A-89F2-1D1FF1EBE83F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39" creationId="{E307EF94-7BD5-461F-B22D-9A7DBDC02E12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43" creationId="{540B07C0-EC46-41C9-8E97-8E5431BAA477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47" creationId="{E828D12B-420E-436E-BF40-AB75789B4779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53" creationId="{AA4E26ED-55AD-48EA-B970-D910A83497D5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56" creationId="{60DFBAEE-0960-444E-BCF5-F4E895C37D5B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59" creationId="{A1C37F47-FB0B-4D23-8B79-BE38B57933BB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62" creationId="{C202010D-6100-4834-8ED3-C7C125806A64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65" creationId="{24E9BAA5-1520-471D-B14E-E692C4E4B521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68" creationId="{8B86F0ED-2470-4D32-A7BD-783D487AC7A4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71" creationId="{EC277FEE-DF2B-4E66-8878-D12E4032BBA5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76" creationId="{C8654596-FEC2-4E27-AA16-D67A7CF26ECD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80" creationId="{41CECCFB-3601-4E8C-8371-E1E43210E72F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84" creationId="{F4EFC51B-A889-4CCB-9012-6A794ABDFB48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87" creationId="{82C4943B-EE05-4E17-9F9E-BCB4699F9364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90" creationId="{94BB5614-0CCC-4957-8BA6-5F98AA3CC61D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93" creationId="{741679F5-041C-4036-A99C-A4AF51F702F4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96" creationId="{FF9D12EB-C01A-4145-B5C4-6AAE2DD14995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100" creationId="{AFCF6C8A-6B94-4B9A-82BA-C500BED4C84D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104" creationId="{ED1891F4-BE99-4167-8C76-9C9B283C4F95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108" creationId="{F98E7936-8298-4BDE-B54F-E46423E41580}"/>
          </ac:cxnSpMkLst>
        </pc:cxnChg>
        <pc:cxnChg chg="mod topLvl">
          <ac:chgData name="Muchen He" userId="2cd3e99d6a3c3959" providerId="LiveId" clId="{3914FCD4-DAE6-412A-9784-3651AEC2316A}" dt="2019-09-24T04:53:14.718" v="234" actId="14100"/>
          <ac:cxnSpMkLst>
            <pc:docMk/>
            <pc:sldMk cId="1625905823" sldId="257"/>
            <ac:cxnSpMk id="115" creationId="{0E448F7F-C602-40F5-A20D-DDD89738ABDA}"/>
          </ac:cxnSpMkLst>
        </pc:cxnChg>
        <pc:cxnChg chg="mod topLvl">
          <ac:chgData name="Muchen He" userId="2cd3e99d6a3c3959" providerId="LiveId" clId="{3914FCD4-DAE6-412A-9784-3651AEC2316A}" dt="2019-09-24T04:53:11.651" v="233" actId="14100"/>
          <ac:cxnSpMkLst>
            <pc:docMk/>
            <pc:sldMk cId="1625905823" sldId="257"/>
            <ac:cxnSpMk id="117" creationId="{D67EBDFC-1497-4D7E-9725-909870384391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142" creationId="{9B5A98FB-C7E0-4A48-818F-4E9FF2C69CE0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148" creationId="{6A564F73-3933-4340-AF98-CB96059115B9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161" creationId="{BD62707D-326A-4A42-BFF7-A801906AF4DD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175" creationId="{8C123E34-3811-45E2-8CF9-587D78210CD8}"/>
          </ac:cxnSpMkLst>
        </pc:cxnChg>
        <pc:cxnChg chg="mod topLvl">
          <ac:chgData name="Muchen He" userId="2cd3e99d6a3c3959" providerId="LiveId" clId="{3914FCD4-DAE6-412A-9784-3651AEC2316A}" dt="2019-09-24T04:42:00.742" v="86" actId="208"/>
          <ac:cxnSpMkLst>
            <pc:docMk/>
            <pc:sldMk cId="1625905823" sldId="257"/>
            <ac:cxnSpMk id="202" creationId="{5CCBC1C7-BC45-4B72-AC1D-EB561112DD72}"/>
          </ac:cxnSpMkLst>
        </pc:cxnChg>
      </pc:sldChg>
      <pc:sldChg chg="addSp delSp modSp add">
        <pc:chgData name="Muchen He" userId="2cd3e99d6a3c3959" providerId="LiveId" clId="{3914FCD4-DAE6-412A-9784-3651AEC2316A}" dt="2019-09-24T05:18:26.946" v="731" actId="2"/>
        <pc:sldMkLst>
          <pc:docMk/>
          <pc:sldMk cId="1400216679" sldId="258"/>
        </pc:sldMkLst>
        <pc:spChg chg="del">
          <ac:chgData name="Muchen He" userId="2cd3e99d6a3c3959" providerId="LiveId" clId="{3914FCD4-DAE6-412A-9784-3651AEC2316A}" dt="2019-09-24T05:01:54.816" v="268" actId="478"/>
          <ac:spMkLst>
            <pc:docMk/>
            <pc:sldMk cId="1400216679" sldId="258"/>
            <ac:spMk id="2" creationId="{E2E284C9-CF81-4B17-AAB5-764625045E54}"/>
          </ac:spMkLst>
        </pc:spChg>
        <pc:spChg chg="del">
          <ac:chgData name="Muchen He" userId="2cd3e99d6a3c3959" providerId="LiveId" clId="{3914FCD4-DAE6-412A-9784-3651AEC2316A}" dt="2019-09-24T05:01:54.816" v="268" actId="478"/>
          <ac:spMkLst>
            <pc:docMk/>
            <pc:sldMk cId="1400216679" sldId="258"/>
            <ac:spMk id="3" creationId="{4660D24B-A63E-4426-839A-7730CA50D7D4}"/>
          </ac:spMkLst>
        </pc:spChg>
        <pc:spChg chg="add mod">
          <ac:chgData name="Muchen He" userId="2cd3e99d6a3c3959" providerId="LiveId" clId="{3914FCD4-DAE6-412A-9784-3651AEC2316A}" dt="2019-09-24T05:18:14.730" v="721" actId="14100"/>
          <ac:spMkLst>
            <pc:docMk/>
            <pc:sldMk cId="1400216679" sldId="258"/>
            <ac:spMk id="4" creationId="{DE074A77-0BCF-4D7B-BC6C-9489A1235476}"/>
          </ac:spMkLst>
        </pc:spChg>
        <pc:spChg chg="add mod">
          <ac:chgData name="Muchen He" userId="2cd3e99d6a3c3959" providerId="LiveId" clId="{3914FCD4-DAE6-412A-9784-3651AEC2316A}" dt="2019-09-24T05:13:49.943" v="622" actId="1076"/>
          <ac:spMkLst>
            <pc:docMk/>
            <pc:sldMk cId="1400216679" sldId="258"/>
            <ac:spMk id="5" creationId="{FE2D7AFC-AB7B-45DF-9BE1-796DE21AE094}"/>
          </ac:spMkLst>
        </pc:spChg>
        <pc:spChg chg="add mod">
          <ac:chgData name="Muchen He" userId="2cd3e99d6a3c3959" providerId="LiveId" clId="{3914FCD4-DAE6-412A-9784-3651AEC2316A}" dt="2019-09-24T05:15:32.910" v="664" actId="164"/>
          <ac:spMkLst>
            <pc:docMk/>
            <pc:sldMk cId="1400216679" sldId="258"/>
            <ac:spMk id="6" creationId="{D6F70A8D-FEE1-4258-A7B1-FC0A4EF0C5A2}"/>
          </ac:spMkLst>
        </pc:spChg>
        <pc:spChg chg="add mod">
          <ac:chgData name="Muchen He" userId="2cd3e99d6a3c3959" providerId="LiveId" clId="{3914FCD4-DAE6-412A-9784-3651AEC2316A}" dt="2019-09-24T05:03:28.636" v="325" actId="164"/>
          <ac:spMkLst>
            <pc:docMk/>
            <pc:sldMk cId="1400216679" sldId="258"/>
            <ac:spMk id="7" creationId="{169862D0-F3E0-42B2-B341-51879A0D07EB}"/>
          </ac:spMkLst>
        </pc:spChg>
        <pc:spChg chg="add mod">
          <ac:chgData name="Muchen He" userId="2cd3e99d6a3c3959" providerId="LiveId" clId="{3914FCD4-DAE6-412A-9784-3651AEC2316A}" dt="2019-09-24T05:03:28.636" v="325" actId="164"/>
          <ac:spMkLst>
            <pc:docMk/>
            <pc:sldMk cId="1400216679" sldId="258"/>
            <ac:spMk id="8" creationId="{86E7A26A-0997-497A-9C05-80C5DC8C636A}"/>
          </ac:spMkLst>
        </pc:spChg>
        <pc:spChg chg="add mod">
          <ac:chgData name="Muchen He" userId="2cd3e99d6a3c3959" providerId="LiveId" clId="{3914FCD4-DAE6-412A-9784-3651AEC2316A}" dt="2019-09-24T05:03:28.636" v="325" actId="164"/>
          <ac:spMkLst>
            <pc:docMk/>
            <pc:sldMk cId="1400216679" sldId="258"/>
            <ac:spMk id="9" creationId="{5B3C03F9-E61F-47F1-8F28-F27DFC402D48}"/>
          </ac:spMkLst>
        </pc:spChg>
        <pc:spChg chg="add mod">
          <ac:chgData name="Muchen He" userId="2cd3e99d6a3c3959" providerId="LiveId" clId="{3914FCD4-DAE6-412A-9784-3651AEC2316A}" dt="2019-09-24T05:03:28.636" v="325" actId="164"/>
          <ac:spMkLst>
            <pc:docMk/>
            <pc:sldMk cId="1400216679" sldId="258"/>
            <ac:spMk id="10" creationId="{A59D8AB8-2A72-46A0-8F6E-66DC91F798F6}"/>
          </ac:spMkLst>
        </pc:spChg>
        <pc:spChg chg="add mod">
          <ac:chgData name="Muchen He" userId="2cd3e99d6a3c3959" providerId="LiveId" clId="{3914FCD4-DAE6-412A-9784-3651AEC2316A}" dt="2019-09-24T05:07:31.672" v="478" actId="164"/>
          <ac:spMkLst>
            <pc:docMk/>
            <pc:sldMk cId="1400216679" sldId="258"/>
            <ac:spMk id="12" creationId="{D08047FC-1F2B-4C7B-ADBB-D57320BDA488}"/>
          </ac:spMkLst>
        </pc:spChg>
        <pc:spChg chg="add mod">
          <ac:chgData name="Muchen He" userId="2cd3e99d6a3c3959" providerId="LiveId" clId="{3914FCD4-DAE6-412A-9784-3651AEC2316A}" dt="2019-09-24T05:07:31.672" v="478" actId="164"/>
          <ac:spMkLst>
            <pc:docMk/>
            <pc:sldMk cId="1400216679" sldId="258"/>
            <ac:spMk id="13" creationId="{9794CB17-C4D4-4789-B747-7564E77E5082}"/>
          </ac:spMkLst>
        </pc:spChg>
        <pc:spChg chg="add mod">
          <ac:chgData name="Muchen He" userId="2cd3e99d6a3c3959" providerId="LiveId" clId="{3914FCD4-DAE6-412A-9784-3651AEC2316A}" dt="2019-09-24T05:07:31.672" v="478" actId="164"/>
          <ac:spMkLst>
            <pc:docMk/>
            <pc:sldMk cId="1400216679" sldId="258"/>
            <ac:spMk id="18" creationId="{27641E1A-7F06-40F7-AB46-0A01E1456A77}"/>
          </ac:spMkLst>
        </pc:spChg>
        <pc:spChg chg="add mod">
          <ac:chgData name="Muchen He" userId="2cd3e99d6a3c3959" providerId="LiveId" clId="{3914FCD4-DAE6-412A-9784-3651AEC2316A}" dt="2019-09-24T05:07:31.672" v="478" actId="164"/>
          <ac:spMkLst>
            <pc:docMk/>
            <pc:sldMk cId="1400216679" sldId="258"/>
            <ac:spMk id="22" creationId="{467312B3-8F1A-4E95-97D1-0283F2C99941}"/>
          </ac:spMkLst>
        </pc:spChg>
        <pc:spChg chg="add mod">
          <ac:chgData name="Muchen He" userId="2cd3e99d6a3c3959" providerId="LiveId" clId="{3914FCD4-DAE6-412A-9784-3651AEC2316A}" dt="2019-09-24T05:07:31.672" v="478" actId="164"/>
          <ac:spMkLst>
            <pc:docMk/>
            <pc:sldMk cId="1400216679" sldId="258"/>
            <ac:spMk id="23" creationId="{AA882537-2061-4A47-855F-E1966C7B6D3D}"/>
          </ac:spMkLst>
        </pc:spChg>
        <pc:spChg chg="add mod">
          <ac:chgData name="Muchen He" userId="2cd3e99d6a3c3959" providerId="LiveId" clId="{3914FCD4-DAE6-412A-9784-3651AEC2316A}" dt="2019-09-24T05:09:42.736" v="501" actId="164"/>
          <ac:spMkLst>
            <pc:docMk/>
            <pc:sldMk cId="1400216679" sldId="258"/>
            <ac:spMk id="29" creationId="{260010E6-30E5-4621-96C5-E2DA55C7BBE7}"/>
          </ac:spMkLst>
        </pc:spChg>
        <pc:spChg chg="mod topLvl">
          <ac:chgData name="Muchen He" userId="2cd3e99d6a3c3959" providerId="LiveId" clId="{3914FCD4-DAE6-412A-9784-3651AEC2316A}" dt="2019-09-24T05:18:23.081" v="722" actId="2"/>
          <ac:spMkLst>
            <pc:docMk/>
            <pc:sldMk cId="1400216679" sldId="258"/>
            <ac:spMk id="37" creationId="{2F350F35-491B-413E-AF19-DDFCDC4A9630}"/>
          </ac:spMkLst>
        </pc:spChg>
        <pc:spChg chg="mod">
          <ac:chgData name="Muchen He" userId="2cd3e99d6a3c3959" providerId="LiveId" clId="{3914FCD4-DAE6-412A-9784-3651AEC2316A}" dt="2019-09-24T05:10:30.125" v="525" actId="1076"/>
          <ac:spMkLst>
            <pc:docMk/>
            <pc:sldMk cId="1400216679" sldId="258"/>
            <ac:spMk id="39" creationId="{1B3B776C-9590-4973-AC85-2356B15BC6D9}"/>
          </ac:spMkLst>
        </pc:spChg>
        <pc:spChg chg="del">
          <ac:chgData name="Muchen He" userId="2cd3e99d6a3c3959" providerId="LiveId" clId="{3914FCD4-DAE6-412A-9784-3651AEC2316A}" dt="2019-09-24T05:10:21.272" v="508" actId="478"/>
          <ac:spMkLst>
            <pc:docMk/>
            <pc:sldMk cId="1400216679" sldId="258"/>
            <ac:spMk id="40" creationId="{5316D765-0999-4D9C-9793-9C4A24D75044}"/>
          </ac:spMkLst>
        </pc:spChg>
        <pc:spChg chg="del">
          <ac:chgData name="Muchen He" userId="2cd3e99d6a3c3959" providerId="LiveId" clId="{3914FCD4-DAE6-412A-9784-3651AEC2316A}" dt="2019-09-24T05:10:20.158" v="507" actId="478"/>
          <ac:spMkLst>
            <pc:docMk/>
            <pc:sldMk cId="1400216679" sldId="258"/>
            <ac:spMk id="41" creationId="{BF42DEA5-5DE0-4854-9CEB-10F60C1115FC}"/>
          </ac:spMkLst>
        </pc:spChg>
        <pc:spChg chg="add mod">
          <ac:chgData name="Muchen He" userId="2cd3e99d6a3c3959" providerId="LiveId" clId="{3914FCD4-DAE6-412A-9784-3651AEC2316A}" dt="2019-09-24T05:18:23.510" v="723" actId="2"/>
          <ac:spMkLst>
            <pc:docMk/>
            <pc:sldMk cId="1400216679" sldId="258"/>
            <ac:spMk id="42" creationId="{9B564384-6498-40F9-99D7-FD8090C96C47}"/>
          </ac:spMkLst>
        </pc:spChg>
        <pc:spChg chg="mod">
          <ac:chgData name="Muchen He" userId="2cd3e99d6a3c3959" providerId="LiveId" clId="{3914FCD4-DAE6-412A-9784-3651AEC2316A}" dt="2019-09-24T05:18:24.010" v="724" actId="2"/>
          <ac:spMkLst>
            <pc:docMk/>
            <pc:sldMk cId="1400216679" sldId="258"/>
            <ac:spMk id="52" creationId="{112A162E-B53A-4A29-96B8-697CA4E79C43}"/>
          </ac:spMkLst>
        </pc:spChg>
        <pc:spChg chg="mod">
          <ac:chgData name="Muchen He" userId="2cd3e99d6a3c3959" providerId="LiveId" clId="{3914FCD4-DAE6-412A-9784-3651AEC2316A}" dt="2019-09-24T05:12:04.955" v="603" actId="20577"/>
          <ac:spMkLst>
            <pc:docMk/>
            <pc:sldMk cId="1400216679" sldId="258"/>
            <ac:spMk id="53" creationId="{AD8DBAC1-A87C-45CB-B34E-F3C5C24F3AC7}"/>
          </ac:spMkLst>
        </pc:spChg>
        <pc:spChg chg="mod">
          <ac:chgData name="Muchen He" userId="2cd3e99d6a3c3959" providerId="LiveId" clId="{3914FCD4-DAE6-412A-9784-3651AEC2316A}" dt="2019-09-24T05:11:48.200" v="584" actId="20577"/>
          <ac:spMkLst>
            <pc:docMk/>
            <pc:sldMk cId="1400216679" sldId="258"/>
            <ac:spMk id="57" creationId="{BF3DB081-DF2D-43CC-A970-601D1F86493C}"/>
          </ac:spMkLst>
        </pc:spChg>
        <pc:spChg chg="add mod">
          <ac:chgData name="Muchen He" userId="2cd3e99d6a3c3959" providerId="LiveId" clId="{3914FCD4-DAE6-412A-9784-3651AEC2316A}" dt="2019-09-24T05:15:35.429" v="665" actId="114"/>
          <ac:spMkLst>
            <pc:docMk/>
            <pc:sldMk cId="1400216679" sldId="258"/>
            <ac:spMk id="58" creationId="{F473524B-914A-4042-908B-A03508FB85A8}"/>
          </ac:spMkLst>
        </pc:spChg>
        <pc:spChg chg="add mod">
          <ac:chgData name="Muchen He" userId="2cd3e99d6a3c3959" providerId="LiveId" clId="{3914FCD4-DAE6-412A-9784-3651AEC2316A}" dt="2019-09-24T05:18:25.290" v="727" actId="2"/>
          <ac:spMkLst>
            <pc:docMk/>
            <pc:sldMk cId="1400216679" sldId="258"/>
            <ac:spMk id="59" creationId="{20EDAB8B-56F7-43E1-8143-A5C4F03F37D0}"/>
          </ac:spMkLst>
        </pc:spChg>
        <pc:spChg chg="add mod">
          <ac:chgData name="Muchen He" userId="2cd3e99d6a3c3959" providerId="LiveId" clId="{3914FCD4-DAE6-412A-9784-3651AEC2316A}" dt="2019-09-24T05:18:26.137" v="729" actId="2"/>
          <ac:spMkLst>
            <pc:docMk/>
            <pc:sldMk cId="1400216679" sldId="258"/>
            <ac:spMk id="73" creationId="{59949645-F40E-479C-84C0-BEF91E14333F}"/>
          </ac:spMkLst>
        </pc:spChg>
        <pc:spChg chg="add del">
          <ac:chgData name="Muchen He" userId="2cd3e99d6a3c3959" providerId="LiveId" clId="{3914FCD4-DAE6-412A-9784-3651AEC2316A}" dt="2019-09-24T05:15:11.295" v="659"/>
          <ac:spMkLst>
            <pc:docMk/>
            <pc:sldMk cId="1400216679" sldId="258"/>
            <ac:spMk id="75" creationId="{DE28F852-35B0-47DD-804E-33DD163C8B77}"/>
          </ac:spMkLst>
        </pc:spChg>
        <pc:spChg chg="add mod">
          <ac:chgData name="Muchen He" userId="2cd3e99d6a3c3959" providerId="LiveId" clId="{3914FCD4-DAE6-412A-9784-3651AEC2316A}" dt="2019-09-24T05:18:26.946" v="731" actId="2"/>
          <ac:spMkLst>
            <pc:docMk/>
            <pc:sldMk cId="1400216679" sldId="258"/>
            <ac:spMk id="77" creationId="{FA0574D7-9E41-484B-BAC1-60DAED050220}"/>
          </ac:spMkLst>
        </pc:spChg>
        <pc:spChg chg="add mod">
          <ac:chgData name="Muchen He" userId="2cd3e99d6a3c3959" providerId="LiveId" clId="{3914FCD4-DAE6-412A-9784-3651AEC2316A}" dt="2019-09-24T05:16:50.904" v="695" actId="164"/>
          <ac:spMkLst>
            <pc:docMk/>
            <pc:sldMk cId="1400216679" sldId="258"/>
            <ac:spMk id="85" creationId="{B6D0F0FD-681B-4B94-BB58-F42E076FDBBF}"/>
          </ac:spMkLst>
        </pc:spChg>
        <pc:grpChg chg="add mod">
          <ac:chgData name="Muchen He" userId="2cd3e99d6a3c3959" providerId="LiveId" clId="{3914FCD4-DAE6-412A-9784-3651AEC2316A}" dt="2019-09-24T05:09:42.736" v="501" actId="164"/>
          <ac:grpSpMkLst>
            <pc:docMk/>
            <pc:sldMk cId="1400216679" sldId="258"/>
            <ac:grpSpMk id="11" creationId="{B14EA1F5-591F-4FDF-AE04-FB113857CB01}"/>
          </ac:grpSpMkLst>
        </pc:grpChg>
        <pc:grpChg chg="add mod">
          <ac:chgData name="Muchen He" userId="2cd3e99d6a3c3959" providerId="LiveId" clId="{3914FCD4-DAE6-412A-9784-3651AEC2316A}" dt="2019-09-24T05:18:03.708" v="719" actId="1076"/>
          <ac:grpSpMkLst>
            <pc:docMk/>
            <pc:sldMk cId="1400216679" sldId="258"/>
            <ac:grpSpMk id="24" creationId="{2C03B86D-427B-4007-91AA-426780AFCB08}"/>
          </ac:grpSpMkLst>
        </pc:grpChg>
        <pc:grpChg chg="add mod">
          <ac:chgData name="Muchen He" userId="2cd3e99d6a3c3959" providerId="LiveId" clId="{3914FCD4-DAE6-412A-9784-3651AEC2316A}" dt="2019-09-24T05:16:50.904" v="695" actId="164"/>
          <ac:grpSpMkLst>
            <pc:docMk/>
            <pc:sldMk cId="1400216679" sldId="258"/>
            <ac:grpSpMk id="31" creationId="{56DD6625-4A83-434C-B52A-8EB392E741E4}"/>
          </ac:grpSpMkLst>
        </pc:grpChg>
        <pc:grpChg chg="add del mod">
          <ac:chgData name="Muchen He" userId="2cd3e99d6a3c3959" providerId="LiveId" clId="{3914FCD4-DAE6-412A-9784-3651AEC2316A}" dt="2019-09-24T05:10:36.340" v="527" actId="165"/>
          <ac:grpSpMkLst>
            <pc:docMk/>
            <pc:sldMk cId="1400216679" sldId="258"/>
            <ac:grpSpMk id="33" creationId="{1D4AE6C8-5437-4D5B-9F2C-8D58B86C90E7}"/>
          </ac:grpSpMkLst>
        </pc:grpChg>
        <pc:grpChg chg="mod topLvl">
          <ac:chgData name="Muchen He" userId="2cd3e99d6a3c3959" providerId="LiveId" clId="{3914FCD4-DAE6-412A-9784-3651AEC2316A}" dt="2019-09-24T05:11:41.498" v="574" actId="164"/>
          <ac:grpSpMkLst>
            <pc:docMk/>
            <pc:sldMk cId="1400216679" sldId="258"/>
            <ac:grpSpMk id="34" creationId="{5C44851E-FA0C-4AC0-97B5-B4E6DBDD0064}"/>
          </ac:grpSpMkLst>
        </pc:grpChg>
        <pc:grpChg chg="add mod">
          <ac:chgData name="Muchen He" userId="2cd3e99d6a3c3959" providerId="LiveId" clId="{3914FCD4-DAE6-412A-9784-3651AEC2316A}" dt="2019-09-24T05:17:59.648" v="718" actId="1076"/>
          <ac:grpSpMkLst>
            <pc:docMk/>
            <pc:sldMk cId="1400216679" sldId="258"/>
            <ac:grpSpMk id="49" creationId="{6C9C5A82-6951-4AEC-957B-2BC7D116AE5B}"/>
          </ac:grpSpMkLst>
        </pc:grpChg>
        <pc:grpChg chg="add mod">
          <ac:chgData name="Muchen He" userId="2cd3e99d6a3c3959" providerId="LiveId" clId="{3914FCD4-DAE6-412A-9784-3651AEC2316A}" dt="2019-09-24T05:17:59.648" v="718" actId="1076"/>
          <ac:grpSpMkLst>
            <pc:docMk/>
            <pc:sldMk cId="1400216679" sldId="258"/>
            <ac:grpSpMk id="50" creationId="{47300FC1-0D64-4219-BEAE-8C04FDB5F005}"/>
          </ac:grpSpMkLst>
        </pc:grpChg>
        <pc:grpChg chg="mod">
          <ac:chgData name="Muchen He" userId="2cd3e99d6a3c3959" providerId="LiveId" clId="{3914FCD4-DAE6-412A-9784-3651AEC2316A}" dt="2019-09-24T05:11:43.981" v="576"/>
          <ac:grpSpMkLst>
            <pc:docMk/>
            <pc:sldMk cId="1400216679" sldId="258"/>
            <ac:grpSpMk id="51" creationId="{05DD6C1E-0F7F-418B-ACEC-D683C1765012}"/>
          </ac:grpSpMkLst>
        </pc:grpChg>
        <pc:grpChg chg="add mod">
          <ac:chgData name="Muchen He" userId="2cd3e99d6a3c3959" providerId="LiveId" clId="{3914FCD4-DAE6-412A-9784-3651AEC2316A}" dt="2019-09-24T05:16:56.464" v="699" actId="571"/>
          <ac:grpSpMkLst>
            <pc:docMk/>
            <pc:sldMk cId="1400216679" sldId="258"/>
            <ac:grpSpMk id="76" creationId="{AA7FA61A-5138-408E-80BC-02A4E884C798}"/>
          </ac:grpSpMkLst>
        </pc:grpChg>
        <pc:grpChg chg="add mod">
          <ac:chgData name="Muchen He" userId="2cd3e99d6a3c3959" providerId="LiveId" clId="{3914FCD4-DAE6-412A-9784-3651AEC2316A}" dt="2019-09-24T05:18:11.415" v="720" actId="1076"/>
          <ac:grpSpMkLst>
            <pc:docMk/>
            <pc:sldMk cId="1400216679" sldId="258"/>
            <ac:grpSpMk id="83" creationId="{D79CF9F4-E6FA-4133-A594-7AF607E9629A}"/>
          </ac:grpSpMkLst>
        </pc:grpChg>
        <pc:grpChg chg="add mod">
          <ac:chgData name="Muchen He" userId="2cd3e99d6a3c3959" providerId="LiveId" clId="{3914FCD4-DAE6-412A-9784-3651AEC2316A}" dt="2019-09-24T05:16:51.844" v="696" actId="1076"/>
          <ac:grpSpMkLst>
            <pc:docMk/>
            <pc:sldMk cId="1400216679" sldId="258"/>
            <ac:grpSpMk id="86" creationId="{3408310F-7FFA-4C0D-8E6C-6152CFE2527E}"/>
          </ac:grpSpMkLst>
        </pc:grpChg>
        <pc:picChg chg="add del">
          <ac:chgData name="Muchen He" userId="2cd3e99d6a3c3959" providerId="LiveId" clId="{3914FCD4-DAE6-412A-9784-3651AEC2316A}" dt="2019-09-24T05:10:14.804" v="504"/>
          <ac:picMkLst>
            <pc:docMk/>
            <pc:sldMk cId="1400216679" sldId="258"/>
            <ac:picMk id="32" creationId="{BDE81951-683E-4296-ABE2-BFFCC2176417}"/>
          </ac:picMkLst>
        </pc:picChg>
        <pc:picChg chg="add del">
          <ac:chgData name="Muchen He" userId="2cd3e99d6a3c3959" providerId="LiveId" clId="{3914FCD4-DAE6-412A-9784-3651AEC2316A}" dt="2019-09-24T05:15:19.787" v="662" actId="478"/>
          <ac:picMkLst>
            <pc:docMk/>
            <pc:sldMk cId="1400216679" sldId="258"/>
            <ac:picMk id="74" creationId="{595C03D7-E456-45A4-A880-08FAF5C1614A}"/>
          </ac:picMkLst>
        </pc:picChg>
        <pc:cxnChg chg="add mod">
          <ac:chgData name="Muchen He" userId="2cd3e99d6a3c3959" providerId="LiveId" clId="{3914FCD4-DAE6-412A-9784-3651AEC2316A}" dt="2019-09-24T05:07:31.672" v="478" actId="164"/>
          <ac:cxnSpMkLst>
            <pc:docMk/>
            <pc:sldMk cId="1400216679" sldId="258"/>
            <ac:cxnSpMk id="15" creationId="{41506E88-853B-4031-9E76-AB4DA012AF36}"/>
          </ac:cxnSpMkLst>
        </pc:cxnChg>
        <pc:cxnChg chg="add mod">
          <ac:chgData name="Muchen He" userId="2cd3e99d6a3c3959" providerId="LiveId" clId="{3914FCD4-DAE6-412A-9784-3651AEC2316A}" dt="2019-09-24T05:07:31.672" v="478" actId="164"/>
          <ac:cxnSpMkLst>
            <pc:docMk/>
            <pc:sldMk cId="1400216679" sldId="258"/>
            <ac:cxnSpMk id="16" creationId="{EBD3390E-65EC-4200-84C9-EAA80E91C029}"/>
          </ac:cxnSpMkLst>
        </pc:cxnChg>
        <pc:cxnChg chg="add mod">
          <ac:chgData name="Muchen He" userId="2cd3e99d6a3c3959" providerId="LiveId" clId="{3914FCD4-DAE6-412A-9784-3651AEC2316A}" dt="2019-09-24T05:07:31.672" v="478" actId="164"/>
          <ac:cxnSpMkLst>
            <pc:docMk/>
            <pc:sldMk cId="1400216679" sldId="258"/>
            <ac:cxnSpMk id="17" creationId="{6B8B2077-59A0-4DB7-B7B4-9EFAC6BEA7AF}"/>
          </ac:cxnSpMkLst>
        </pc:cxnChg>
        <pc:cxnChg chg="add mod">
          <ac:chgData name="Muchen He" userId="2cd3e99d6a3c3959" providerId="LiveId" clId="{3914FCD4-DAE6-412A-9784-3651AEC2316A}" dt="2019-09-24T05:07:31.672" v="478" actId="164"/>
          <ac:cxnSpMkLst>
            <pc:docMk/>
            <pc:sldMk cId="1400216679" sldId="258"/>
            <ac:cxnSpMk id="19" creationId="{82903DA8-10AE-4E48-81B9-FD2C3EF3646A}"/>
          </ac:cxnSpMkLst>
        </pc:cxnChg>
        <pc:cxnChg chg="add mod">
          <ac:chgData name="Muchen He" userId="2cd3e99d6a3c3959" providerId="LiveId" clId="{3914FCD4-DAE6-412A-9784-3651AEC2316A}" dt="2019-09-24T05:07:31.672" v="478" actId="164"/>
          <ac:cxnSpMkLst>
            <pc:docMk/>
            <pc:sldMk cId="1400216679" sldId="258"/>
            <ac:cxnSpMk id="20" creationId="{35F512DC-0BC2-4746-8043-7798CFD6C8F6}"/>
          </ac:cxnSpMkLst>
        </pc:cxnChg>
        <pc:cxnChg chg="add mod">
          <ac:chgData name="Muchen He" userId="2cd3e99d6a3c3959" providerId="LiveId" clId="{3914FCD4-DAE6-412A-9784-3651AEC2316A}" dt="2019-09-24T05:07:31.672" v="478" actId="164"/>
          <ac:cxnSpMkLst>
            <pc:docMk/>
            <pc:sldMk cId="1400216679" sldId="258"/>
            <ac:cxnSpMk id="21" creationId="{2A391EE6-0F4D-4EFD-925A-136BDF70B71B}"/>
          </ac:cxnSpMkLst>
        </pc:cxnChg>
        <pc:cxnChg chg="add mod">
          <ac:chgData name="Muchen He" userId="2cd3e99d6a3c3959" providerId="LiveId" clId="{3914FCD4-DAE6-412A-9784-3651AEC2316A}" dt="2019-09-24T05:09:42.736" v="501" actId="164"/>
          <ac:cxnSpMkLst>
            <pc:docMk/>
            <pc:sldMk cId="1400216679" sldId="258"/>
            <ac:cxnSpMk id="26" creationId="{D600D55B-67C8-44E9-8735-FF3E9723155E}"/>
          </ac:cxnSpMkLst>
        </pc:cxnChg>
        <pc:cxnChg chg="add mod">
          <ac:chgData name="Muchen He" userId="2cd3e99d6a3c3959" providerId="LiveId" clId="{3914FCD4-DAE6-412A-9784-3651AEC2316A}" dt="2019-09-24T05:09:42.736" v="501" actId="164"/>
          <ac:cxnSpMkLst>
            <pc:docMk/>
            <pc:sldMk cId="1400216679" sldId="258"/>
            <ac:cxnSpMk id="28" creationId="{3DBD1F64-4C9C-4A43-861D-A171D5EC4DE4}"/>
          </ac:cxnSpMkLst>
        </pc:cxnChg>
        <pc:cxnChg chg="del mod topLvl">
          <ac:chgData name="Muchen He" userId="2cd3e99d6a3c3959" providerId="LiveId" clId="{3914FCD4-DAE6-412A-9784-3651AEC2316A}" dt="2019-09-24T05:10:37.516" v="528" actId="478"/>
          <ac:cxnSpMkLst>
            <pc:docMk/>
            <pc:sldMk cId="1400216679" sldId="258"/>
            <ac:cxnSpMk id="35" creationId="{0F540577-40C4-497E-9A8A-5E50A759036D}"/>
          </ac:cxnSpMkLst>
        </pc:cxnChg>
        <pc:cxnChg chg="del mod">
          <ac:chgData name="Muchen He" userId="2cd3e99d6a3c3959" providerId="LiveId" clId="{3914FCD4-DAE6-412A-9784-3651AEC2316A}" dt="2019-09-24T05:10:33.094" v="526" actId="478"/>
          <ac:cxnSpMkLst>
            <pc:docMk/>
            <pc:sldMk cId="1400216679" sldId="258"/>
            <ac:cxnSpMk id="36" creationId="{2DA01672-70E0-478C-9C82-94D5A7C134DE}"/>
          </ac:cxnSpMkLst>
        </pc:cxnChg>
        <pc:cxnChg chg="add del mod">
          <ac:chgData name="Muchen He" userId="2cd3e99d6a3c3959" providerId="LiveId" clId="{3914FCD4-DAE6-412A-9784-3651AEC2316A}" dt="2019-09-24T05:11:20.101" v="565"/>
          <ac:cxnSpMkLst>
            <pc:docMk/>
            <pc:sldMk cId="1400216679" sldId="258"/>
            <ac:cxnSpMk id="43" creationId="{357C0046-5D3C-475D-9E4C-032D2EBCE571}"/>
          </ac:cxnSpMkLst>
        </pc:cxnChg>
        <pc:cxnChg chg="add mod">
          <ac:chgData name="Muchen He" userId="2cd3e99d6a3c3959" providerId="LiveId" clId="{3914FCD4-DAE6-412A-9784-3651AEC2316A}" dt="2019-09-24T05:11:41.498" v="574" actId="164"/>
          <ac:cxnSpMkLst>
            <pc:docMk/>
            <pc:sldMk cId="1400216679" sldId="258"/>
            <ac:cxnSpMk id="45" creationId="{171E737D-437D-421E-97E2-D0F326059E6E}"/>
          </ac:cxnSpMkLst>
        </pc:cxnChg>
        <pc:cxnChg chg="add mod">
          <ac:chgData name="Muchen He" userId="2cd3e99d6a3c3959" providerId="LiveId" clId="{3914FCD4-DAE6-412A-9784-3651AEC2316A}" dt="2019-09-24T05:11:41.498" v="574" actId="164"/>
          <ac:cxnSpMkLst>
            <pc:docMk/>
            <pc:sldMk cId="1400216679" sldId="258"/>
            <ac:cxnSpMk id="48" creationId="{B81D6863-4FC4-409E-A941-FB41B10650A8}"/>
          </ac:cxnSpMkLst>
        </pc:cxnChg>
        <pc:cxnChg chg="add mod">
          <ac:chgData name="Muchen He" userId="2cd3e99d6a3c3959" providerId="LiveId" clId="{3914FCD4-DAE6-412A-9784-3651AEC2316A}" dt="2019-09-24T05:15:32.910" v="664" actId="164"/>
          <ac:cxnSpMkLst>
            <pc:docMk/>
            <pc:sldMk cId="1400216679" sldId="258"/>
            <ac:cxnSpMk id="60" creationId="{936F9797-F3FF-40DE-81CF-07FE26DA2567}"/>
          </ac:cxnSpMkLst>
        </pc:cxnChg>
        <pc:cxnChg chg="add mod">
          <ac:chgData name="Muchen He" userId="2cd3e99d6a3c3959" providerId="LiveId" clId="{3914FCD4-DAE6-412A-9784-3651AEC2316A}" dt="2019-09-24T05:15:32.910" v="664" actId="164"/>
          <ac:cxnSpMkLst>
            <pc:docMk/>
            <pc:sldMk cId="1400216679" sldId="258"/>
            <ac:cxnSpMk id="61" creationId="{08FA9291-0C25-4541-985F-07FE570A2C70}"/>
          </ac:cxnSpMkLst>
        </pc:cxnChg>
        <pc:cxnChg chg="add del mod">
          <ac:chgData name="Muchen He" userId="2cd3e99d6a3c3959" providerId="LiveId" clId="{3914FCD4-DAE6-412A-9784-3651AEC2316A}" dt="2019-09-24T05:17:13.239" v="713" actId="478"/>
          <ac:cxnSpMkLst>
            <pc:docMk/>
            <pc:sldMk cId="1400216679" sldId="258"/>
            <ac:cxnSpMk id="62" creationId="{4B7797F7-6DC5-46F7-9441-6C4C4E49EDC9}"/>
          </ac:cxnSpMkLst>
        </pc:cxnChg>
        <pc:cxnChg chg="add mod">
          <ac:chgData name="Muchen He" userId="2cd3e99d6a3c3959" providerId="LiveId" clId="{3914FCD4-DAE6-412A-9784-3651AEC2316A}" dt="2019-09-24T05:15:32.910" v="664" actId="164"/>
          <ac:cxnSpMkLst>
            <pc:docMk/>
            <pc:sldMk cId="1400216679" sldId="258"/>
            <ac:cxnSpMk id="63" creationId="{DC5CE657-3C55-4995-8001-E24B8D15E0E5}"/>
          </ac:cxnSpMkLst>
        </pc:cxnChg>
        <pc:cxnChg chg="add mod">
          <ac:chgData name="Muchen He" userId="2cd3e99d6a3c3959" providerId="LiveId" clId="{3914FCD4-DAE6-412A-9784-3651AEC2316A}" dt="2019-09-24T05:15:32.910" v="664" actId="164"/>
          <ac:cxnSpMkLst>
            <pc:docMk/>
            <pc:sldMk cId="1400216679" sldId="258"/>
            <ac:cxnSpMk id="64" creationId="{4A4A8B37-35F9-4206-A899-35B253A27A21}"/>
          </ac:cxnSpMkLst>
        </pc:cxnChg>
        <pc:cxnChg chg="add mod">
          <ac:chgData name="Muchen He" userId="2cd3e99d6a3c3959" providerId="LiveId" clId="{3914FCD4-DAE6-412A-9784-3651AEC2316A}" dt="2019-09-24T05:15:32.910" v="664" actId="164"/>
          <ac:cxnSpMkLst>
            <pc:docMk/>
            <pc:sldMk cId="1400216679" sldId="258"/>
            <ac:cxnSpMk id="65" creationId="{93EC7A79-CF92-42F3-8C84-7A24783CBE5D}"/>
          </ac:cxnSpMkLst>
        </pc:cxnChg>
        <pc:cxnChg chg="add mod">
          <ac:chgData name="Muchen He" userId="2cd3e99d6a3c3959" providerId="LiveId" clId="{3914FCD4-DAE6-412A-9784-3651AEC2316A}" dt="2019-09-24T05:15:32.910" v="664" actId="164"/>
          <ac:cxnSpMkLst>
            <pc:docMk/>
            <pc:sldMk cId="1400216679" sldId="258"/>
            <ac:cxnSpMk id="66" creationId="{7E7B0342-5DCD-4F6A-833C-557339019FA7}"/>
          </ac:cxnSpMkLst>
        </pc:cxnChg>
        <pc:cxnChg chg="add mod">
          <ac:chgData name="Muchen He" userId="2cd3e99d6a3c3959" providerId="LiveId" clId="{3914FCD4-DAE6-412A-9784-3651AEC2316A}" dt="2019-09-24T05:15:32.910" v="664" actId="164"/>
          <ac:cxnSpMkLst>
            <pc:docMk/>
            <pc:sldMk cId="1400216679" sldId="258"/>
            <ac:cxnSpMk id="67" creationId="{778EB46F-EF55-47F1-ACD1-125B99CB7EFE}"/>
          </ac:cxnSpMkLst>
        </pc:cxnChg>
        <pc:cxnChg chg="add mod">
          <ac:chgData name="Muchen He" userId="2cd3e99d6a3c3959" providerId="LiveId" clId="{3914FCD4-DAE6-412A-9784-3651AEC2316A}" dt="2019-09-24T05:15:32.910" v="664" actId="164"/>
          <ac:cxnSpMkLst>
            <pc:docMk/>
            <pc:sldMk cId="1400216679" sldId="258"/>
            <ac:cxnSpMk id="68" creationId="{F040A55E-37C6-46EA-9C9D-CA4CF11DD5C2}"/>
          </ac:cxnSpMkLst>
        </pc:cxnChg>
        <pc:cxnChg chg="add mod">
          <ac:chgData name="Muchen He" userId="2cd3e99d6a3c3959" providerId="LiveId" clId="{3914FCD4-DAE6-412A-9784-3651AEC2316A}" dt="2019-09-24T05:15:32.910" v="664" actId="164"/>
          <ac:cxnSpMkLst>
            <pc:docMk/>
            <pc:sldMk cId="1400216679" sldId="258"/>
            <ac:cxnSpMk id="69" creationId="{A845D63D-4546-41B3-971B-929AF7848A59}"/>
          </ac:cxnSpMkLst>
        </pc:cxnChg>
        <pc:cxnChg chg="add mod">
          <ac:chgData name="Muchen He" userId="2cd3e99d6a3c3959" providerId="LiveId" clId="{3914FCD4-DAE6-412A-9784-3651AEC2316A}" dt="2019-09-24T05:16:54.928" v="698" actId="1076"/>
          <ac:cxnSpMkLst>
            <pc:docMk/>
            <pc:sldMk cId="1400216679" sldId="258"/>
            <ac:cxnSpMk id="70" creationId="{14CC653F-5847-4D89-8EB3-88F915C25FCE}"/>
          </ac:cxnSpMkLst>
        </pc:cxnChg>
        <pc:cxnChg chg="add mod">
          <ac:chgData name="Muchen He" userId="2cd3e99d6a3c3959" providerId="LiveId" clId="{3914FCD4-DAE6-412A-9784-3651AEC2316A}" dt="2019-09-24T05:15:32.910" v="664" actId="164"/>
          <ac:cxnSpMkLst>
            <pc:docMk/>
            <pc:sldMk cId="1400216679" sldId="258"/>
            <ac:cxnSpMk id="71" creationId="{45267F38-8295-4ADC-AAA9-7CF38B4F5C76}"/>
          </ac:cxnSpMkLst>
        </pc:cxnChg>
        <pc:cxnChg chg="add mod">
          <ac:chgData name="Muchen He" userId="2cd3e99d6a3c3959" providerId="LiveId" clId="{3914FCD4-DAE6-412A-9784-3651AEC2316A}" dt="2019-09-24T05:15:32.910" v="664" actId="164"/>
          <ac:cxnSpMkLst>
            <pc:docMk/>
            <pc:sldMk cId="1400216679" sldId="258"/>
            <ac:cxnSpMk id="72" creationId="{33B547DA-11EC-44F2-B2C8-142205B2A6BE}"/>
          </ac:cxnSpMkLst>
        </pc:cxnChg>
        <pc:cxnChg chg="add mod">
          <ac:chgData name="Muchen He" userId="2cd3e99d6a3c3959" providerId="LiveId" clId="{3914FCD4-DAE6-412A-9784-3651AEC2316A}" dt="2019-09-24T05:16:22.952" v="679" actId="164"/>
          <ac:cxnSpMkLst>
            <pc:docMk/>
            <pc:sldMk cId="1400216679" sldId="258"/>
            <ac:cxnSpMk id="78" creationId="{C9F23E7E-C1B4-42F3-9865-FE25243340FE}"/>
          </ac:cxnSpMkLst>
        </pc:cxnChg>
        <pc:cxnChg chg="add mod">
          <ac:chgData name="Muchen He" userId="2cd3e99d6a3c3959" providerId="LiveId" clId="{3914FCD4-DAE6-412A-9784-3651AEC2316A}" dt="2019-09-24T05:16:22.952" v="679" actId="164"/>
          <ac:cxnSpMkLst>
            <pc:docMk/>
            <pc:sldMk cId="1400216679" sldId="258"/>
            <ac:cxnSpMk id="79" creationId="{B5C666BD-D6BC-4F6E-97D7-8BC3B5EC2841}"/>
          </ac:cxnSpMkLst>
        </pc:cxnChg>
        <pc:cxnChg chg="add mod">
          <ac:chgData name="Muchen He" userId="2cd3e99d6a3c3959" providerId="LiveId" clId="{3914FCD4-DAE6-412A-9784-3651AEC2316A}" dt="2019-09-24T05:16:22.952" v="679" actId="164"/>
          <ac:cxnSpMkLst>
            <pc:docMk/>
            <pc:sldMk cId="1400216679" sldId="258"/>
            <ac:cxnSpMk id="80" creationId="{F36A34D6-98C7-4492-85B8-B0CF9F9C8EEC}"/>
          </ac:cxnSpMkLst>
        </pc:cxnChg>
        <pc:cxnChg chg="add mod">
          <ac:chgData name="Muchen He" userId="2cd3e99d6a3c3959" providerId="LiveId" clId="{3914FCD4-DAE6-412A-9784-3651AEC2316A}" dt="2019-09-24T05:16:22.952" v="679" actId="164"/>
          <ac:cxnSpMkLst>
            <pc:docMk/>
            <pc:sldMk cId="1400216679" sldId="258"/>
            <ac:cxnSpMk id="81" creationId="{ADDFABB7-08E6-45DA-8688-8766BCAA5117}"/>
          </ac:cxnSpMkLst>
        </pc:cxnChg>
        <pc:cxnChg chg="add mod">
          <ac:chgData name="Muchen He" userId="2cd3e99d6a3c3959" providerId="LiveId" clId="{3914FCD4-DAE6-412A-9784-3651AEC2316A}" dt="2019-09-24T05:16:22.952" v="679" actId="164"/>
          <ac:cxnSpMkLst>
            <pc:docMk/>
            <pc:sldMk cId="1400216679" sldId="258"/>
            <ac:cxnSpMk id="82" creationId="{E2C356FE-AAFE-4E5B-95F3-450777902026}"/>
          </ac:cxnSpMkLst>
        </pc:cxnChg>
        <pc:cxnChg chg="add mod">
          <ac:chgData name="Muchen He" userId="2cd3e99d6a3c3959" providerId="LiveId" clId="{3914FCD4-DAE6-412A-9784-3651AEC2316A}" dt="2019-09-24T05:16:50.904" v="695" actId="164"/>
          <ac:cxnSpMkLst>
            <pc:docMk/>
            <pc:sldMk cId="1400216679" sldId="258"/>
            <ac:cxnSpMk id="84" creationId="{E7D82462-388E-403B-BFFD-B7AD297A50BE}"/>
          </ac:cxnSpMkLst>
        </pc:cxnChg>
        <pc:cxnChg chg="add mod">
          <ac:chgData name="Muchen He" userId="2cd3e99d6a3c3959" providerId="LiveId" clId="{3914FCD4-DAE6-412A-9784-3651AEC2316A}" dt="2019-09-24T05:17:03.122" v="710" actId="1076"/>
          <ac:cxnSpMkLst>
            <pc:docMk/>
            <pc:sldMk cId="1400216679" sldId="258"/>
            <ac:cxnSpMk id="87" creationId="{137BF93F-93DF-4253-9C0F-785B8503626E}"/>
          </ac:cxnSpMkLst>
        </pc:cxnChg>
      </pc:sldChg>
      <pc:sldChg chg="addSp delSp modSp add">
        <pc:chgData name="Muchen He" userId="2cd3e99d6a3c3959" providerId="LiveId" clId="{3914FCD4-DAE6-412A-9784-3651AEC2316A}" dt="2019-09-24T05:40:57.104" v="1053" actId="1076"/>
        <pc:sldMkLst>
          <pc:docMk/>
          <pc:sldMk cId="3315407869" sldId="259"/>
        </pc:sldMkLst>
        <pc:spChg chg="mod">
          <ac:chgData name="Muchen He" userId="2cd3e99d6a3c3959" providerId="LiveId" clId="{3914FCD4-DAE6-412A-9784-3651AEC2316A}" dt="2019-09-24T05:40:55.317" v="1052" actId="164"/>
          <ac:spMkLst>
            <pc:docMk/>
            <pc:sldMk cId="3315407869" sldId="259"/>
            <ac:spMk id="4" creationId="{DE074A77-0BCF-4D7B-BC6C-9489A1235476}"/>
          </ac:spMkLst>
        </pc:spChg>
        <pc:spChg chg="mod">
          <ac:chgData name="Muchen He" userId="2cd3e99d6a3c3959" providerId="LiveId" clId="{3914FCD4-DAE6-412A-9784-3651AEC2316A}" dt="2019-09-24T05:40:55.317" v="1052" actId="164"/>
          <ac:spMkLst>
            <pc:docMk/>
            <pc:sldMk cId="3315407869" sldId="259"/>
            <ac:spMk id="5" creationId="{FE2D7AFC-AB7B-45DF-9BE1-796DE21AE094}"/>
          </ac:spMkLst>
        </pc:spChg>
        <pc:spChg chg="mod topLvl">
          <ac:chgData name="Muchen He" userId="2cd3e99d6a3c3959" providerId="LiveId" clId="{3914FCD4-DAE6-412A-9784-3651AEC2316A}" dt="2019-09-24T05:40:55.317" v="1052" actId="164"/>
          <ac:spMkLst>
            <pc:docMk/>
            <pc:sldMk cId="3315407869" sldId="259"/>
            <ac:spMk id="6" creationId="{D6F70A8D-FEE1-4258-A7B1-FC0A4EF0C5A2}"/>
          </ac:spMkLst>
        </pc:spChg>
        <pc:spChg chg="mod">
          <ac:chgData name="Muchen He" userId="2cd3e99d6a3c3959" providerId="LiveId" clId="{3914FCD4-DAE6-412A-9784-3651AEC2316A}" dt="2019-09-24T05:21:07.110" v="758" actId="14100"/>
          <ac:spMkLst>
            <pc:docMk/>
            <pc:sldMk cId="3315407869" sldId="259"/>
            <ac:spMk id="7" creationId="{169862D0-F3E0-42B2-B341-51879A0D07EB}"/>
          </ac:spMkLst>
        </pc:spChg>
        <pc:spChg chg="mod">
          <ac:chgData name="Muchen He" userId="2cd3e99d6a3c3959" providerId="LiveId" clId="{3914FCD4-DAE6-412A-9784-3651AEC2316A}" dt="2019-09-24T05:32:04.160" v="918" actId="1076"/>
          <ac:spMkLst>
            <pc:docMk/>
            <pc:sldMk cId="3315407869" sldId="259"/>
            <ac:spMk id="8" creationId="{86E7A26A-0997-497A-9C05-80C5DC8C636A}"/>
          </ac:spMkLst>
        </pc:spChg>
        <pc:spChg chg="mod">
          <ac:chgData name="Muchen He" userId="2cd3e99d6a3c3959" providerId="LiveId" clId="{3914FCD4-DAE6-412A-9784-3651AEC2316A}" dt="2019-09-24T05:21:36.955" v="763" actId="14100"/>
          <ac:spMkLst>
            <pc:docMk/>
            <pc:sldMk cId="3315407869" sldId="259"/>
            <ac:spMk id="12" creationId="{D08047FC-1F2B-4C7B-ADBB-D57320BDA488}"/>
          </ac:spMkLst>
        </pc:spChg>
        <pc:spChg chg="mod">
          <ac:chgData name="Muchen He" userId="2cd3e99d6a3c3959" providerId="LiveId" clId="{3914FCD4-DAE6-412A-9784-3651AEC2316A}" dt="2019-09-24T05:32:13.946" v="919" actId="1076"/>
          <ac:spMkLst>
            <pc:docMk/>
            <pc:sldMk cId="3315407869" sldId="259"/>
            <ac:spMk id="13" creationId="{9794CB17-C4D4-4789-B747-7564E77E5082}"/>
          </ac:spMkLst>
        </pc:spChg>
        <pc:spChg chg="mod">
          <ac:chgData name="Muchen He" userId="2cd3e99d6a3c3959" providerId="LiveId" clId="{3914FCD4-DAE6-412A-9784-3651AEC2316A}" dt="2019-09-24T05:21:44.673" v="766" actId="1076"/>
          <ac:spMkLst>
            <pc:docMk/>
            <pc:sldMk cId="3315407869" sldId="259"/>
            <ac:spMk id="18" creationId="{27641E1A-7F06-40F7-AB46-0A01E1456A77}"/>
          </ac:spMkLst>
        </pc:spChg>
        <pc:spChg chg="mod">
          <ac:chgData name="Muchen He" userId="2cd3e99d6a3c3959" providerId="LiveId" clId="{3914FCD4-DAE6-412A-9784-3651AEC2316A}" dt="2019-09-24T05:21:52.848" v="768" actId="207"/>
          <ac:spMkLst>
            <pc:docMk/>
            <pc:sldMk cId="3315407869" sldId="259"/>
            <ac:spMk id="22" creationId="{467312B3-8F1A-4E95-97D1-0283F2C99941}"/>
          </ac:spMkLst>
        </pc:spChg>
        <pc:spChg chg="mod">
          <ac:chgData name="Muchen He" userId="2cd3e99d6a3c3959" providerId="LiveId" clId="{3914FCD4-DAE6-412A-9784-3651AEC2316A}" dt="2019-09-24T05:22:03.547" v="770" actId="1076"/>
          <ac:spMkLst>
            <pc:docMk/>
            <pc:sldMk cId="3315407869" sldId="259"/>
            <ac:spMk id="23" creationId="{AA882537-2061-4A47-855F-E1966C7B6D3D}"/>
          </ac:spMkLst>
        </pc:spChg>
        <pc:spChg chg="mod">
          <ac:chgData name="Muchen He" userId="2cd3e99d6a3c3959" providerId="LiveId" clId="{3914FCD4-DAE6-412A-9784-3651AEC2316A}" dt="2019-09-24T05:20:55.339" v="755" actId="207"/>
          <ac:spMkLst>
            <pc:docMk/>
            <pc:sldMk cId="3315407869" sldId="259"/>
            <ac:spMk id="29" creationId="{260010E6-30E5-4621-96C5-E2DA55C7BBE7}"/>
          </ac:spMkLst>
        </pc:spChg>
        <pc:spChg chg="mod topLvl">
          <ac:chgData name="Muchen He" userId="2cd3e99d6a3c3959" providerId="LiveId" clId="{3914FCD4-DAE6-412A-9784-3651AEC2316A}" dt="2019-09-24T05:23:37.867" v="791" actId="164"/>
          <ac:spMkLst>
            <pc:docMk/>
            <pc:sldMk cId="3315407869" sldId="259"/>
            <ac:spMk id="37" creationId="{2F350F35-491B-413E-AF19-DDFCDC4A9630}"/>
          </ac:spMkLst>
        </pc:spChg>
        <pc:spChg chg="mod">
          <ac:chgData name="Muchen He" userId="2cd3e99d6a3c3959" providerId="LiveId" clId="{3914FCD4-DAE6-412A-9784-3651AEC2316A}" dt="2019-09-24T05:23:35.429" v="790" actId="14100"/>
          <ac:spMkLst>
            <pc:docMk/>
            <pc:sldMk cId="3315407869" sldId="259"/>
            <ac:spMk id="38" creationId="{C47C6D97-5FA2-4133-BDA3-3AC75F6C3D6C}"/>
          </ac:spMkLst>
        </pc:spChg>
        <pc:spChg chg="mod">
          <ac:chgData name="Muchen He" userId="2cd3e99d6a3c3959" providerId="LiveId" clId="{3914FCD4-DAE6-412A-9784-3651AEC2316A}" dt="2019-09-24T05:22:50.595" v="776" actId="1076"/>
          <ac:spMkLst>
            <pc:docMk/>
            <pc:sldMk cId="3315407869" sldId="259"/>
            <ac:spMk id="39" creationId="{1B3B776C-9590-4973-AC85-2356B15BC6D9}"/>
          </ac:spMkLst>
        </pc:spChg>
        <pc:spChg chg="mod topLvl">
          <ac:chgData name="Muchen He" userId="2cd3e99d6a3c3959" providerId="LiveId" clId="{3914FCD4-DAE6-412A-9784-3651AEC2316A}" dt="2019-09-24T05:23:37.867" v="791" actId="164"/>
          <ac:spMkLst>
            <pc:docMk/>
            <pc:sldMk cId="3315407869" sldId="259"/>
            <ac:spMk id="42" creationId="{9B564384-6498-40F9-99D7-FD8090C96C47}"/>
          </ac:spMkLst>
        </pc:spChg>
        <pc:spChg chg="mod topLvl">
          <ac:chgData name="Muchen He" userId="2cd3e99d6a3c3959" providerId="LiveId" clId="{3914FCD4-DAE6-412A-9784-3651AEC2316A}" dt="2019-09-24T05:23:39.231" v="792" actId="164"/>
          <ac:spMkLst>
            <pc:docMk/>
            <pc:sldMk cId="3315407869" sldId="259"/>
            <ac:spMk id="52" creationId="{112A162E-B53A-4A29-96B8-697CA4E79C43}"/>
          </ac:spMkLst>
        </pc:spChg>
        <pc:spChg chg="mod topLvl">
          <ac:chgData name="Muchen He" userId="2cd3e99d6a3c3959" providerId="LiveId" clId="{3914FCD4-DAE6-412A-9784-3651AEC2316A}" dt="2019-09-24T05:23:39.231" v="792" actId="164"/>
          <ac:spMkLst>
            <pc:docMk/>
            <pc:sldMk cId="3315407869" sldId="259"/>
            <ac:spMk id="53" creationId="{AD8DBAC1-A87C-45CB-B34E-F3C5C24F3AC7}"/>
          </ac:spMkLst>
        </pc:spChg>
        <pc:spChg chg="mod">
          <ac:chgData name="Muchen He" userId="2cd3e99d6a3c3959" providerId="LiveId" clId="{3914FCD4-DAE6-412A-9784-3651AEC2316A}" dt="2019-09-24T05:23:33.050" v="789" actId="14100"/>
          <ac:spMkLst>
            <pc:docMk/>
            <pc:sldMk cId="3315407869" sldId="259"/>
            <ac:spMk id="56" creationId="{4E8EBEE1-96BB-4230-A8CE-4C54ABCDF4A4}"/>
          </ac:spMkLst>
        </pc:spChg>
        <pc:spChg chg="mod">
          <ac:chgData name="Muchen He" userId="2cd3e99d6a3c3959" providerId="LiveId" clId="{3914FCD4-DAE6-412A-9784-3651AEC2316A}" dt="2019-09-24T05:22:54.648" v="777" actId="1076"/>
          <ac:spMkLst>
            <pc:docMk/>
            <pc:sldMk cId="3315407869" sldId="259"/>
            <ac:spMk id="57" creationId="{BF3DB081-DF2D-43CC-A970-601D1F86493C}"/>
          </ac:spMkLst>
        </pc:spChg>
        <pc:spChg chg="mod topLvl">
          <ac:chgData name="Muchen He" userId="2cd3e99d6a3c3959" providerId="LiveId" clId="{3914FCD4-DAE6-412A-9784-3651AEC2316A}" dt="2019-09-24T05:40:55.317" v="1052" actId="164"/>
          <ac:spMkLst>
            <pc:docMk/>
            <pc:sldMk cId="3315407869" sldId="259"/>
            <ac:spMk id="58" creationId="{F473524B-914A-4042-908B-A03508FB85A8}"/>
          </ac:spMkLst>
        </pc:spChg>
        <pc:spChg chg="mod topLvl">
          <ac:chgData name="Muchen He" userId="2cd3e99d6a3c3959" providerId="LiveId" clId="{3914FCD4-DAE6-412A-9784-3651AEC2316A}" dt="2019-09-24T05:40:55.317" v="1052" actId="164"/>
          <ac:spMkLst>
            <pc:docMk/>
            <pc:sldMk cId="3315407869" sldId="259"/>
            <ac:spMk id="59" creationId="{20EDAB8B-56F7-43E1-8143-A5C4F03F37D0}"/>
          </ac:spMkLst>
        </pc:spChg>
        <pc:spChg chg="mod topLvl">
          <ac:chgData name="Muchen He" userId="2cd3e99d6a3c3959" providerId="LiveId" clId="{3914FCD4-DAE6-412A-9784-3651AEC2316A}" dt="2019-09-24T05:40:55.317" v="1052" actId="164"/>
          <ac:spMkLst>
            <pc:docMk/>
            <pc:sldMk cId="3315407869" sldId="259"/>
            <ac:spMk id="73" creationId="{59949645-F40E-479C-84C0-BEF91E14333F}"/>
          </ac:spMkLst>
        </pc:spChg>
        <pc:spChg chg="mod topLvl">
          <ac:chgData name="Muchen He" userId="2cd3e99d6a3c3959" providerId="LiveId" clId="{3914FCD4-DAE6-412A-9784-3651AEC2316A}" dt="2019-09-24T05:40:55.317" v="1052" actId="164"/>
          <ac:spMkLst>
            <pc:docMk/>
            <pc:sldMk cId="3315407869" sldId="259"/>
            <ac:spMk id="77" creationId="{FA0574D7-9E41-484B-BAC1-60DAED050220}"/>
          </ac:spMkLst>
        </pc:spChg>
        <pc:spChg chg="mod">
          <ac:chgData name="Muchen He" userId="2cd3e99d6a3c3959" providerId="LiveId" clId="{3914FCD4-DAE6-412A-9784-3651AEC2316A}" dt="2019-09-24T05:21:12.405" v="760" actId="207"/>
          <ac:spMkLst>
            <pc:docMk/>
            <pc:sldMk cId="3315407869" sldId="259"/>
            <ac:spMk id="85" creationId="{B6D0F0FD-681B-4B94-BB58-F42E076FDBBF}"/>
          </ac:spMkLst>
        </pc:spChg>
        <pc:spChg chg="add mod">
          <ac:chgData name="Muchen He" userId="2cd3e99d6a3c3959" providerId="LiveId" clId="{3914FCD4-DAE6-412A-9784-3651AEC2316A}" dt="2019-09-24T05:40:55.317" v="1052" actId="164"/>
          <ac:spMkLst>
            <pc:docMk/>
            <pc:sldMk cId="3315407869" sldId="259"/>
            <ac:spMk id="132" creationId="{1EE6C89F-9286-480D-BF64-9BF1731E2F7B}"/>
          </ac:spMkLst>
        </pc:spChg>
        <pc:spChg chg="add mod">
          <ac:chgData name="Muchen He" userId="2cd3e99d6a3c3959" providerId="LiveId" clId="{3914FCD4-DAE6-412A-9784-3651AEC2316A}" dt="2019-09-24T05:40:55.317" v="1052" actId="164"/>
          <ac:spMkLst>
            <pc:docMk/>
            <pc:sldMk cId="3315407869" sldId="259"/>
            <ac:spMk id="133" creationId="{190D2AFC-EC19-478B-9317-18165FBFAE99}"/>
          </ac:spMkLst>
        </pc:spChg>
        <pc:spChg chg="add mod">
          <ac:chgData name="Muchen He" userId="2cd3e99d6a3c3959" providerId="LiveId" clId="{3914FCD4-DAE6-412A-9784-3651AEC2316A}" dt="2019-09-24T05:40:55.317" v="1052" actId="164"/>
          <ac:spMkLst>
            <pc:docMk/>
            <pc:sldMk cId="3315407869" sldId="259"/>
            <ac:spMk id="184" creationId="{7C41C081-BAE6-4EE5-9DD6-E2B616B60001}"/>
          </ac:spMkLst>
        </pc:spChg>
        <pc:spChg chg="add mod">
          <ac:chgData name="Muchen He" userId="2cd3e99d6a3c3959" providerId="LiveId" clId="{3914FCD4-DAE6-412A-9784-3651AEC2316A}" dt="2019-09-24T05:40:55.317" v="1052" actId="164"/>
          <ac:spMkLst>
            <pc:docMk/>
            <pc:sldMk cId="3315407869" sldId="259"/>
            <ac:spMk id="185" creationId="{7B7FE427-A2FA-46D6-B839-E65456226C56}"/>
          </ac:spMkLst>
        </pc:spChg>
        <pc:spChg chg="add mod">
          <ac:chgData name="Muchen He" userId="2cd3e99d6a3c3959" providerId="LiveId" clId="{3914FCD4-DAE6-412A-9784-3651AEC2316A}" dt="2019-09-24T05:40:55.317" v="1052" actId="164"/>
          <ac:spMkLst>
            <pc:docMk/>
            <pc:sldMk cId="3315407869" sldId="259"/>
            <ac:spMk id="192" creationId="{89C1D0B2-1C85-4C72-AB6B-4F52ADDB0810}"/>
          </ac:spMkLst>
        </pc:spChg>
        <pc:spChg chg="add mod">
          <ac:chgData name="Muchen He" userId="2cd3e99d6a3c3959" providerId="LiveId" clId="{3914FCD4-DAE6-412A-9784-3651AEC2316A}" dt="2019-09-24T05:40:55.317" v="1052" actId="164"/>
          <ac:spMkLst>
            <pc:docMk/>
            <pc:sldMk cId="3315407869" sldId="259"/>
            <ac:spMk id="212" creationId="{4D5D9A69-260D-4DC2-861D-06B2EAE45F4B}"/>
          </ac:spMkLst>
        </pc:spChg>
        <pc:spChg chg="add del">
          <ac:chgData name="Muchen He" userId="2cd3e99d6a3c3959" providerId="LiveId" clId="{3914FCD4-DAE6-412A-9784-3651AEC2316A}" dt="2019-09-24T05:38:32.335" v="993"/>
          <ac:spMkLst>
            <pc:docMk/>
            <pc:sldMk cId="3315407869" sldId="259"/>
            <ac:spMk id="216" creationId="{261E86C6-C1E4-4FC1-A34E-A5812193F749}"/>
          </ac:spMkLst>
        </pc:spChg>
        <pc:spChg chg="add mod">
          <ac:chgData name="Muchen He" userId="2cd3e99d6a3c3959" providerId="LiveId" clId="{3914FCD4-DAE6-412A-9784-3651AEC2316A}" dt="2019-09-24T05:40:55.317" v="1052" actId="164"/>
          <ac:spMkLst>
            <pc:docMk/>
            <pc:sldMk cId="3315407869" sldId="259"/>
            <ac:spMk id="223" creationId="{701CFDA7-F5ED-41D2-BB83-020120795A30}"/>
          </ac:spMkLst>
        </pc:spChg>
        <pc:spChg chg="add mod">
          <ac:chgData name="Muchen He" userId="2cd3e99d6a3c3959" providerId="LiveId" clId="{3914FCD4-DAE6-412A-9784-3651AEC2316A}" dt="2019-09-24T05:40:55.317" v="1052" actId="164"/>
          <ac:spMkLst>
            <pc:docMk/>
            <pc:sldMk cId="3315407869" sldId="259"/>
            <ac:spMk id="224" creationId="{88F4F651-37ED-4A41-98F1-1B54A1D7EB87}"/>
          </ac:spMkLst>
        </pc:spChg>
        <pc:grpChg chg="add del mod">
          <ac:chgData name="Muchen He" userId="2cd3e99d6a3c3959" providerId="LiveId" clId="{3914FCD4-DAE6-412A-9784-3651AEC2316A}" dt="2019-09-24T05:33:52.465" v="927" actId="165"/>
          <ac:grpSpMkLst>
            <pc:docMk/>
            <pc:sldMk cId="3315407869" sldId="259"/>
            <ac:grpSpMk id="2" creationId="{27B924AA-5D4F-4CD3-8736-D77EA79750B3}"/>
          </ac:grpSpMkLst>
        </pc:grpChg>
        <pc:grpChg chg="add mod">
          <ac:chgData name="Muchen He" userId="2cd3e99d6a3c3959" providerId="LiveId" clId="{3914FCD4-DAE6-412A-9784-3651AEC2316A}" dt="2019-09-24T05:40:55.317" v="1052" actId="164"/>
          <ac:grpSpMkLst>
            <pc:docMk/>
            <pc:sldMk cId="3315407869" sldId="259"/>
            <ac:grpSpMk id="3" creationId="{3CBB8246-D3D7-4F46-944C-663731D81C7A}"/>
          </ac:grpSpMkLst>
        </pc:grpChg>
        <pc:grpChg chg="add mod">
          <ac:chgData name="Muchen He" userId="2cd3e99d6a3c3959" providerId="LiveId" clId="{3914FCD4-DAE6-412A-9784-3651AEC2316A}" dt="2019-09-24T05:40:55.317" v="1052" actId="164"/>
          <ac:grpSpMkLst>
            <pc:docMk/>
            <pc:sldMk cId="3315407869" sldId="259"/>
            <ac:grpSpMk id="14" creationId="{1ABBD2DE-FD26-48BA-ABAB-7A8B8C2E4ED1}"/>
          </ac:grpSpMkLst>
        </pc:grpChg>
        <pc:grpChg chg="mod">
          <ac:chgData name="Muchen He" userId="2cd3e99d6a3c3959" providerId="LiveId" clId="{3914FCD4-DAE6-412A-9784-3651AEC2316A}" dt="2019-09-24T05:40:55.317" v="1052" actId="164"/>
          <ac:grpSpMkLst>
            <pc:docMk/>
            <pc:sldMk cId="3315407869" sldId="259"/>
            <ac:grpSpMk id="24" creationId="{2C03B86D-427B-4007-91AA-426780AFCB08}"/>
          </ac:grpSpMkLst>
        </pc:grpChg>
        <pc:grpChg chg="mod topLvl">
          <ac:chgData name="Muchen He" userId="2cd3e99d6a3c3959" providerId="LiveId" clId="{3914FCD4-DAE6-412A-9784-3651AEC2316A}" dt="2019-09-24T05:23:37.867" v="791" actId="164"/>
          <ac:grpSpMkLst>
            <pc:docMk/>
            <pc:sldMk cId="3315407869" sldId="259"/>
            <ac:grpSpMk id="34" creationId="{5C44851E-FA0C-4AC0-97B5-B4E6DBDD0064}"/>
          </ac:grpSpMkLst>
        </pc:grpChg>
        <pc:grpChg chg="del">
          <ac:chgData name="Muchen He" userId="2cd3e99d6a3c3959" providerId="LiveId" clId="{3914FCD4-DAE6-412A-9784-3651AEC2316A}" dt="2019-09-24T05:22:33.465" v="771" actId="165"/>
          <ac:grpSpMkLst>
            <pc:docMk/>
            <pc:sldMk cId="3315407869" sldId="259"/>
            <ac:grpSpMk id="49" creationId="{6C9C5A82-6951-4AEC-957B-2BC7D116AE5B}"/>
          </ac:grpSpMkLst>
        </pc:grpChg>
        <pc:grpChg chg="del">
          <ac:chgData name="Muchen He" userId="2cd3e99d6a3c3959" providerId="LiveId" clId="{3914FCD4-DAE6-412A-9784-3651AEC2316A}" dt="2019-09-24T05:22:33.465" v="771" actId="165"/>
          <ac:grpSpMkLst>
            <pc:docMk/>
            <pc:sldMk cId="3315407869" sldId="259"/>
            <ac:grpSpMk id="50" creationId="{47300FC1-0D64-4219-BEAE-8C04FDB5F005}"/>
          </ac:grpSpMkLst>
        </pc:grpChg>
        <pc:grpChg chg="mod topLvl">
          <ac:chgData name="Muchen He" userId="2cd3e99d6a3c3959" providerId="LiveId" clId="{3914FCD4-DAE6-412A-9784-3651AEC2316A}" dt="2019-09-24T05:23:39.231" v="792" actId="164"/>
          <ac:grpSpMkLst>
            <pc:docMk/>
            <pc:sldMk cId="3315407869" sldId="259"/>
            <ac:grpSpMk id="51" creationId="{05DD6C1E-0F7F-418B-ACEC-D683C1765012}"/>
          </ac:grpSpMkLst>
        </pc:grpChg>
        <pc:grpChg chg="del mod topLvl">
          <ac:chgData name="Muchen He" userId="2cd3e99d6a3c3959" providerId="LiveId" clId="{3914FCD4-DAE6-412A-9784-3651AEC2316A}" dt="2019-09-24T05:19:48.730" v="737" actId="165"/>
          <ac:grpSpMkLst>
            <pc:docMk/>
            <pc:sldMk cId="3315407869" sldId="259"/>
            <ac:grpSpMk id="76" creationId="{AA7FA61A-5138-408E-80BC-02A4E884C798}"/>
          </ac:grpSpMkLst>
        </pc:grpChg>
        <pc:grpChg chg="del">
          <ac:chgData name="Muchen He" userId="2cd3e99d6a3c3959" providerId="LiveId" clId="{3914FCD4-DAE6-412A-9784-3651AEC2316A}" dt="2019-09-24T05:19:42.302" v="736" actId="165"/>
          <ac:grpSpMkLst>
            <pc:docMk/>
            <pc:sldMk cId="3315407869" sldId="259"/>
            <ac:grpSpMk id="83" creationId="{D79CF9F4-E6FA-4133-A594-7AF607E9629A}"/>
          </ac:grpSpMkLst>
        </pc:grpChg>
        <pc:grpChg chg="mod">
          <ac:chgData name="Muchen He" userId="2cd3e99d6a3c3959" providerId="LiveId" clId="{3914FCD4-DAE6-412A-9784-3651AEC2316A}" dt="2019-09-24T05:40:55.317" v="1052" actId="164"/>
          <ac:grpSpMkLst>
            <pc:docMk/>
            <pc:sldMk cId="3315407869" sldId="259"/>
            <ac:grpSpMk id="86" creationId="{3408310F-7FFA-4C0D-8E6C-6152CFE2527E}"/>
          </ac:grpSpMkLst>
        </pc:grpChg>
        <pc:grpChg chg="add mod">
          <ac:chgData name="Muchen He" userId="2cd3e99d6a3c3959" providerId="LiveId" clId="{3914FCD4-DAE6-412A-9784-3651AEC2316A}" dt="2019-09-24T05:40:55.317" v="1052" actId="164"/>
          <ac:grpSpMkLst>
            <pc:docMk/>
            <pc:sldMk cId="3315407869" sldId="259"/>
            <ac:grpSpMk id="145" creationId="{3D097CB5-5D08-4847-879E-1F7E66038FD9}"/>
          </ac:grpSpMkLst>
        </pc:grpChg>
        <pc:grpChg chg="add mod">
          <ac:chgData name="Muchen He" userId="2cd3e99d6a3c3959" providerId="LiveId" clId="{3914FCD4-DAE6-412A-9784-3651AEC2316A}" dt="2019-09-24T05:40:55.317" v="1052" actId="164"/>
          <ac:grpSpMkLst>
            <pc:docMk/>
            <pc:sldMk cId="3315407869" sldId="259"/>
            <ac:grpSpMk id="146" creationId="{32866457-928E-410E-BEA0-4F700D243A8D}"/>
          </ac:grpSpMkLst>
        </pc:grpChg>
        <pc:grpChg chg="add mod">
          <ac:chgData name="Muchen He" userId="2cd3e99d6a3c3959" providerId="LiveId" clId="{3914FCD4-DAE6-412A-9784-3651AEC2316A}" dt="2019-09-24T05:40:55.317" v="1052" actId="164"/>
          <ac:grpSpMkLst>
            <pc:docMk/>
            <pc:sldMk cId="3315407869" sldId="259"/>
            <ac:grpSpMk id="155" creationId="{601A906F-126D-4982-8B26-7B246C401B0F}"/>
          </ac:grpSpMkLst>
        </pc:grpChg>
        <pc:grpChg chg="add del mod">
          <ac:chgData name="Muchen He" userId="2cd3e99d6a3c3959" providerId="LiveId" clId="{3914FCD4-DAE6-412A-9784-3651AEC2316A}" dt="2019-09-24T05:35:03.066" v="943" actId="165"/>
          <ac:grpSpMkLst>
            <pc:docMk/>
            <pc:sldMk cId="3315407869" sldId="259"/>
            <ac:grpSpMk id="165" creationId="{4BE09261-D117-4D91-A252-5CA9A84360C4}"/>
          </ac:grpSpMkLst>
        </pc:grpChg>
        <pc:grpChg chg="add del mod">
          <ac:chgData name="Muchen He" userId="2cd3e99d6a3c3959" providerId="LiveId" clId="{3914FCD4-DAE6-412A-9784-3651AEC2316A}" dt="2019-09-24T05:35:00.798" v="942" actId="165"/>
          <ac:grpSpMkLst>
            <pc:docMk/>
            <pc:sldMk cId="3315407869" sldId="259"/>
            <ac:grpSpMk id="174" creationId="{19D80A3C-0374-4661-94AB-8D43C116FFA8}"/>
          </ac:grpSpMkLst>
        </pc:grpChg>
        <pc:grpChg chg="add mod">
          <ac:chgData name="Muchen He" userId="2cd3e99d6a3c3959" providerId="LiveId" clId="{3914FCD4-DAE6-412A-9784-3651AEC2316A}" dt="2019-09-24T05:40:57.104" v="1053" actId="1076"/>
          <ac:grpSpMkLst>
            <pc:docMk/>
            <pc:sldMk cId="3315407869" sldId="259"/>
            <ac:grpSpMk id="225" creationId="{6DA7795F-E1A9-444C-BA37-7A5577BAFD6E}"/>
          </ac:grpSpMkLst>
        </pc:grpChg>
        <pc:cxnChg chg="mod">
          <ac:chgData name="Muchen He" userId="2cd3e99d6a3c3959" providerId="LiveId" clId="{3914FCD4-DAE6-412A-9784-3651AEC2316A}" dt="2019-09-24T05:21:34.560" v="762" actId="1076"/>
          <ac:cxnSpMkLst>
            <pc:docMk/>
            <pc:sldMk cId="3315407869" sldId="259"/>
            <ac:cxnSpMk id="15" creationId="{41506E88-853B-4031-9E76-AB4DA012AF36}"/>
          </ac:cxnSpMkLst>
        </pc:cxnChg>
        <pc:cxnChg chg="mod">
          <ac:chgData name="Muchen He" userId="2cd3e99d6a3c3959" providerId="LiveId" clId="{3914FCD4-DAE6-412A-9784-3651AEC2316A}" dt="2019-09-24T05:21:34.560" v="762" actId="1076"/>
          <ac:cxnSpMkLst>
            <pc:docMk/>
            <pc:sldMk cId="3315407869" sldId="259"/>
            <ac:cxnSpMk id="16" creationId="{EBD3390E-65EC-4200-84C9-EAA80E91C029}"/>
          </ac:cxnSpMkLst>
        </pc:cxnChg>
        <pc:cxnChg chg="mod">
          <ac:chgData name="Muchen He" userId="2cd3e99d6a3c3959" providerId="LiveId" clId="{3914FCD4-DAE6-412A-9784-3651AEC2316A}" dt="2019-09-24T05:21:34.560" v="762" actId="1076"/>
          <ac:cxnSpMkLst>
            <pc:docMk/>
            <pc:sldMk cId="3315407869" sldId="259"/>
            <ac:cxnSpMk id="17" creationId="{6B8B2077-59A0-4DB7-B7B4-9EFAC6BEA7AF}"/>
          </ac:cxnSpMkLst>
        </pc:cxnChg>
        <pc:cxnChg chg="mod">
          <ac:chgData name="Muchen He" userId="2cd3e99d6a3c3959" providerId="LiveId" clId="{3914FCD4-DAE6-412A-9784-3651AEC2316A}" dt="2019-09-24T05:21:34.560" v="762" actId="1076"/>
          <ac:cxnSpMkLst>
            <pc:docMk/>
            <pc:sldMk cId="3315407869" sldId="259"/>
            <ac:cxnSpMk id="19" creationId="{82903DA8-10AE-4E48-81B9-FD2C3EF3646A}"/>
          </ac:cxnSpMkLst>
        </pc:cxnChg>
        <pc:cxnChg chg="mod">
          <ac:chgData name="Muchen He" userId="2cd3e99d6a3c3959" providerId="LiveId" clId="{3914FCD4-DAE6-412A-9784-3651AEC2316A}" dt="2019-09-24T05:21:34.560" v="762" actId="1076"/>
          <ac:cxnSpMkLst>
            <pc:docMk/>
            <pc:sldMk cId="3315407869" sldId="259"/>
            <ac:cxnSpMk id="20" creationId="{35F512DC-0BC2-4746-8043-7798CFD6C8F6}"/>
          </ac:cxnSpMkLst>
        </pc:cxnChg>
        <pc:cxnChg chg="mod">
          <ac:chgData name="Muchen He" userId="2cd3e99d6a3c3959" providerId="LiveId" clId="{3914FCD4-DAE6-412A-9784-3651AEC2316A}" dt="2019-09-24T05:34:45.698" v="939" actId="14100"/>
          <ac:cxnSpMkLst>
            <pc:docMk/>
            <pc:sldMk cId="3315407869" sldId="259"/>
            <ac:cxnSpMk id="26" creationId="{D600D55B-67C8-44E9-8735-FF3E9723155E}"/>
          </ac:cxnSpMkLst>
        </pc:cxnChg>
        <pc:cxnChg chg="add del mod">
          <ac:chgData name="Muchen He" userId="2cd3e99d6a3c3959" providerId="LiveId" clId="{3914FCD4-DAE6-412A-9784-3651AEC2316A}" dt="2019-09-24T05:25:43.702" v="826" actId="478"/>
          <ac:cxnSpMkLst>
            <pc:docMk/>
            <pc:sldMk cId="3315407869" sldId="259"/>
            <ac:cxnSpMk id="43" creationId="{9528EE71-4A38-41DD-8D28-106C69431497}"/>
          </ac:cxnSpMkLst>
        </pc:cxnChg>
        <pc:cxnChg chg="mod topLvl">
          <ac:chgData name="Muchen He" userId="2cd3e99d6a3c3959" providerId="LiveId" clId="{3914FCD4-DAE6-412A-9784-3651AEC2316A}" dt="2019-09-24T05:23:37.867" v="791" actId="164"/>
          <ac:cxnSpMkLst>
            <pc:docMk/>
            <pc:sldMk cId="3315407869" sldId="259"/>
            <ac:cxnSpMk id="45" creationId="{171E737D-437D-421E-97E2-D0F326059E6E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47" creationId="{B777DA30-CD47-4052-86DA-D7DD003BD25D}"/>
          </ac:cxnSpMkLst>
        </pc:cxnChg>
        <pc:cxnChg chg="mod topLvl">
          <ac:chgData name="Muchen He" userId="2cd3e99d6a3c3959" providerId="LiveId" clId="{3914FCD4-DAE6-412A-9784-3651AEC2316A}" dt="2019-09-24T05:23:37.867" v="791" actId="164"/>
          <ac:cxnSpMkLst>
            <pc:docMk/>
            <pc:sldMk cId="3315407869" sldId="259"/>
            <ac:cxnSpMk id="48" creationId="{B81D6863-4FC4-409E-A941-FB41B10650A8}"/>
          </ac:cxnSpMkLst>
        </pc:cxnChg>
        <pc:cxnChg chg="mod topLvl">
          <ac:chgData name="Muchen He" userId="2cd3e99d6a3c3959" providerId="LiveId" clId="{3914FCD4-DAE6-412A-9784-3651AEC2316A}" dt="2019-09-24T05:23:39.231" v="792" actId="164"/>
          <ac:cxnSpMkLst>
            <pc:docMk/>
            <pc:sldMk cId="3315407869" sldId="259"/>
            <ac:cxnSpMk id="54" creationId="{297B6E7A-3BA6-4D70-AA05-8150C15F3BFA}"/>
          </ac:cxnSpMkLst>
        </pc:cxnChg>
        <pc:cxnChg chg="mod topLvl">
          <ac:chgData name="Muchen He" userId="2cd3e99d6a3c3959" providerId="LiveId" clId="{3914FCD4-DAE6-412A-9784-3651AEC2316A}" dt="2019-09-24T05:23:39.231" v="792" actId="164"/>
          <ac:cxnSpMkLst>
            <pc:docMk/>
            <pc:sldMk cId="3315407869" sldId="259"/>
            <ac:cxnSpMk id="55" creationId="{5DDFFCE2-0B55-443E-891B-B3E5972E5F30}"/>
          </ac:cxnSpMkLst>
        </pc:cxnChg>
        <pc:cxnChg chg="mod topLvl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60" creationId="{936F9797-F3FF-40DE-81CF-07FE26DA2567}"/>
          </ac:cxnSpMkLst>
        </pc:cxnChg>
        <pc:cxnChg chg="mod topLvl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61" creationId="{08FA9291-0C25-4541-985F-07FE570A2C70}"/>
          </ac:cxnSpMkLst>
        </pc:cxnChg>
        <pc:cxnChg chg="mod topLvl">
          <ac:chgData name="Muchen He" userId="2cd3e99d6a3c3959" providerId="LiveId" clId="{3914FCD4-DAE6-412A-9784-3651AEC2316A}" dt="2019-09-24T05:33:59.304" v="928" actId="164"/>
          <ac:cxnSpMkLst>
            <pc:docMk/>
            <pc:sldMk cId="3315407869" sldId="259"/>
            <ac:cxnSpMk id="63" creationId="{DC5CE657-3C55-4995-8001-E24B8D15E0E5}"/>
          </ac:cxnSpMkLst>
        </pc:cxnChg>
        <pc:cxnChg chg="mod topLvl">
          <ac:chgData name="Muchen He" userId="2cd3e99d6a3c3959" providerId="LiveId" clId="{3914FCD4-DAE6-412A-9784-3651AEC2316A}" dt="2019-09-24T05:33:59.304" v="928" actId="164"/>
          <ac:cxnSpMkLst>
            <pc:docMk/>
            <pc:sldMk cId="3315407869" sldId="259"/>
            <ac:cxnSpMk id="64" creationId="{4A4A8B37-35F9-4206-A899-35B253A27A21}"/>
          </ac:cxnSpMkLst>
        </pc:cxnChg>
        <pc:cxnChg chg="mod topLvl">
          <ac:chgData name="Muchen He" userId="2cd3e99d6a3c3959" providerId="LiveId" clId="{3914FCD4-DAE6-412A-9784-3651AEC2316A}" dt="2019-09-24T05:33:59.304" v="928" actId="164"/>
          <ac:cxnSpMkLst>
            <pc:docMk/>
            <pc:sldMk cId="3315407869" sldId="259"/>
            <ac:cxnSpMk id="65" creationId="{93EC7A79-CF92-42F3-8C84-7A24783CBE5D}"/>
          </ac:cxnSpMkLst>
        </pc:cxnChg>
        <pc:cxnChg chg="mod topLvl">
          <ac:chgData name="Muchen He" userId="2cd3e99d6a3c3959" providerId="LiveId" clId="{3914FCD4-DAE6-412A-9784-3651AEC2316A}" dt="2019-09-24T05:33:59.304" v="928" actId="164"/>
          <ac:cxnSpMkLst>
            <pc:docMk/>
            <pc:sldMk cId="3315407869" sldId="259"/>
            <ac:cxnSpMk id="66" creationId="{7E7B0342-5DCD-4F6A-833C-557339019FA7}"/>
          </ac:cxnSpMkLst>
        </pc:cxnChg>
        <pc:cxnChg chg="mod topLvl">
          <ac:chgData name="Muchen He" userId="2cd3e99d6a3c3959" providerId="LiveId" clId="{3914FCD4-DAE6-412A-9784-3651AEC2316A}" dt="2019-09-24T05:33:59.304" v="928" actId="164"/>
          <ac:cxnSpMkLst>
            <pc:docMk/>
            <pc:sldMk cId="3315407869" sldId="259"/>
            <ac:cxnSpMk id="67" creationId="{778EB46F-EF55-47F1-ACD1-125B99CB7EFE}"/>
          </ac:cxnSpMkLst>
        </pc:cxnChg>
        <pc:cxnChg chg="mod topLvl">
          <ac:chgData name="Muchen He" userId="2cd3e99d6a3c3959" providerId="LiveId" clId="{3914FCD4-DAE6-412A-9784-3651AEC2316A}" dt="2019-09-24T05:33:59.304" v="928" actId="164"/>
          <ac:cxnSpMkLst>
            <pc:docMk/>
            <pc:sldMk cId="3315407869" sldId="259"/>
            <ac:cxnSpMk id="68" creationId="{F040A55E-37C6-46EA-9C9D-CA4CF11DD5C2}"/>
          </ac:cxnSpMkLst>
        </pc:cxnChg>
        <pc:cxnChg chg="mod topLvl">
          <ac:chgData name="Muchen He" userId="2cd3e99d6a3c3959" providerId="LiveId" clId="{3914FCD4-DAE6-412A-9784-3651AEC2316A}" dt="2019-09-24T05:33:59.304" v="928" actId="164"/>
          <ac:cxnSpMkLst>
            <pc:docMk/>
            <pc:sldMk cId="3315407869" sldId="259"/>
            <ac:cxnSpMk id="69" creationId="{A845D63D-4546-41B3-971B-929AF7848A59}"/>
          </ac:cxnSpMkLst>
        </pc:cxnChg>
        <pc:cxnChg chg="mod topLvl">
          <ac:chgData name="Muchen He" userId="2cd3e99d6a3c3959" providerId="LiveId" clId="{3914FCD4-DAE6-412A-9784-3651AEC2316A}" dt="2019-09-24T05:33:59.304" v="928" actId="164"/>
          <ac:cxnSpMkLst>
            <pc:docMk/>
            <pc:sldMk cId="3315407869" sldId="259"/>
            <ac:cxnSpMk id="70" creationId="{14CC653F-5847-4D89-8EB3-88F915C25FCE}"/>
          </ac:cxnSpMkLst>
        </pc:cxnChg>
        <pc:cxnChg chg="mod topLvl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71" creationId="{45267F38-8295-4ADC-AAA9-7CF38B4F5C76}"/>
          </ac:cxnSpMkLst>
        </pc:cxnChg>
        <pc:cxnChg chg="mod topLvl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72" creationId="{33B547DA-11EC-44F2-B2C8-142205B2A6BE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74" creationId="{493228E6-3825-48E9-88D8-3D55736EE288}"/>
          </ac:cxnSpMkLst>
        </pc:cxnChg>
        <pc:cxnChg chg="del mod topLvl">
          <ac:chgData name="Muchen He" userId="2cd3e99d6a3c3959" providerId="LiveId" clId="{3914FCD4-DAE6-412A-9784-3651AEC2316A}" dt="2019-09-24T05:26:25.241" v="833" actId="478"/>
          <ac:cxnSpMkLst>
            <pc:docMk/>
            <pc:sldMk cId="3315407869" sldId="259"/>
            <ac:cxnSpMk id="78" creationId="{C9F23E7E-C1B4-42F3-9865-FE25243340FE}"/>
          </ac:cxnSpMkLst>
        </pc:cxnChg>
        <pc:cxnChg chg="mod topLvl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79" creationId="{B5C666BD-D6BC-4F6E-97D7-8BC3B5EC2841}"/>
          </ac:cxnSpMkLst>
        </pc:cxnChg>
        <pc:cxnChg chg="mod topLvl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80" creationId="{F36A34D6-98C7-4492-85B8-B0CF9F9C8EEC}"/>
          </ac:cxnSpMkLst>
        </pc:cxnChg>
        <pc:cxnChg chg="mod topLvl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81" creationId="{ADDFABB7-08E6-45DA-8688-8766BCAA5117}"/>
          </ac:cxnSpMkLst>
        </pc:cxnChg>
        <pc:cxnChg chg="mod topLvl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82" creationId="{E2C356FE-AAFE-4E5B-95F3-450777902026}"/>
          </ac:cxnSpMkLst>
        </pc:cxnChg>
        <pc:cxnChg chg="mod">
          <ac:chgData name="Muchen He" userId="2cd3e99d6a3c3959" providerId="LiveId" clId="{3914FCD4-DAE6-412A-9784-3651AEC2316A}" dt="2019-09-24T05:21:04.776" v="757" actId="1076"/>
          <ac:cxnSpMkLst>
            <pc:docMk/>
            <pc:sldMk cId="3315407869" sldId="259"/>
            <ac:cxnSpMk id="84" creationId="{E7D82462-388E-403B-BFFD-B7AD297A50BE}"/>
          </ac:cxnSpMkLst>
        </pc:cxnChg>
        <pc:cxnChg chg="mod topLvl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87" creationId="{137BF93F-93DF-4253-9C0F-785B8503626E}"/>
          </ac:cxnSpMkLst>
        </pc:cxnChg>
        <pc:cxnChg chg="add mod topLvl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88" creationId="{61363211-197D-4355-8645-10FCA19CD47C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89" creationId="{F22ABC3B-4B43-4CA1-B211-876BD28E74F9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91" creationId="{CF1E34CF-891D-423F-B8C8-15259965D047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94" creationId="{396141B3-E167-4CDC-8308-0C68C8FDEB2F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96" creationId="{D1E0A7E2-F09C-4D38-877B-8A569FFB7263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99" creationId="{F0EDEE36-56C3-4AE8-B0ED-EC871A777209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101" creationId="{6AC0CD59-8D89-41BD-A31E-8240B8209707}"/>
          </ac:cxnSpMkLst>
        </pc:cxnChg>
        <pc:cxnChg chg="add mod topLvl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105" creationId="{FCD4458C-9DE2-469D-86F0-5BC12251A858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107" creationId="{FAE80D13-A889-4E37-AA82-FFE830955824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109" creationId="{E5FD4182-C26A-4BAC-9212-264671A27EAF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111" creationId="{3BDEA00B-06DC-4EDF-86C7-4A820006E251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114" creationId="{4E8133A9-4CE2-48A6-8A24-5F7DE66F1852}"/>
          </ac:cxnSpMkLst>
        </pc:cxnChg>
        <pc:cxnChg chg="add del mod">
          <ac:chgData name="Muchen He" userId="2cd3e99d6a3c3959" providerId="LiveId" clId="{3914FCD4-DAE6-412A-9784-3651AEC2316A}" dt="2019-09-24T05:28:27.596" v="877" actId="11529"/>
          <ac:cxnSpMkLst>
            <pc:docMk/>
            <pc:sldMk cId="3315407869" sldId="259"/>
            <ac:cxnSpMk id="116" creationId="{FF0DE8CA-ADCF-4561-8CF4-5BBBC4C14E8A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118" creationId="{F8DD5A9D-1BD8-441C-B150-822FA851F04E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121" creationId="{95177226-F6C9-4659-9C17-AA999EF55E5A}"/>
          </ac:cxnSpMkLst>
        </pc:cxnChg>
        <pc:cxnChg chg="add del mod">
          <ac:chgData name="Muchen He" userId="2cd3e99d6a3c3959" providerId="LiveId" clId="{3914FCD4-DAE6-412A-9784-3651AEC2316A}" dt="2019-09-24T05:28:58.832" v="883" actId="11529"/>
          <ac:cxnSpMkLst>
            <pc:docMk/>
            <pc:sldMk cId="3315407869" sldId="259"/>
            <ac:cxnSpMk id="123" creationId="{55F73BA4-A863-4CC6-9693-FAD04DB018A5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126" creationId="{19C78A27-65A2-44FB-842A-8FD3F72D74B8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128" creationId="{75A51278-8FEF-4627-82A5-BD95C086D634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130" creationId="{7929961E-7875-48DB-BB9B-133567C448E8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135" creationId="{7C712804-5709-49F1-B90D-C7C2AF1E825F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137" creationId="{2007018D-7103-49E2-BCD9-1E15CED624D6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139" creationId="{230D6097-D6EA-49FF-8242-C9635C242ECA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141" creationId="{7305816F-DB73-49DE-B8F9-F5B111DA5B37}"/>
          </ac:cxnSpMkLst>
        </pc:cxnChg>
        <pc:cxnChg chg="mod">
          <ac:chgData name="Muchen He" userId="2cd3e99d6a3c3959" providerId="LiveId" clId="{3914FCD4-DAE6-412A-9784-3651AEC2316A}" dt="2019-09-24T05:34:40.867" v="938" actId="13822"/>
          <ac:cxnSpMkLst>
            <pc:docMk/>
            <pc:sldMk cId="3315407869" sldId="259"/>
            <ac:cxnSpMk id="156" creationId="{7A8AED4E-8532-4A65-864C-6E8CF041AFD0}"/>
          </ac:cxnSpMkLst>
        </pc:cxnChg>
        <pc:cxnChg chg="mod">
          <ac:chgData name="Muchen He" userId="2cd3e99d6a3c3959" providerId="LiveId" clId="{3914FCD4-DAE6-412A-9784-3651AEC2316A}" dt="2019-09-24T05:34:40.867" v="938" actId="13822"/>
          <ac:cxnSpMkLst>
            <pc:docMk/>
            <pc:sldMk cId="3315407869" sldId="259"/>
            <ac:cxnSpMk id="157" creationId="{C2538969-511C-4F73-98B0-CEDC70B7173D}"/>
          </ac:cxnSpMkLst>
        </pc:cxnChg>
        <pc:cxnChg chg="mod">
          <ac:chgData name="Muchen He" userId="2cd3e99d6a3c3959" providerId="LiveId" clId="{3914FCD4-DAE6-412A-9784-3651AEC2316A}" dt="2019-09-24T05:34:40.867" v="938" actId="13822"/>
          <ac:cxnSpMkLst>
            <pc:docMk/>
            <pc:sldMk cId="3315407869" sldId="259"/>
            <ac:cxnSpMk id="158" creationId="{6E76DFE6-AB1A-4D70-AF8F-B51686639355}"/>
          </ac:cxnSpMkLst>
        </pc:cxnChg>
        <pc:cxnChg chg="mod">
          <ac:chgData name="Muchen He" userId="2cd3e99d6a3c3959" providerId="LiveId" clId="{3914FCD4-DAE6-412A-9784-3651AEC2316A}" dt="2019-09-24T05:34:40.867" v="938" actId="13822"/>
          <ac:cxnSpMkLst>
            <pc:docMk/>
            <pc:sldMk cId="3315407869" sldId="259"/>
            <ac:cxnSpMk id="159" creationId="{2264D1AA-77E7-4BD1-8AA4-F4F593E049ED}"/>
          </ac:cxnSpMkLst>
        </pc:cxnChg>
        <pc:cxnChg chg="mod">
          <ac:chgData name="Muchen He" userId="2cd3e99d6a3c3959" providerId="LiveId" clId="{3914FCD4-DAE6-412A-9784-3651AEC2316A}" dt="2019-09-24T05:34:40.867" v="938" actId="13822"/>
          <ac:cxnSpMkLst>
            <pc:docMk/>
            <pc:sldMk cId="3315407869" sldId="259"/>
            <ac:cxnSpMk id="160" creationId="{2190479E-CFDE-494C-8C8F-1CB3AE7635B2}"/>
          </ac:cxnSpMkLst>
        </pc:cxnChg>
        <pc:cxnChg chg="mod">
          <ac:chgData name="Muchen He" userId="2cd3e99d6a3c3959" providerId="LiveId" clId="{3914FCD4-DAE6-412A-9784-3651AEC2316A}" dt="2019-09-24T05:34:40.867" v="938" actId="13822"/>
          <ac:cxnSpMkLst>
            <pc:docMk/>
            <pc:sldMk cId="3315407869" sldId="259"/>
            <ac:cxnSpMk id="161" creationId="{F28C5E6F-65B8-4AC6-86DC-DE68C4531DCC}"/>
          </ac:cxnSpMkLst>
        </pc:cxnChg>
        <pc:cxnChg chg="mod">
          <ac:chgData name="Muchen He" userId="2cd3e99d6a3c3959" providerId="LiveId" clId="{3914FCD4-DAE6-412A-9784-3651AEC2316A}" dt="2019-09-24T05:34:40.867" v="938" actId="13822"/>
          <ac:cxnSpMkLst>
            <pc:docMk/>
            <pc:sldMk cId="3315407869" sldId="259"/>
            <ac:cxnSpMk id="162" creationId="{6D0D270E-281F-4E41-86BC-C5C8E78C39AE}"/>
          </ac:cxnSpMkLst>
        </pc:cxnChg>
        <pc:cxnChg chg="mod">
          <ac:chgData name="Muchen He" userId="2cd3e99d6a3c3959" providerId="LiveId" clId="{3914FCD4-DAE6-412A-9784-3651AEC2316A}" dt="2019-09-24T05:34:40.867" v="938" actId="13822"/>
          <ac:cxnSpMkLst>
            <pc:docMk/>
            <pc:sldMk cId="3315407869" sldId="259"/>
            <ac:cxnSpMk id="163" creationId="{029A2B4A-8D1B-4BEA-9882-E05F62938801}"/>
          </ac:cxnSpMkLst>
        </pc:cxnChg>
        <pc:cxnChg chg="del mod topLvl">
          <ac:chgData name="Muchen He" userId="2cd3e99d6a3c3959" providerId="LiveId" clId="{3914FCD4-DAE6-412A-9784-3651AEC2316A}" dt="2019-09-24T05:35:05.079" v="944" actId="478"/>
          <ac:cxnSpMkLst>
            <pc:docMk/>
            <pc:sldMk cId="3315407869" sldId="259"/>
            <ac:cxnSpMk id="166" creationId="{B9B51FF9-8465-4B56-A0AF-27026D43F73D}"/>
          </ac:cxnSpMkLst>
        </pc:cxnChg>
        <pc:cxnChg chg="del mod topLvl">
          <ac:chgData name="Muchen He" userId="2cd3e99d6a3c3959" providerId="LiveId" clId="{3914FCD4-DAE6-412A-9784-3651AEC2316A}" dt="2019-09-24T05:35:05.079" v="944" actId="478"/>
          <ac:cxnSpMkLst>
            <pc:docMk/>
            <pc:sldMk cId="3315407869" sldId="259"/>
            <ac:cxnSpMk id="167" creationId="{7F4A1597-9AB9-4C16-A166-F9E1E9D69223}"/>
          </ac:cxnSpMkLst>
        </pc:cxnChg>
        <pc:cxnChg chg="del mod topLvl">
          <ac:chgData name="Muchen He" userId="2cd3e99d6a3c3959" providerId="LiveId" clId="{3914FCD4-DAE6-412A-9784-3651AEC2316A}" dt="2019-09-24T05:35:05.079" v="944" actId="478"/>
          <ac:cxnSpMkLst>
            <pc:docMk/>
            <pc:sldMk cId="3315407869" sldId="259"/>
            <ac:cxnSpMk id="168" creationId="{0F9F7216-8528-4CA8-A728-E0051648A0B3}"/>
          </ac:cxnSpMkLst>
        </pc:cxnChg>
        <pc:cxnChg chg="del mod topLvl">
          <ac:chgData name="Muchen He" userId="2cd3e99d6a3c3959" providerId="LiveId" clId="{3914FCD4-DAE6-412A-9784-3651AEC2316A}" dt="2019-09-24T05:35:05.079" v="944" actId="478"/>
          <ac:cxnSpMkLst>
            <pc:docMk/>
            <pc:sldMk cId="3315407869" sldId="259"/>
            <ac:cxnSpMk id="169" creationId="{BC06AC92-AB11-4860-9CFD-EF308BA64F41}"/>
          </ac:cxnSpMkLst>
        </pc:cxnChg>
        <pc:cxnChg chg="del mod topLvl">
          <ac:chgData name="Muchen He" userId="2cd3e99d6a3c3959" providerId="LiveId" clId="{3914FCD4-DAE6-412A-9784-3651AEC2316A}" dt="2019-09-24T05:35:05.079" v="944" actId="478"/>
          <ac:cxnSpMkLst>
            <pc:docMk/>
            <pc:sldMk cId="3315407869" sldId="259"/>
            <ac:cxnSpMk id="170" creationId="{761C7300-6250-4CF1-BB89-AE3A4A7C16E6}"/>
          </ac:cxnSpMkLst>
        </pc:cxnChg>
        <pc:cxnChg chg="del mod topLvl">
          <ac:chgData name="Muchen He" userId="2cd3e99d6a3c3959" providerId="LiveId" clId="{3914FCD4-DAE6-412A-9784-3651AEC2316A}" dt="2019-09-24T05:35:05.079" v="944" actId="478"/>
          <ac:cxnSpMkLst>
            <pc:docMk/>
            <pc:sldMk cId="3315407869" sldId="259"/>
            <ac:cxnSpMk id="171" creationId="{33FC9B10-B93C-454B-86BE-54F195C72321}"/>
          </ac:cxnSpMkLst>
        </pc:cxnChg>
        <pc:cxnChg chg="del mod topLvl">
          <ac:chgData name="Muchen He" userId="2cd3e99d6a3c3959" providerId="LiveId" clId="{3914FCD4-DAE6-412A-9784-3651AEC2316A}" dt="2019-09-24T05:35:05.079" v="944" actId="478"/>
          <ac:cxnSpMkLst>
            <pc:docMk/>
            <pc:sldMk cId="3315407869" sldId="259"/>
            <ac:cxnSpMk id="172" creationId="{3BBE9A4B-CEA7-45D3-8C43-F68A173B61AA}"/>
          </ac:cxnSpMkLst>
        </pc:cxnChg>
        <pc:cxnChg chg="mod topLvl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173" creationId="{15856B94-508E-44C2-8637-0BB342D0862E}"/>
          </ac:cxnSpMkLst>
        </pc:cxnChg>
        <pc:cxnChg chg="del mod topLvl">
          <ac:chgData name="Muchen He" userId="2cd3e99d6a3c3959" providerId="LiveId" clId="{3914FCD4-DAE6-412A-9784-3651AEC2316A}" dt="2019-09-24T05:35:05.079" v="944" actId="478"/>
          <ac:cxnSpMkLst>
            <pc:docMk/>
            <pc:sldMk cId="3315407869" sldId="259"/>
            <ac:cxnSpMk id="175" creationId="{B3211C66-B806-40CF-ACCB-FA231FBFD81F}"/>
          </ac:cxnSpMkLst>
        </pc:cxnChg>
        <pc:cxnChg chg="del mod topLvl">
          <ac:chgData name="Muchen He" userId="2cd3e99d6a3c3959" providerId="LiveId" clId="{3914FCD4-DAE6-412A-9784-3651AEC2316A}" dt="2019-09-24T05:35:05.079" v="944" actId="478"/>
          <ac:cxnSpMkLst>
            <pc:docMk/>
            <pc:sldMk cId="3315407869" sldId="259"/>
            <ac:cxnSpMk id="176" creationId="{2E0A0DB8-952F-43F4-9EC8-7C3E075EEF04}"/>
          </ac:cxnSpMkLst>
        </pc:cxnChg>
        <pc:cxnChg chg="del mod topLvl">
          <ac:chgData name="Muchen He" userId="2cd3e99d6a3c3959" providerId="LiveId" clId="{3914FCD4-DAE6-412A-9784-3651AEC2316A}" dt="2019-09-24T05:35:05.079" v="944" actId="478"/>
          <ac:cxnSpMkLst>
            <pc:docMk/>
            <pc:sldMk cId="3315407869" sldId="259"/>
            <ac:cxnSpMk id="177" creationId="{696E2C74-5EF5-4F51-AAA2-19587316E3EF}"/>
          </ac:cxnSpMkLst>
        </pc:cxnChg>
        <pc:cxnChg chg="del mod topLvl">
          <ac:chgData name="Muchen He" userId="2cd3e99d6a3c3959" providerId="LiveId" clId="{3914FCD4-DAE6-412A-9784-3651AEC2316A}" dt="2019-09-24T05:35:05.079" v="944" actId="478"/>
          <ac:cxnSpMkLst>
            <pc:docMk/>
            <pc:sldMk cId="3315407869" sldId="259"/>
            <ac:cxnSpMk id="178" creationId="{DB7DB8F4-C0FE-47C6-87D3-E324EA88A12E}"/>
          </ac:cxnSpMkLst>
        </pc:cxnChg>
        <pc:cxnChg chg="del mod topLvl">
          <ac:chgData name="Muchen He" userId="2cd3e99d6a3c3959" providerId="LiveId" clId="{3914FCD4-DAE6-412A-9784-3651AEC2316A}" dt="2019-09-24T05:35:05.079" v="944" actId="478"/>
          <ac:cxnSpMkLst>
            <pc:docMk/>
            <pc:sldMk cId="3315407869" sldId="259"/>
            <ac:cxnSpMk id="179" creationId="{40618A6D-573A-4442-84B4-A4284322FB9F}"/>
          </ac:cxnSpMkLst>
        </pc:cxnChg>
        <pc:cxnChg chg="del mod topLvl">
          <ac:chgData name="Muchen He" userId="2cd3e99d6a3c3959" providerId="LiveId" clId="{3914FCD4-DAE6-412A-9784-3651AEC2316A}" dt="2019-09-24T05:35:05.079" v="944" actId="478"/>
          <ac:cxnSpMkLst>
            <pc:docMk/>
            <pc:sldMk cId="3315407869" sldId="259"/>
            <ac:cxnSpMk id="180" creationId="{176C9AFA-2066-4DB6-BE86-2336F32338F7}"/>
          </ac:cxnSpMkLst>
        </pc:cxnChg>
        <pc:cxnChg chg="del mod topLvl">
          <ac:chgData name="Muchen He" userId="2cd3e99d6a3c3959" providerId="LiveId" clId="{3914FCD4-DAE6-412A-9784-3651AEC2316A}" dt="2019-09-24T05:35:05.079" v="944" actId="478"/>
          <ac:cxnSpMkLst>
            <pc:docMk/>
            <pc:sldMk cId="3315407869" sldId="259"/>
            <ac:cxnSpMk id="181" creationId="{EAE2492A-0DE0-4EE1-B919-C9A68BC92172}"/>
          </ac:cxnSpMkLst>
        </pc:cxnChg>
        <pc:cxnChg chg="mod topLvl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182" creationId="{79AB14C8-91FC-4A94-8F22-C5A00843AD9E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186" creationId="{80458EC2-C9FD-4A63-B7E6-5F6714FA1866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187" creationId="{0EC7D00C-4139-4091-B22C-1663772E2421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188" creationId="{44A1D9D8-E70C-4C7F-BA01-B4FF5AF4E178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189" creationId="{3238159B-3167-40BE-A363-E13EBCB2C08F}"/>
          </ac:cxnSpMkLst>
        </pc:cxnChg>
        <pc:cxnChg chg="add del">
          <ac:chgData name="Muchen He" userId="2cd3e99d6a3c3959" providerId="LiveId" clId="{3914FCD4-DAE6-412A-9784-3651AEC2316A}" dt="2019-09-24T05:36:05.611" v="960"/>
          <ac:cxnSpMkLst>
            <pc:docMk/>
            <pc:sldMk cId="3315407869" sldId="259"/>
            <ac:cxnSpMk id="190" creationId="{A971903B-85D1-4877-B8F2-0E2FCAC56BB6}"/>
          </ac:cxnSpMkLst>
        </pc:cxnChg>
        <pc:cxnChg chg="add del">
          <ac:chgData name="Muchen He" userId="2cd3e99d6a3c3959" providerId="LiveId" clId="{3914FCD4-DAE6-412A-9784-3651AEC2316A}" dt="2019-09-24T05:36:05.611" v="960"/>
          <ac:cxnSpMkLst>
            <pc:docMk/>
            <pc:sldMk cId="3315407869" sldId="259"/>
            <ac:cxnSpMk id="191" creationId="{AEC8607A-A7C6-4348-B3DF-540C1E691843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194" creationId="{16E85371-CA85-4123-BBBA-1AF9EBF79FD6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197" creationId="{0E01E0D5-C4DB-4DBA-A2BD-91698AD44DD5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210" creationId="{9B261042-376F-4026-8912-D3A246D3FFA6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211" creationId="{18C4AACC-6B3F-4E5F-B2D5-E6220FD582B6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214" creationId="{12B526C6-5640-4702-ADF0-223A82A06DE4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217" creationId="{9F3A19FE-700F-401A-A040-20E46202FD93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218" creationId="{84505EFB-5952-420F-A8E8-62A1CD5367B9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219" creationId="{80F3D78D-EAA9-47EA-ABDA-C7AFA4CD056A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220" creationId="{434BABA3-26C4-4436-92E5-6366D5957033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221" creationId="{147C42C5-DB10-4913-A600-305EAA5395C3}"/>
          </ac:cxnSpMkLst>
        </pc:cxnChg>
        <pc:cxnChg chg="add mod">
          <ac:chgData name="Muchen He" userId="2cd3e99d6a3c3959" providerId="LiveId" clId="{3914FCD4-DAE6-412A-9784-3651AEC2316A}" dt="2019-09-24T05:40:55.317" v="1052" actId="164"/>
          <ac:cxnSpMkLst>
            <pc:docMk/>
            <pc:sldMk cId="3315407869" sldId="259"/>
            <ac:cxnSpMk id="222" creationId="{87F559AF-2B63-48EB-B773-CFCBFC231FCE}"/>
          </ac:cxnSpMkLst>
        </pc:cxnChg>
      </pc:sldChg>
      <pc:sldChg chg="addSp delSp modSp add">
        <pc:chgData name="Muchen He" userId="2cd3e99d6a3c3959" providerId="LiveId" clId="{3914FCD4-DAE6-412A-9784-3651AEC2316A}" dt="2019-09-24T05:53:23.487" v="1151" actId="1076"/>
        <pc:sldMkLst>
          <pc:docMk/>
          <pc:sldMk cId="3524804640" sldId="260"/>
        </pc:sldMkLst>
        <pc:spChg chg="del">
          <ac:chgData name="Muchen He" userId="2cd3e99d6a3c3959" providerId="LiveId" clId="{3914FCD4-DAE6-412A-9784-3651AEC2316A}" dt="2019-09-24T05:45:41.456" v="1055" actId="478"/>
          <ac:spMkLst>
            <pc:docMk/>
            <pc:sldMk cId="3524804640" sldId="260"/>
            <ac:spMk id="2" creationId="{885C186A-D875-454D-84EB-4D09C67F0F1B}"/>
          </ac:spMkLst>
        </pc:spChg>
        <pc:spChg chg="del">
          <ac:chgData name="Muchen He" userId="2cd3e99d6a3c3959" providerId="LiveId" clId="{3914FCD4-DAE6-412A-9784-3651AEC2316A}" dt="2019-09-24T05:45:41.456" v="1055" actId="478"/>
          <ac:spMkLst>
            <pc:docMk/>
            <pc:sldMk cId="3524804640" sldId="260"/>
            <ac:spMk id="3" creationId="{369AF5C1-1CF2-4FB4-B04F-4F1BF743E2D2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5" creationId="{94C8F30A-BF6D-4EA6-9F89-D0B88899FEE8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6" creationId="{A2421BC2-BF7F-4104-899F-F8D6210AF1BE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10" creationId="{4BF7B93B-043C-4EC8-9E8A-D896C4026DEC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11" creationId="{CCCDB014-E055-4E86-88AC-FB49DD439A66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12" creationId="{2529C224-2CB6-42F7-92E0-33386EDACC5F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18" creationId="{E0AFD46E-B6C8-4C14-B07E-70E50BA3E53F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20" creationId="{B9DE1507-5E9C-4929-BEEA-A52A752CEF74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45" creationId="{1BAE59C6-E74C-471B-83F4-EA3E82E4C948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46" creationId="{D14AF7EE-875B-45F7-A8DF-1B9C6A956B09}"/>
          </ac:spMkLst>
        </pc:spChg>
        <pc:spChg chg="mod">
          <ac:chgData name="Muchen He" userId="2cd3e99d6a3c3959" providerId="LiveId" clId="{3914FCD4-DAE6-412A-9784-3651AEC2316A}" dt="2019-09-24T05:50:33.814" v="1129" actId="1076"/>
          <ac:spMkLst>
            <pc:docMk/>
            <pc:sldMk cId="3524804640" sldId="260"/>
            <ac:spMk id="55" creationId="{7C605052-2042-4C37-B069-2922ABE8D9DB}"/>
          </ac:spMkLst>
        </pc:spChg>
        <pc:spChg chg="mod">
          <ac:chgData name="Muchen He" userId="2cd3e99d6a3c3959" providerId="LiveId" clId="{3914FCD4-DAE6-412A-9784-3651AEC2316A}" dt="2019-09-24T05:50:31.798" v="1128" actId="1076"/>
          <ac:spMkLst>
            <pc:docMk/>
            <pc:sldMk cId="3524804640" sldId="260"/>
            <ac:spMk id="56" creationId="{B699BE87-6559-46D0-B5C7-13135D508388}"/>
          </ac:spMkLst>
        </pc:spChg>
        <pc:spChg chg="mod">
          <ac:chgData name="Muchen He" userId="2cd3e99d6a3c3959" providerId="LiveId" clId="{3914FCD4-DAE6-412A-9784-3651AEC2316A}" dt="2019-09-24T05:50:29.719" v="1127" actId="1076"/>
          <ac:spMkLst>
            <pc:docMk/>
            <pc:sldMk cId="3524804640" sldId="260"/>
            <ac:spMk id="61" creationId="{02FCC6C3-62BF-4EDA-93DE-01882B5E6BD4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66" creationId="{2020419C-1C0A-4F68-98B3-5B5F4C9F9575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74" creationId="{66E11B0D-AD71-4E9D-95DC-96554F138064}"/>
          </ac:spMkLst>
        </pc:spChg>
        <pc:spChg chg="mod">
          <ac:chgData name="Muchen He" userId="2cd3e99d6a3c3959" providerId="LiveId" clId="{3914FCD4-DAE6-412A-9784-3651AEC2316A}" dt="2019-09-24T05:48:47.500" v="1105" actId="1076"/>
          <ac:spMkLst>
            <pc:docMk/>
            <pc:sldMk cId="3524804640" sldId="260"/>
            <ac:spMk id="75" creationId="{8FBA69A9-F5E6-42C7-B459-5423E9BD79A9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94" creationId="{F41F6B98-27EB-43E7-9432-CB2C7DC47828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98" creationId="{AA9CAABF-C500-4911-85E0-2EB58EB6C21C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99" creationId="{9D028FB8-DB80-4FDB-B7F4-9C7540FAB10C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100" creationId="{D86366D9-61F9-4947-83CA-80242BE6BF1A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101" creationId="{37FDDDE1-A0FE-41DB-98AB-7FE2A970D05A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102" creationId="{03502AFE-B4B6-4F29-975D-08254F144562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112" creationId="{D8ABF7CB-456B-4090-89EE-9EFA4482E171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113" creationId="{F87C0DDB-07B5-4F57-8CE5-5E1FCA993A27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116" creationId="{4C90F5CE-1C53-43E6-9B75-9BF5455F8F42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117" creationId="{E96E1DD4-6E2D-4758-99DF-AD6345E1D1FD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119" creationId="{B5E6EE81-228A-4989-B9BA-63E86E225BE0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120" creationId="{36E13B37-F9C7-43F4-AD5C-3E9769040F2E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123" creationId="{CB8BFFC3-B922-4C89-91B3-63ECCEE6D1D0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124" creationId="{2778484E-AB3B-4AB9-B8A3-EFE0634B4C06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125" creationId="{FCD3097A-3F68-4878-AFF3-70F18ACB4FFD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126" creationId="{297EE372-F32C-49C4-8153-561B0D559A03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130" creationId="{FFFD2C85-1969-44B8-AA3A-4CFA0FBC00D2}"/>
          </ac:spMkLst>
        </pc:spChg>
        <pc:spChg chg="mod">
          <ac:chgData name="Muchen He" userId="2cd3e99d6a3c3959" providerId="LiveId" clId="{3914FCD4-DAE6-412A-9784-3651AEC2316A}" dt="2019-09-24T05:46:45.176" v="1064" actId="404"/>
          <ac:spMkLst>
            <pc:docMk/>
            <pc:sldMk cId="3524804640" sldId="260"/>
            <ac:spMk id="134" creationId="{CEA3FD8D-A740-4D2F-A35B-A506D55448DA}"/>
          </ac:spMkLst>
        </pc:spChg>
        <pc:spChg chg="del mod">
          <ac:chgData name="Muchen He" userId="2cd3e99d6a3c3959" providerId="LiveId" clId="{3914FCD4-DAE6-412A-9784-3651AEC2316A}" dt="2019-09-24T05:46:58.891" v="1068" actId="478"/>
          <ac:spMkLst>
            <pc:docMk/>
            <pc:sldMk cId="3524804640" sldId="260"/>
            <ac:spMk id="135" creationId="{5DD5CC28-5F9D-4E48-9589-77E725757AED}"/>
          </ac:spMkLst>
        </pc:spChg>
        <pc:spChg chg="add mod">
          <ac:chgData name="Muchen He" userId="2cd3e99d6a3c3959" providerId="LiveId" clId="{3914FCD4-DAE6-412A-9784-3651AEC2316A}" dt="2019-09-24T05:51:13.688" v="1135" actId="1076"/>
          <ac:spMkLst>
            <pc:docMk/>
            <pc:sldMk cId="3524804640" sldId="260"/>
            <ac:spMk id="136" creationId="{5C36FD85-6309-4250-B768-9FDC8FC546B5}"/>
          </ac:spMkLst>
        </pc:spChg>
        <pc:spChg chg="add mod">
          <ac:chgData name="Muchen He" userId="2cd3e99d6a3c3959" providerId="LiveId" clId="{3914FCD4-DAE6-412A-9784-3651AEC2316A}" dt="2019-09-24T05:51:13.688" v="1135" actId="1076"/>
          <ac:spMkLst>
            <pc:docMk/>
            <pc:sldMk cId="3524804640" sldId="260"/>
            <ac:spMk id="137" creationId="{AF5B25A5-AC49-41CA-A6AE-4D7EC7AE2680}"/>
          </ac:spMkLst>
        </pc:spChg>
        <pc:grpChg chg="add mod">
          <ac:chgData name="Muchen He" userId="2cd3e99d6a3c3959" providerId="LiveId" clId="{3914FCD4-DAE6-412A-9784-3651AEC2316A}" dt="2019-09-24T05:51:13.688" v="1135" actId="1076"/>
          <ac:grpSpMkLst>
            <pc:docMk/>
            <pc:sldMk cId="3524804640" sldId="260"/>
            <ac:grpSpMk id="4" creationId="{DD0FD552-16DA-4984-B9A5-15FBE42736DF}"/>
          </ac:grpSpMkLst>
        </pc:grpChg>
        <pc:grpChg chg="mod">
          <ac:chgData name="Muchen He" userId="2cd3e99d6a3c3959" providerId="LiveId" clId="{3914FCD4-DAE6-412A-9784-3651AEC2316A}" dt="2019-09-24T05:51:01.191" v="1134" actId="571"/>
          <ac:grpSpMkLst>
            <pc:docMk/>
            <pc:sldMk cId="3524804640" sldId="260"/>
            <ac:grpSpMk id="7" creationId="{736F7977-159B-4129-9239-526A4A05D791}"/>
          </ac:grpSpMkLst>
        </pc:grpChg>
        <pc:grpChg chg="mod">
          <ac:chgData name="Muchen He" userId="2cd3e99d6a3c3959" providerId="LiveId" clId="{3914FCD4-DAE6-412A-9784-3651AEC2316A}" dt="2019-09-24T05:51:01.191" v="1134" actId="571"/>
          <ac:grpSpMkLst>
            <pc:docMk/>
            <pc:sldMk cId="3524804640" sldId="260"/>
            <ac:grpSpMk id="15" creationId="{A171EF35-C62A-4F7C-936D-4FAE29AFD5CB}"/>
          </ac:grpSpMkLst>
        </pc:grpChg>
        <pc:graphicFrameChg chg="add mod modGraphic">
          <ac:chgData name="Muchen He" userId="2cd3e99d6a3c3959" providerId="LiveId" clId="{3914FCD4-DAE6-412A-9784-3651AEC2316A}" dt="2019-09-24T05:53:23.487" v="1151" actId="1076"/>
          <ac:graphicFrameMkLst>
            <pc:docMk/>
            <pc:sldMk cId="3524804640" sldId="260"/>
            <ac:graphicFrameMk id="198" creationId="{02DFB9E0-7985-469D-9723-00C13C3281C9}"/>
          </ac:graphicFrameMkLst>
        </pc:graphicFrame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38" creationId="{A3D4DD25-2284-4E65-88F0-4F8E4307E25E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39" creationId="{C310791B-C4A0-4796-9BD1-1DCF5FE42D31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40" creationId="{54E24285-322B-41C9-ADFC-2B237492C319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41" creationId="{EEC1A2DF-B8EE-4440-A33F-1D35FE99D0C8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42" creationId="{3983E0A6-362A-499B-A7E4-D0A0B049E91F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43" creationId="{AF615ED5-D0F9-432C-982A-7C2638C6288A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44" creationId="{5749F988-591F-4FAC-BB15-A3E1B57A1DC8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45" creationId="{32C81553-8B21-414C-8650-81FFEA7A312C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46" creationId="{EC8EEEE8-7FC8-4812-971D-F6E62C9CB01E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47" creationId="{6FA095DA-5175-4521-8278-8CE614D4DBFC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48" creationId="{54135A84-3211-4FCD-A067-A9934ABA8F2A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49" creationId="{336CA820-7660-49B5-9008-46C266A8B9D9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50" creationId="{0D121BBE-C84C-4A55-852F-DB78DDB362F2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51" creationId="{878402AF-782A-4BC3-A368-C9C99A71548F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52" creationId="{B3747D59-F4C4-4615-9DA8-F8FDE1776664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53" creationId="{C7A37711-81BA-4F33-B403-6C03AE3813AF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54" creationId="{697D20CF-6D78-47A2-BA65-64FB333CDD9B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55" creationId="{1B159FA2-05B7-4B8B-9C52-E12087A4F5BC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56" creationId="{1F54E37D-063D-42F8-98DA-5F5B6DB32FA5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57" creationId="{F14D5F0D-6F54-4513-A2E7-7A2F84C7F8D7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58" creationId="{8958B2DF-94A9-439D-BDE0-C0CB9ED6F9E9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62" creationId="{7A748AFF-CF27-4EC6-9443-C8B20B661D7C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73" creationId="{1FCB9CB4-3ABF-40BC-AAF4-55C80061137D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74" creationId="{506A4421-FF15-415E-AD2C-45101B0F2462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76" creationId="{11B1E8A4-6C24-4900-81C3-28A74424484E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78" creationId="{DDE75663-EBD7-4BC5-ADB1-429E973F0FE7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80" creationId="{94A6D661-A81D-4BF7-808D-2E0C4A9DEFC2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82" creationId="{FA256F6F-97F7-4D22-A4FD-4EFE6F72815A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85" creationId="{57B5B8BE-DFFC-4AED-A89B-D4A80A24833D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87" creationId="{C53D0E4A-38AB-42C8-8A96-F13136F2757A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89" creationId="{07C19BB8-B645-4919-B186-88F06DB101E4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91" creationId="{0B235F2A-228D-43A8-A269-6AE4A5F7C822}"/>
          </ac:cxnSpMkLst>
        </pc:cxnChg>
        <pc:cxnChg chg="add mod">
          <ac:chgData name="Muchen He" userId="2cd3e99d6a3c3959" providerId="LiveId" clId="{3914FCD4-DAE6-412A-9784-3651AEC2316A}" dt="2019-09-24T05:51:13.688" v="1135" actId="1076"/>
          <ac:cxnSpMkLst>
            <pc:docMk/>
            <pc:sldMk cId="3524804640" sldId="260"/>
            <ac:cxnSpMk id="195" creationId="{F82C2214-1AF3-4307-8B14-0F58A4875B63}"/>
          </ac:cxnSpMkLst>
        </pc:cxnChg>
        <pc:cxnChg chg="add mod">
          <ac:chgData name="Muchen He" userId="2cd3e99d6a3c3959" providerId="LiveId" clId="{3914FCD4-DAE6-412A-9784-3651AEC2316A}" dt="2019-09-24T05:51:01.191" v="1134" actId="571"/>
          <ac:cxnSpMkLst>
            <pc:docMk/>
            <pc:sldMk cId="3524804640" sldId="260"/>
            <ac:cxnSpMk id="197" creationId="{1398DF56-E111-4F8E-9E61-6FA2A44358E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54BF-F424-4E9A-9333-33EFAFAA8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CE1AF-5AE0-41E9-B457-CFF1993BF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7CE77-0525-4F15-8108-FD8257A2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A201-B42E-45A6-B0C8-85E9A849EFB2}" type="datetimeFigureOut">
              <a:rPr lang="en-CA" smtClean="0"/>
              <a:t>2019-09-23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F24D3-5452-4C8F-B6CB-78691640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849F3-0D49-4CF3-A3CC-02FA3629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F94A-7719-492B-84D0-E2D6552FB88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431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1EC1-D65A-4A34-BF70-76CC4296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B008C-04E2-48D3-BB4E-6B7A36D0E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82A59-C270-400A-8FA8-051ACC686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A201-B42E-45A6-B0C8-85E9A849EFB2}" type="datetimeFigureOut">
              <a:rPr lang="en-CA" smtClean="0"/>
              <a:t>2019-09-23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0EA2-DBCB-4412-A428-C8B5FB02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5CAB1-5408-43A3-98D4-5C05D80F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F94A-7719-492B-84D0-E2D6552FB88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529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22A56-C397-4710-81C4-8CF71DE38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71837-BE77-4C7B-A5CF-6EC124493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64568-F7CC-4A92-9B77-6E19F0E3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A201-B42E-45A6-B0C8-85E9A849EFB2}" type="datetimeFigureOut">
              <a:rPr lang="en-CA" smtClean="0"/>
              <a:t>2019-09-23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BE6F9-83F5-4A63-8C1E-74B9FC58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6B0D2-2082-4BC5-8D00-A88F6552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F94A-7719-492B-84D0-E2D6552FB88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905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BEA7-AE99-416F-8542-D45D60C0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6D63-CA59-4918-AECF-9413A000B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B24EC-C942-43AC-9689-FCFF7535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A201-B42E-45A6-B0C8-85E9A849EFB2}" type="datetimeFigureOut">
              <a:rPr lang="en-CA" smtClean="0"/>
              <a:t>2019-09-23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1279C-9C7A-48CB-AC1B-BA7F5F38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8E8E3-039C-4AAB-8A54-51CBD53D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F94A-7719-492B-84D0-E2D6552FB88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901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5F30-F666-476D-8A3F-84661EDA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F0BC-9CA4-4F8A-953E-7E97792FC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67776-B26A-489C-8598-288912FE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A201-B42E-45A6-B0C8-85E9A849EFB2}" type="datetimeFigureOut">
              <a:rPr lang="en-CA" smtClean="0"/>
              <a:t>2019-09-23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E18B-F109-451C-BA35-6227FFF9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B31D8-3C42-4FD4-84CE-A564C320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F94A-7719-492B-84D0-E2D6552FB88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4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6E6B-62F5-46F8-80E0-E558611B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F63A7-31A0-4F3A-AE90-65F64A6D9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3A529-1B62-4231-A904-C7861A06B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03CFF-69FC-4CBF-A444-10EF054C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A201-B42E-45A6-B0C8-85E9A849EFB2}" type="datetimeFigureOut">
              <a:rPr lang="en-CA" smtClean="0"/>
              <a:t>2019-09-23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9A23E-99A8-4713-A74F-CD4BD7F7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AB381-0F19-42C8-9A69-9B61DC67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F94A-7719-492B-84D0-E2D6552FB88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405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D6FD-8FC7-43B5-88B9-8582346E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F0F10-8A40-485E-8491-FC426775A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C56BB-4CC5-4B8E-B7C4-17D4CA192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3289D-AFF5-462F-AAA6-73CD4EAB5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9B29F-A6AC-4ED6-BD1B-43F28A383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B3D6B-6669-41CB-9F99-BA4EB142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A201-B42E-45A6-B0C8-85E9A849EFB2}" type="datetimeFigureOut">
              <a:rPr lang="en-CA" smtClean="0"/>
              <a:t>2019-09-23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A6ACB-2DBF-442C-A78F-F7AEB376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6558F-DD46-4120-9D80-C9131D8D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F94A-7719-492B-84D0-E2D6552FB88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869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3516-D673-4AAE-8E3E-86C642AB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A8117-9828-4ACD-9FA7-DE25DE9B4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A201-B42E-45A6-B0C8-85E9A849EFB2}" type="datetimeFigureOut">
              <a:rPr lang="en-CA" smtClean="0"/>
              <a:t>2019-09-23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FD6C4-3AF9-44AA-8205-8154FB89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1DC7E-D26A-4E4F-856D-2ED70331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F94A-7719-492B-84D0-E2D6552FB88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329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180F9-1F42-4E3F-BAF3-764C4C7E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A201-B42E-45A6-B0C8-85E9A849EFB2}" type="datetimeFigureOut">
              <a:rPr lang="en-CA" smtClean="0"/>
              <a:t>2019-09-23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B7C21-245D-46C7-9825-FB83BDEC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40D9C-191F-4723-998E-4425467D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F94A-7719-492B-84D0-E2D6552FB88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903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CD23-DFCF-4C7D-9331-4B824457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AEB7-460E-4137-AD3F-F74C5583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A4722-4F16-44C8-BC23-7D5DCE005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E174C-AC9E-433D-80BA-77FFA900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A201-B42E-45A6-B0C8-85E9A849EFB2}" type="datetimeFigureOut">
              <a:rPr lang="en-CA" smtClean="0"/>
              <a:t>2019-09-23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D9636-1C43-464F-BF71-EADF9CFB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2C5B-A8C3-4CFA-A112-6645CE80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F94A-7719-492B-84D0-E2D6552FB88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571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871A-63C5-40CE-AC60-E784C4C4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99DD9-E962-44FF-8AA5-48E8A2872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BE5AF-F5ED-4B95-BAF6-6E70127C8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62D44-867E-4C6E-8BB8-59C549E5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A201-B42E-45A6-B0C8-85E9A849EFB2}" type="datetimeFigureOut">
              <a:rPr lang="en-CA" smtClean="0"/>
              <a:t>2019-09-23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68627-5EFE-43FE-8014-46F9C1E3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23FA8-0143-4BBD-8866-2D74D7BA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F94A-7719-492B-84D0-E2D6552FB88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68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558EA-2DC2-4F97-A4B0-6E9B8833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CC8D4-9B3D-4225-B947-3713D54F1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A92AC-C24B-4F8C-86F2-0EF4995C7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4A201-B42E-45A6-B0C8-85E9A849EFB2}" type="datetimeFigureOut">
              <a:rPr lang="en-CA" smtClean="0"/>
              <a:t>2019-09-23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29ADB-BD82-4D3A-8F11-3011EFA99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7EA67-0D51-4F57-8D3E-A934C265E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1F94A-7719-492B-84D0-E2D6552FB88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942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1945D28-A198-45D8-BC7A-E88EA1AEB4F9}"/>
              </a:ext>
            </a:extLst>
          </p:cNvPr>
          <p:cNvGrpSpPr/>
          <p:nvPr/>
        </p:nvGrpSpPr>
        <p:grpSpPr>
          <a:xfrm>
            <a:off x="2889518" y="480961"/>
            <a:ext cx="5675361" cy="5527894"/>
            <a:chOff x="3057159" y="1021981"/>
            <a:chExt cx="4924792" cy="4796828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13547E57-DF48-4775-B3B3-C00848C47091}"/>
                </a:ext>
              </a:extLst>
            </p:cNvPr>
            <p:cNvGrpSpPr/>
            <p:nvPr/>
          </p:nvGrpSpPr>
          <p:grpSpPr>
            <a:xfrm>
              <a:off x="3057159" y="1155700"/>
              <a:ext cx="4924792" cy="4663109"/>
              <a:chOff x="1742708" y="184150"/>
              <a:chExt cx="6667989" cy="631368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F1597FE-9C2A-4BD3-9773-1E4C1EE3FBD7}"/>
                  </a:ext>
                </a:extLst>
              </p:cNvPr>
              <p:cNvSpPr/>
              <p:nvPr/>
            </p:nvSpPr>
            <p:spPr>
              <a:xfrm>
                <a:off x="4628409" y="528451"/>
                <a:ext cx="896587" cy="896587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Suisse Int'l" panose="020B0504000000000000" pitchFamily="34" charset="-78"/>
                    <a:cs typeface="Suisse Int'l" panose="020B0504000000000000" pitchFamily="34" charset="-78"/>
                  </a:rPr>
                  <a:t>idle</a:t>
                </a:r>
                <a:endParaRPr lang="en-CA" sz="1400" dirty="0">
                  <a:latin typeface="Suisse Int'l" panose="020B0504000000000000" pitchFamily="34" charset="-78"/>
                  <a:cs typeface="Suisse Int'l" panose="020B0504000000000000" pitchFamily="34" charset="-78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5FE16A9-F8E0-46BF-BBD4-83CE81211D79}"/>
                  </a:ext>
                </a:extLst>
              </p:cNvPr>
              <p:cNvSpPr/>
              <p:nvPr/>
            </p:nvSpPr>
            <p:spPr>
              <a:xfrm>
                <a:off x="3302333" y="1425039"/>
                <a:ext cx="896587" cy="896587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Suisse Int'l" panose="020B0504000000000000" pitchFamily="34" charset="-78"/>
                    <a:cs typeface="Suisse Int'l" panose="020B0504000000000000" pitchFamily="34" charset="-78"/>
                  </a:rPr>
                  <a:t>A</a:t>
                </a:r>
                <a:endParaRPr lang="en-CA" sz="2400" dirty="0">
                  <a:latin typeface="Suisse Int'l" panose="020B0504000000000000" pitchFamily="34" charset="-78"/>
                  <a:cs typeface="Suisse Int'l" panose="020B0504000000000000" pitchFamily="34" charset="-78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29BADC8-A1DD-4B81-9E56-31A4A4235391}"/>
                  </a:ext>
                </a:extLst>
              </p:cNvPr>
              <p:cNvSpPr/>
              <p:nvPr/>
            </p:nvSpPr>
            <p:spPr>
              <a:xfrm>
                <a:off x="4628409" y="2236517"/>
                <a:ext cx="896587" cy="896587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Suisse Int'l" panose="020B0504000000000000" pitchFamily="34" charset="-78"/>
                    <a:cs typeface="Suisse Int'l" panose="020B0504000000000000" pitchFamily="34" charset="-78"/>
                  </a:rPr>
                  <a:t>M</a:t>
                </a:r>
                <a:endParaRPr lang="en-CA" sz="2400" dirty="0">
                  <a:latin typeface="Suisse Int'l" panose="020B0504000000000000" pitchFamily="34" charset="-78"/>
                  <a:cs typeface="Suisse Int'l" panose="020B0504000000000000" pitchFamily="34" charset="-78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3844BCD-9C40-4353-A1F0-5284B701B4B4}"/>
                  </a:ext>
                </a:extLst>
              </p:cNvPr>
              <p:cNvSpPr/>
              <p:nvPr/>
            </p:nvSpPr>
            <p:spPr>
              <a:xfrm>
                <a:off x="5954486" y="1425038"/>
                <a:ext cx="896587" cy="896587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Suisse Int'l" panose="020B0504000000000000" pitchFamily="34" charset="-78"/>
                    <a:cs typeface="Suisse Int'l" panose="020B0504000000000000" pitchFamily="34" charset="-78"/>
                  </a:rPr>
                  <a:t>S</a:t>
                </a:r>
                <a:endParaRPr lang="en-CA" sz="2400" dirty="0">
                  <a:latin typeface="Suisse Int'l" panose="020B0504000000000000" pitchFamily="34" charset="-78"/>
                  <a:cs typeface="Suisse Int'l" panose="020B0504000000000000" pitchFamily="34" charset="-78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8313D46-EC29-4513-BBF4-C0E0FD3EB3F0}"/>
                  </a:ext>
                </a:extLst>
              </p:cNvPr>
              <p:cNvSpPr/>
              <p:nvPr/>
            </p:nvSpPr>
            <p:spPr>
              <a:xfrm>
                <a:off x="1742708" y="1425037"/>
                <a:ext cx="896587" cy="896587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uisse Int'l" panose="020B0504000000000000" pitchFamily="34" charset="-78"/>
                    <a:cs typeface="Suisse Int'l" panose="020B0504000000000000" pitchFamily="34" charset="-78"/>
                  </a:rPr>
                  <a:t>calc S</a:t>
                </a:r>
                <a:endParaRPr lang="en-CA" sz="900" dirty="0">
                  <a:latin typeface="Suisse Int'l" panose="020B0504000000000000" pitchFamily="34" charset="-78"/>
                  <a:cs typeface="Suisse Int'l" panose="020B0504000000000000" pitchFamily="34" charset="-78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199AF00-03EE-4EA0-AFC6-EA76F35746A6}"/>
                  </a:ext>
                </a:extLst>
              </p:cNvPr>
              <p:cNvSpPr/>
              <p:nvPr/>
            </p:nvSpPr>
            <p:spPr>
              <a:xfrm>
                <a:off x="7514110" y="1425036"/>
                <a:ext cx="896587" cy="896587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uisse Int'l" panose="020B0504000000000000" pitchFamily="34" charset="-78"/>
                    <a:cs typeface="Suisse Int'l" panose="020B0504000000000000" pitchFamily="34" charset="-78"/>
                  </a:rPr>
                  <a:t>calc A</a:t>
                </a:r>
                <a:endParaRPr lang="en-CA" sz="900" dirty="0">
                  <a:latin typeface="Suisse Int'l" panose="020B0504000000000000" pitchFamily="34" charset="-78"/>
                  <a:cs typeface="Suisse Int'l" panose="020B0504000000000000" pitchFamily="34" charset="-78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CEA14D8-5676-4FD7-BA51-B402D7C1D5E8}"/>
                  </a:ext>
                </a:extLst>
              </p:cNvPr>
              <p:cNvSpPr/>
              <p:nvPr/>
            </p:nvSpPr>
            <p:spPr>
              <a:xfrm>
                <a:off x="4628409" y="4069953"/>
                <a:ext cx="896587" cy="896587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Suisse Int'l" panose="020B0504000000000000" pitchFamily="34" charset="-78"/>
                    <a:cs typeface="Suisse Int'l" panose="020B0504000000000000" pitchFamily="34" charset="-78"/>
                  </a:rPr>
                  <a:t>wait</a:t>
                </a:r>
                <a:endParaRPr lang="en-CA" sz="1400" dirty="0">
                  <a:latin typeface="Suisse Int'l" panose="020B0504000000000000" pitchFamily="34" charset="-78"/>
                  <a:cs typeface="Suisse Int'l" panose="020B0504000000000000" pitchFamily="34" charset="-78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E419D0B-B72D-44B2-B49E-B275EA661CCF}"/>
                  </a:ext>
                </a:extLst>
              </p:cNvPr>
              <p:cNvSpPr/>
              <p:nvPr/>
            </p:nvSpPr>
            <p:spPr>
              <a:xfrm>
                <a:off x="4628409" y="5601243"/>
                <a:ext cx="896587" cy="896587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latin typeface="Suisse Int'l" panose="020B0504000000000000" pitchFamily="34" charset="-78"/>
                    <a:cs typeface="Suisse Int'l" panose="020B0504000000000000" pitchFamily="34" charset="-78"/>
                  </a:rPr>
                  <a:t>done</a:t>
                </a:r>
                <a:endParaRPr lang="en-CA" sz="1000" dirty="0">
                  <a:latin typeface="Suisse Int'l" panose="020B0504000000000000" pitchFamily="34" charset="-78"/>
                  <a:cs typeface="Suisse Int'l" panose="020B0504000000000000" pitchFamily="34" charset="-78"/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45DC96F-F15C-4F9A-A62F-288A66A6F8A8}"/>
                  </a:ext>
                </a:extLst>
              </p:cNvPr>
              <p:cNvCxnSpPr>
                <a:stCxn id="4" idx="3"/>
                <a:endCxn id="5" idx="7"/>
              </p:cNvCxnSpPr>
              <p:nvPr/>
            </p:nvCxnSpPr>
            <p:spPr>
              <a:xfrm flipH="1">
                <a:off x="4067618" y="1293736"/>
                <a:ext cx="692093" cy="262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B07D2A3-BA55-404E-97D4-290BCD527ED9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>
                <a:off x="5076703" y="1425038"/>
                <a:ext cx="0" cy="811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E6EE4AE-3D75-42C0-B009-314359092E8C}"/>
                  </a:ext>
                </a:extLst>
              </p:cNvPr>
              <p:cNvCxnSpPr>
                <a:cxnSpLocks/>
                <a:stCxn id="4" idx="5"/>
                <a:endCxn id="7" idx="1"/>
              </p:cNvCxnSpPr>
              <p:nvPr/>
            </p:nvCxnSpPr>
            <p:spPr>
              <a:xfrm>
                <a:off x="5393694" y="1293736"/>
                <a:ext cx="692094" cy="2626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9990C93-F229-4040-BD83-69650197E2FC}"/>
                  </a:ext>
                </a:extLst>
              </p:cNvPr>
              <p:cNvCxnSpPr>
                <a:cxnSpLocks/>
                <a:stCxn id="6" idx="4"/>
                <a:endCxn id="14" idx="0"/>
              </p:cNvCxnSpPr>
              <p:nvPr/>
            </p:nvCxnSpPr>
            <p:spPr>
              <a:xfrm>
                <a:off x="5076703" y="3133104"/>
                <a:ext cx="0" cy="9368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5F26A64-52D4-4B97-B17E-F7CF13E017A5}"/>
                  </a:ext>
                </a:extLst>
              </p:cNvPr>
              <p:cNvCxnSpPr>
                <a:cxnSpLocks/>
                <a:stCxn id="14" idx="4"/>
                <a:endCxn id="15" idx="0"/>
              </p:cNvCxnSpPr>
              <p:nvPr/>
            </p:nvCxnSpPr>
            <p:spPr>
              <a:xfrm>
                <a:off x="5076703" y="4966540"/>
                <a:ext cx="0" cy="6347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0D35619-B13D-4DAE-8982-7DD463367BAD}"/>
                  </a:ext>
                </a:extLst>
              </p:cNvPr>
              <p:cNvSpPr/>
              <p:nvPr/>
            </p:nvSpPr>
            <p:spPr>
              <a:xfrm>
                <a:off x="2429500" y="2739918"/>
                <a:ext cx="896587" cy="896587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Suisse Int'l" panose="020B0504000000000000" pitchFamily="34" charset="-78"/>
                    <a:cs typeface="Suisse Int'l" panose="020B0504000000000000" pitchFamily="34" charset="-78"/>
                  </a:rPr>
                  <a:t>F+</a:t>
                </a:r>
                <a:endParaRPr lang="en-CA" sz="1400" dirty="0">
                  <a:latin typeface="Suisse Int'l" panose="020B0504000000000000" pitchFamily="34" charset="-78"/>
                  <a:cs typeface="Suisse Int'l" panose="020B0504000000000000" pitchFamily="34" charset="-78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1566D2C-B4F0-4717-8864-C88B8CD89724}"/>
                  </a:ext>
                </a:extLst>
              </p:cNvPr>
              <p:cNvSpPr/>
              <p:nvPr/>
            </p:nvSpPr>
            <p:spPr>
              <a:xfrm>
                <a:off x="3306293" y="3636504"/>
                <a:ext cx="896587" cy="896587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Suisse Int'l" panose="020B0504000000000000" pitchFamily="34" charset="-78"/>
                    <a:cs typeface="Suisse Int'l" panose="020B0504000000000000" pitchFamily="34" charset="-78"/>
                  </a:rPr>
                  <a:t>F-</a:t>
                </a:r>
                <a:endParaRPr lang="en-CA" sz="1400" dirty="0">
                  <a:latin typeface="Suisse Int'l" panose="020B0504000000000000" pitchFamily="34" charset="-78"/>
                  <a:cs typeface="Suisse Int'l" panose="020B0504000000000000" pitchFamily="34" charset="-78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48C34D2-74B4-4A79-B419-0ED0FDCA4136}"/>
                  </a:ext>
                </a:extLst>
              </p:cNvPr>
              <p:cNvSpPr/>
              <p:nvPr/>
            </p:nvSpPr>
            <p:spPr>
              <a:xfrm>
                <a:off x="6827318" y="2739918"/>
                <a:ext cx="896587" cy="896587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Suisse Int'l" panose="020B0504000000000000" pitchFamily="34" charset="-78"/>
                    <a:cs typeface="Suisse Int'l" panose="020B0504000000000000" pitchFamily="34" charset="-78"/>
                  </a:rPr>
                  <a:t>S+</a:t>
                </a:r>
                <a:endParaRPr lang="en-CA" sz="1400" dirty="0">
                  <a:latin typeface="Suisse Int'l" panose="020B0504000000000000" pitchFamily="34" charset="-78"/>
                  <a:cs typeface="Suisse Int'l" panose="020B0504000000000000" pitchFamily="34" charset="-78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2CDCA9-7A9C-4D23-B3B0-7601A4C8DCF8}"/>
                  </a:ext>
                </a:extLst>
              </p:cNvPr>
              <p:cNvSpPr/>
              <p:nvPr/>
            </p:nvSpPr>
            <p:spPr>
              <a:xfrm>
                <a:off x="5953497" y="3636505"/>
                <a:ext cx="896587" cy="896587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Suisse Int'l" panose="020B0504000000000000" pitchFamily="34" charset="-78"/>
                    <a:cs typeface="Suisse Int'l" panose="020B0504000000000000" pitchFamily="34" charset="-78"/>
                  </a:rPr>
                  <a:t>S-</a:t>
                </a:r>
                <a:endParaRPr lang="en-CA" sz="1400" dirty="0">
                  <a:latin typeface="Suisse Int'l" panose="020B0504000000000000" pitchFamily="34" charset="-78"/>
                  <a:cs typeface="Suisse Int'l" panose="020B0504000000000000" pitchFamily="34" charset="-78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B5A67E7-86AA-4E8A-89F2-1D1FF1EBE83F}"/>
                  </a:ext>
                </a:extLst>
              </p:cNvPr>
              <p:cNvCxnSpPr>
                <a:cxnSpLocks/>
                <a:stCxn id="6" idx="6"/>
                <a:endCxn id="33" idx="1"/>
              </p:cNvCxnSpPr>
              <p:nvPr/>
            </p:nvCxnSpPr>
            <p:spPr>
              <a:xfrm>
                <a:off x="5524996" y="2684811"/>
                <a:ext cx="1433624" cy="1864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307EF94-7BD5-461F-B22D-9A7DBDC02E12}"/>
                  </a:ext>
                </a:extLst>
              </p:cNvPr>
              <p:cNvCxnSpPr>
                <a:cxnSpLocks/>
                <a:stCxn id="7" idx="5"/>
                <a:endCxn id="33" idx="0"/>
              </p:cNvCxnSpPr>
              <p:nvPr/>
            </p:nvCxnSpPr>
            <p:spPr>
              <a:xfrm>
                <a:off x="6719771" y="2190323"/>
                <a:ext cx="555841" cy="5495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40B07C0-EC46-41C9-8E97-8E5431BAA477}"/>
                  </a:ext>
                </a:extLst>
              </p:cNvPr>
              <p:cNvCxnSpPr>
                <a:cxnSpLocks/>
                <a:stCxn id="6" idx="5"/>
                <a:endCxn id="34" idx="1"/>
              </p:cNvCxnSpPr>
              <p:nvPr/>
            </p:nvCxnSpPr>
            <p:spPr>
              <a:xfrm>
                <a:off x="5393694" y="3001802"/>
                <a:ext cx="691105" cy="7660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828D12B-420E-436E-BF40-AB75789B4779}"/>
                  </a:ext>
                </a:extLst>
              </p:cNvPr>
              <p:cNvCxnSpPr>
                <a:cxnSpLocks/>
                <a:stCxn id="7" idx="4"/>
                <a:endCxn id="34" idx="0"/>
              </p:cNvCxnSpPr>
              <p:nvPr/>
            </p:nvCxnSpPr>
            <p:spPr>
              <a:xfrm flipH="1">
                <a:off x="6401791" y="2321625"/>
                <a:ext cx="989" cy="13148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AA4E26ED-55AD-48EA-B970-D910A83497D5}"/>
                  </a:ext>
                </a:extLst>
              </p:cNvPr>
              <p:cNvCxnSpPr>
                <a:cxnSpLocks/>
                <a:stCxn id="6" idx="3"/>
                <a:endCxn id="32" idx="7"/>
              </p:cNvCxnSpPr>
              <p:nvPr/>
            </p:nvCxnSpPr>
            <p:spPr>
              <a:xfrm flipH="1">
                <a:off x="4071578" y="3001802"/>
                <a:ext cx="688133" cy="7660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0DFBAEE-0960-444E-BCF5-F4E895C37D5B}"/>
                  </a:ext>
                </a:extLst>
              </p:cNvPr>
              <p:cNvCxnSpPr>
                <a:cxnSpLocks/>
                <a:stCxn id="6" idx="2"/>
                <a:endCxn id="31" idx="7"/>
              </p:cNvCxnSpPr>
              <p:nvPr/>
            </p:nvCxnSpPr>
            <p:spPr>
              <a:xfrm flipH="1">
                <a:off x="3194785" y="2684811"/>
                <a:ext cx="1433624" cy="1864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1C37F47-FB0B-4D23-8B79-BE38B57933BB}"/>
                  </a:ext>
                </a:extLst>
              </p:cNvPr>
              <p:cNvCxnSpPr>
                <a:cxnSpLocks/>
                <a:stCxn id="5" idx="3"/>
                <a:endCxn id="31" idx="0"/>
              </p:cNvCxnSpPr>
              <p:nvPr/>
            </p:nvCxnSpPr>
            <p:spPr>
              <a:xfrm flipH="1">
                <a:off x="2877794" y="2190324"/>
                <a:ext cx="555841" cy="5495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202010D-6100-4834-8ED3-C7C125806A64}"/>
                  </a:ext>
                </a:extLst>
              </p:cNvPr>
              <p:cNvCxnSpPr>
                <a:cxnSpLocks/>
                <a:stCxn id="5" idx="4"/>
                <a:endCxn id="32" idx="0"/>
              </p:cNvCxnSpPr>
              <p:nvPr/>
            </p:nvCxnSpPr>
            <p:spPr>
              <a:xfrm>
                <a:off x="3750627" y="2321626"/>
                <a:ext cx="3960" cy="1314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4E9BAA5-1520-471D-B14E-E692C4E4B521}"/>
                  </a:ext>
                </a:extLst>
              </p:cNvPr>
              <p:cNvCxnSpPr>
                <a:cxnSpLocks/>
                <a:stCxn id="5" idx="2"/>
                <a:endCxn id="12" idx="6"/>
              </p:cNvCxnSpPr>
              <p:nvPr/>
            </p:nvCxnSpPr>
            <p:spPr>
              <a:xfrm flipH="1" flipV="1">
                <a:off x="2639295" y="1873331"/>
                <a:ext cx="663038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B86F0ED-2470-4D32-A7BD-783D487AC7A4}"/>
                  </a:ext>
                </a:extLst>
              </p:cNvPr>
              <p:cNvCxnSpPr>
                <a:cxnSpLocks/>
                <a:stCxn id="7" idx="6"/>
                <a:endCxn id="13" idx="2"/>
              </p:cNvCxnSpPr>
              <p:nvPr/>
            </p:nvCxnSpPr>
            <p:spPr>
              <a:xfrm flipV="1">
                <a:off x="6851073" y="1873330"/>
                <a:ext cx="663037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EC277FEE-DF2B-4E66-8878-D12E4032BB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5450" y="1410766"/>
                <a:ext cx="0" cy="8153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C8654596-FEC2-4E27-AA16-D67A7CF26E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0774" y="1252847"/>
                <a:ext cx="670957" cy="2612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41CECCFB-3601-4E8C-8371-E1E43210E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9843" y="1237980"/>
                <a:ext cx="700644" cy="2671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F4EFC51B-A889-4CCB-9012-6A794ABDFB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5086" y="2230918"/>
                <a:ext cx="511941" cy="5195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82C4943B-EE05-4E17-9F9E-BCB4699F93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30789" y="2294593"/>
                <a:ext cx="0" cy="13570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94BB5614-0CCC-4957-8BA6-5F98AA3CC6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7902" y="2761013"/>
                <a:ext cx="1377537" cy="184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741679F5-041C-4036-A99C-A4AF51F702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1984" y="2939143"/>
                <a:ext cx="700645" cy="7837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FF9D12EB-C01A-4145-B5C4-6AAE2DD149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0774" y="2915392"/>
                <a:ext cx="694708" cy="7956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AFCF6C8A-6B94-4B9A-82BA-C500BED4C8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2052" y="2303813"/>
                <a:ext cx="0" cy="1330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ED1891F4-BE99-4167-8C76-9C9B283C4F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39839" y="2749138"/>
                <a:ext cx="1347849" cy="1840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98E7936-8298-4BDE-B54F-E46423E415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62057" y="2244436"/>
                <a:ext cx="516577" cy="5165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nector: Curved 114">
                <a:extLst>
                  <a:ext uri="{FF2B5EF4-FFF2-40B4-BE49-F238E27FC236}">
                    <a16:creationId xmlns:a16="http://schemas.microsoft.com/office/drawing/2014/main" id="{0E448F7F-C602-40F5-A20D-DDD89738ABDA}"/>
                  </a:ext>
                </a:extLst>
              </p:cNvPr>
              <p:cNvCxnSpPr>
                <a:cxnSpLocks/>
                <a:stCxn id="12" idx="4"/>
                <a:endCxn id="14" idx="3"/>
              </p:cNvCxnSpPr>
              <p:nvPr/>
            </p:nvCxnSpPr>
            <p:spPr>
              <a:xfrm rot="16200000" flipH="1">
                <a:off x="2218550" y="2294076"/>
                <a:ext cx="2513614" cy="2568709"/>
              </a:xfrm>
              <a:prstGeom prst="curvedConnector3">
                <a:avLst>
                  <a:gd name="adj1" fmla="val 107259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Connector: Curved 116">
                <a:extLst>
                  <a:ext uri="{FF2B5EF4-FFF2-40B4-BE49-F238E27FC236}">
                    <a16:creationId xmlns:a16="http://schemas.microsoft.com/office/drawing/2014/main" id="{D67EBDFC-1497-4D7E-9725-909870384391}"/>
                  </a:ext>
                </a:extLst>
              </p:cNvPr>
              <p:cNvCxnSpPr>
                <a:cxnSpLocks/>
                <a:stCxn id="13" idx="4"/>
                <a:endCxn id="14" idx="5"/>
              </p:cNvCxnSpPr>
              <p:nvPr/>
            </p:nvCxnSpPr>
            <p:spPr>
              <a:xfrm rot="5400000">
                <a:off x="5421241" y="2294076"/>
                <a:ext cx="2513615" cy="2568710"/>
              </a:xfrm>
              <a:prstGeom prst="curvedConnector3">
                <a:avLst>
                  <a:gd name="adj1" fmla="val 107259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Connector: Curved 141">
                <a:extLst>
                  <a:ext uri="{FF2B5EF4-FFF2-40B4-BE49-F238E27FC236}">
                    <a16:creationId xmlns:a16="http://schemas.microsoft.com/office/drawing/2014/main" id="{9B5A98FB-C7E0-4A48-818F-4E9FF2C69CE0}"/>
                  </a:ext>
                </a:extLst>
              </p:cNvPr>
              <p:cNvCxnSpPr>
                <a:cxnSpLocks/>
                <a:stCxn id="15" idx="6"/>
                <a:endCxn id="7" idx="7"/>
              </p:cNvCxnSpPr>
              <p:nvPr/>
            </p:nvCxnSpPr>
            <p:spPr>
              <a:xfrm flipV="1">
                <a:off x="5524996" y="1556340"/>
                <a:ext cx="1194775" cy="4493197"/>
              </a:xfrm>
              <a:prstGeom prst="curvedConnector4">
                <a:avLst>
                  <a:gd name="adj1" fmla="val 300252"/>
                  <a:gd name="adj2" fmla="val 107878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Connector: Curved 147">
                <a:extLst>
                  <a:ext uri="{FF2B5EF4-FFF2-40B4-BE49-F238E27FC236}">
                    <a16:creationId xmlns:a16="http://schemas.microsoft.com/office/drawing/2014/main" id="{6A564F73-3933-4340-AF98-CB96059115B9}"/>
                  </a:ext>
                </a:extLst>
              </p:cNvPr>
              <p:cNvCxnSpPr>
                <a:cxnSpLocks/>
                <a:stCxn id="15" idx="2"/>
                <a:endCxn id="5" idx="1"/>
              </p:cNvCxnSpPr>
              <p:nvPr/>
            </p:nvCxnSpPr>
            <p:spPr>
              <a:xfrm rot="10800000">
                <a:off x="3433635" y="1556341"/>
                <a:ext cx="1194774" cy="4493196"/>
              </a:xfrm>
              <a:prstGeom prst="curvedConnector4">
                <a:avLst>
                  <a:gd name="adj1" fmla="val 305719"/>
                  <a:gd name="adj2" fmla="val 106674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Connector: Curved 160">
                <a:extLst>
                  <a:ext uri="{FF2B5EF4-FFF2-40B4-BE49-F238E27FC236}">
                    <a16:creationId xmlns:a16="http://schemas.microsoft.com/office/drawing/2014/main" id="{BD62707D-326A-4A42-BFF7-A801906AF4DD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>
              <a:xfrm rot="10800000" flipH="1">
                <a:off x="4628409" y="3087587"/>
                <a:ext cx="255000" cy="2961951"/>
              </a:xfrm>
              <a:prstGeom prst="curvedConnector4">
                <a:avLst>
                  <a:gd name="adj1" fmla="val -171145"/>
                  <a:gd name="adj2" fmla="val 67791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8C123E34-3811-45E2-8CF9-587D78210CD8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5076703" y="184150"/>
                <a:ext cx="0" cy="3443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3E5A7FF-F682-4557-812D-BA4CED282396}"/>
                </a:ext>
              </a:extLst>
            </p:cNvPr>
            <p:cNvSpPr txBox="1"/>
            <p:nvPr/>
          </p:nvSpPr>
          <p:spPr>
            <a:xfrm rot="20389667">
              <a:off x="4682114" y="1839572"/>
              <a:ext cx="545137" cy="21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power_btn &amp; power_on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FBD0D3E-64A6-4B0A-872B-AA19C7FADD7B}"/>
                </a:ext>
              </a:extLst>
            </p:cNvPr>
            <p:cNvSpPr txBox="1"/>
            <p:nvPr/>
          </p:nvSpPr>
          <p:spPr>
            <a:xfrm rot="5400000">
              <a:off x="5406859" y="2334899"/>
              <a:ext cx="545137" cy="21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power_btn &amp; power_on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DEE82F8-B8C0-48DD-9B8F-2F3997CBE65F}"/>
                </a:ext>
              </a:extLst>
            </p:cNvPr>
            <p:cNvSpPr txBox="1"/>
            <p:nvPr/>
          </p:nvSpPr>
          <p:spPr>
            <a:xfrm rot="1168462">
              <a:off x="5860692" y="1863723"/>
              <a:ext cx="545137" cy="21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power_btn &amp; power_on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5D85AF5-E6B7-499F-BDA3-F5042A81D457}"/>
                </a:ext>
              </a:extLst>
            </p:cNvPr>
            <p:cNvSpPr txBox="1"/>
            <p:nvPr/>
          </p:nvSpPr>
          <p:spPr>
            <a:xfrm rot="20366524">
              <a:off x="4795884" y="2020839"/>
              <a:ext cx="650561" cy="21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power_btn &amp; prev_state=A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2276C52-1180-4F17-AE40-E3AFF7625275}"/>
                </a:ext>
              </a:extLst>
            </p:cNvPr>
            <p:cNvSpPr txBox="1"/>
            <p:nvPr/>
          </p:nvSpPr>
          <p:spPr>
            <a:xfrm rot="16200000">
              <a:off x="5091232" y="2221226"/>
              <a:ext cx="650561" cy="21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power_btn &amp; prev_state=M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134807B-A767-4879-9922-7DCD57A1FD7B}"/>
                </a:ext>
              </a:extLst>
            </p:cNvPr>
            <p:cNvSpPr txBox="1"/>
            <p:nvPr/>
          </p:nvSpPr>
          <p:spPr>
            <a:xfrm rot="1244857">
              <a:off x="5673994" y="2052294"/>
              <a:ext cx="650561" cy="21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power_btn &amp; prev_state=S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E99D7EA-6A25-4162-85D6-6AEA23345E3F}"/>
                </a:ext>
              </a:extLst>
            </p:cNvPr>
            <p:cNvSpPr txBox="1"/>
            <p:nvPr/>
          </p:nvSpPr>
          <p:spPr>
            <a:xfrm>
              <a:off x="3706476" y="2258166"/>
              <a:ext cx="571684" cy="1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shutter_btn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302B5F2-7717-47B6-9582-66EF67B2774F}"/>
                </a:ext>
              </a:extLst>
            </p:cNvPr>
            <p:cNvSpPr txBox="1"/>
            <p:nvPr/>
          </p:nvSpPr>
          <p:spPr>
            <a:xfrm>
              <a:off x="6783389" y="2235680"/>
              <a:ext cx="571684" cy="1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shutter_btn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4352215-205C-460B-8689-33BE5628F4B6}"/>
                </a:ext>
              </a:extLst>
            </p:cNvPr>
            <p:cNvSpPr txBox="1"/>
            <p:nvPr/>
          </p:nvSpPr>
          <p:spPr>
            <a:xfrm rot="5400000">
              <a:off x="5284559" y="3622656"/>
              <a:ext cx="571684" cy="1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shutter_btn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D522CB9D-EAB1-4F8B-B338-1A268E828296}"/>
                </a:ext>
              </a:extLst>
            </p:cNvPr>
            <p:cNvSpPr txBox="1"/>
            <p:nvPr/>
          </p:nvSpPr>
          <p:spPr>
            <a:xfrm>
              <a:off x="5361503" y="1021981"/>
              <a:ext cx="571684" cy="1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reset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4C31380-3940-49F2-AC3E-50DBACC0F608}"/>
                </a:ext>
              </a:extLst>
            </p:cNvPr>
            <p:cNvSpPr txBox="1"/>
            <p:nvPr/>
          </p:nvSpPr>
          <p:spPr>
            <a:xfrm rot="2659971">
              <a:off x="6720361" y="2732396"/>
              <a:ext cx="571684" cy="1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shutter_inc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9B09B83-F0AF-447D-A15B-A55725E51D93}"/>
                </a:ext>
              </a:extLst>
            </p:cNvPr>
            <p:cNvSpPr txBox="1"/>
            <p:nvPr/>
          </p:nvSpPr>
          <p:spPr>
            <a:xfrm rot="16200000">
              <a:off x="6158265" y="3319124"/>
              <a:ext cx="571684" cy="1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shutter_dec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B7C2645A-18A9-4AD8-9B40-3D9EB826E7BF}"/>
                </a:ext>
              </a:extLst>
            </p:cNvPr>
            <p:cNvSpPr txBox="1"/>
            <p:nvPr/>
          </p:nvSpPr>
          <p:spPr>
            <a:xfrm rot="418855">
              <a:off x="5901039" y="2909108"/>
              <a:ext cx="571684" cy="1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shutter_inc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767F0A7-8393-4E0B-96A3-45896B1D736E}"/>
                </a:ext>
              </a:extLst>
            </p:cNvPr>
            <p:cNvSpPr txBox="1"/>
            <p:nvPr/>
          </p:nvSpPr>
          <p:spPr>
            <a:xfrm rot="2853502">
              <a:off x="5718387" y="3496671"/>
              <a:ext cx="571684" cy="1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shutter_dec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090D245-726E-499F-BDA4-CE0A237096F0}"/>
                </a:ext>
              </a:extLst>
            </p:cNvPr>
            <p:cNvSpPr txBox="1"/>
            <p:nvPr/>
          </p:nvSpPr>
          <p:spPr>
            <a:xfrm rot="21148114">
              <a:off x="4598137" y="2915176"/>
              <a:ext cx="600973" cy="1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fstop_inc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8F3F988-41DA-42C9-8066-7EF265396AB7}"/>
                </a:ext>
              </a:extLst>
            </p:cNvPr>
            <p:cNvSpPr txBox="1"/>
            <p:nvPr/>
          </p:nvSpPr>
          <p:spPr>
            <a:xfrm rot="18724571">
              <a:off x="4803575" y="3437867"/>
              <a:ext cx="600973" cy="1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fstop_dec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C867EF0F-4416-454E-B69D-824386B36A77}"/>
                </a:ext>
              </a:extLst>
            </p:cNvPr>
            <p:cNvSpPr txBox="1"/>
            <p:nvPr/>
          </p:nvSpPr>
          <p:spPr>
            <a:xfrm rot="18942425">
              <a:off x="3817954" y="2670378"/>
              <a:ext cx="600973" cy="1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fstop_inc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6ECE3AA-1BFF-4FEF-96D1-F5EB415A6E07}"/>
                </a:ext>
              </a:extLst>
            </p:cNvPr>
            <p:cNvSpPr txBox="1"/>
            <p:nvPr/>
          </p:nvSpPr>
          <p:spPr>
            <a:xfrm rot="16200000">
              <a:off x="4188455" y="3267494"/>
              <a:ext cx="600973" cy="1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fstop_dec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cxnSp>
          <p:nvCxnSpPr>
            <p:cNvPr id="202" name="Connector: Curved 201">
              <a:extLst>
                <a:ext uri="{FF2B5EF4-FFF2-40B4-BE49-F238E27FC236}">
                  <a16:creationId xmlns:a16="http://schemas.microsoft.com/office/drawing/2014/main" id="{5CCBC1C7-BC45-4B72-AC1D-EB561112DD72}"/>
                </a:ext>
              </a:extLst>
            </p:cNvPr>
            <p:cNvCxnSpPr>
              <a:stCxn id="14" idx="5"/>
              <a:endCxn id="14" idx="7"/>
            </p:cNvCxnSpPr>
            <p:nvPr/>
          </p:nvCxnSpPr>
          <p:spPr>
            <a:xfrm rot="5400000" flipH="1">
              <a:off x="5519555" y="4356743"/>
              <a:ext cx="468242" cy="12700"/>
            </a:xfrm>
            <a:prstGeom prst="curvedConnector5">
              <a:avLst>
                <a:gd name="adj1" fmla="val 0"/>
                <a:gd name="adj2" fmla="val -2986409"/>
                <a:gd name="adj3" fmla="val 101356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2F8C2B71-CFA0-4E80-9662-47B50335AE31}"/>
                </a:ext>
              </a:extLst>
            </p:cNvPr>
            <p:cNvSpPr txBox="1"/>
            <p:nvPr/>
          </p:nvSpPr>
          <p:spPr>
            <a:xfrm rot="5400000">
              <a:off x="5405867" y="4797154"/>
              <a:ext cx="324339" cy="1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done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44A3D15F-3E2F-4E46-A6B7-1A4D95D94FD8}"/>
                </a:ext>
              </a:extLst>
            </p:cNvPr>
            <p:cNvSpPr txBox="1"/>
            <p:nvPr/>
          </p:nvSpPr>
          <p:spPr>
            <a:xfrm>
              <a:off x="5747436" y="4464684"/>
              <a:ext cx="374918" cy="1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~done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CABF906-B07D-4603-8163-14B76ED8E36B}"/>
                </a:ext>
              </a:extLst>
            </p:cNvPr>
            <p:cNvSpPr txBox="1"/>
            <p:nvPr/>
          </p:nvSpPr>
          <p:spPr>
            <a:xfrm rot="18942425">
              <a:off x="3917687" y="2829167"/>
              <a:ext cx="600973" cy="1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prev_state=A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865C10C8-8C83-4487-BFBB-24FC3D8386D5}"/>
                </a:ext>
              </a:extLst>
            </p:cNvPr>
            <p:cNvSpPr txBox="1"/>
            <p:nvPr/>
          </p:nvSpPr>
          <p:spPr>
            <a:xfrm rot="5400000">
              <a:off x="4357269" y="3335089"/>
              <a:ext cx="600973" cy="1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prev_state=A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3FDB88F7-23D6-466A-A1C4-93F802F69148}"/>
                </a:ext>
              </a:extLst>
            </p:cNvPr>
            <p:cNvSpPr txBox="1"/>
            <p:nvPr/>
          </p:nvSpPr>
          <p:spPr>
            <a:xfrm rot="21151191">
              <a:off x="4606350" y="3070609"/>
              <a:ext cx="600973" cy="1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prev_state=M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8026AA91-72B0-429F-8C3D-9427AA9A3DF7}"/>
                </a:ext>
              </a:extLst>
            </p:cNvPr>
            <p:cNvSpPr txBox="1"/>
            <p:nvPr/>
          </p:nvSpPr>
          <p:spPr>
            <a:xfrm rot="18694270">
              <a:off x="4652799" y="3362671"/>
              <a:ext cx="600973" cy="1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prev_state=M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C7C4BF5-4312-455F-989A-542BB880A7AB}"/>
                </a:ext>
              </a:extLst>
            </p:cNvPr>
            <p:cNvSpPr txBox="1"/>
            <p:nvPr/>
          </p:nvSpPr>
          <p:spPr>
            <a:xfrm rot="2850086">
              <a:off x="5801958" y="3370249"/>
              <a:ext cx="600973" cy="1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prev_state=M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4DE3DE89-D343-4EC4-BDFA-CD3F630665C4}"/>
                </a:ext>
              </a:extLst>
            </p:cNvPr>
            <p:cNvSpPr txBox="1"/>
            <p:nvPr/>
          </p:nvSpPr>
          <p:spPr>
            <a:xfrm rot="471355">
              <a:off x="5914139" y="3085157"/>
              <a:ext cx="600973" cy="1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prev_state=M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5270F787-90B6-4F1E-91CF-7BB75F61EEA1}"/>
                </a:ext>
              </a:extLst>
            </p:cNvPr>
            <p:cNvSpPr txBox="1"/>
            <p:nvPr/>
          </p:nvSpPr>
          <p:spPr>
            <a:xfrm rot="5400000">
              <a:off x="6303858" y="3374148"/>
              <a:ext cx="600973" cy="1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prev_state=S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87E02200-F6DC-4864-8053-CC2D4A5F99A1}"/>
                </a:ext>
              </a:extLst>
            </p:cNvPr>
            <p:cNvSpPr txBox="1"/>
            <p:nvPr/>
          </p:nvSpPr>
          <p:spPr>
            <a:xfrm rot="2713745">
              <a:off x="6520477" y="2845117"/>
              <a:ext cx="600973" cy="1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prev_state=S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1864FD2-FA30-4D8E-8A41-88C43E743799}"/>
                </a:ext>
              </a:extLst>
            </p:cNvPr>
            <p:cNvSpPr txBox="1"/>
            <p:nvPr/>
          </p:nvSpPr>
          <p:spPr>
            <a:xfrm>
              <a:off x="5847099" y="5489673"/>
              <a:ext cx="600973" cy="1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prev_state=S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B735F66B-7CEE-4823-AF0B-935A0FAB61FD}"/>
                </a:ext>
              </a:extLst>
            </p:cNvPr>
            <p:cNvSpPr txBox="1"/>
            <p:nvPr/>
          </p:nvSpPr>
          <p:spPr>
            <a:xfrm>
              <a:off x="4627200" y="5484725"/>
              <a:ext cx="600973" cy="1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prev_state=A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5D390698-057E-4835-B8F7-4ED2A23AB8FC}"/>
                </a:ext>
              </a:extLst>
            </p:cNvPr>
            <p:cNvSpPr txBox="1"/>
            <p:nvPr/>
          </p:nvSpPr>
          <p:spPr>
            <a:xfrm rot="3945206">
              <a:off x="4585721" y="5145816"/>
              <a:ext cx="600973" cy="1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Suisse Int'l Mono Bold" panose="020B0809000000000000" pitchFamily="49" charset="0"/>
                  <a:cs typeface="Suisse Int'l" panose="020B0504000000000000" pitchFamily="34" charset="-78"/>
                </a:rPr>
                <a:t>prev_state=M</a:t>
              </a:r>
              <a:endParaRPr lang="en-CA" sz="500" dirty="0">
                <a:latin typeface="Suisse Int'l Mono Bold" panose="020B0809000000000000" pitchFamily="49" charset="0"/>
                <a:cs typeface="Suisse Int'l" panose="020B0504000000000000" pitchFamily="3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95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F1597FE-9C2A-4BD3-9773-1E4C1EE3FBD7}"/>
              </a:ext>
            </a:extLst>
          </p:cNvPr>
          <p:cNvSpPr/>
          <p:nvPr/>
        </p:nvSpPr>
        <p:spPr>
          <a:xfrm>
            <a:off x="5345640" y="928107"/>
            <a:ext cx="763117" cy="76311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uisse Int'l" panose="020B0504000000000000" pitchFamily="34" charset="-78"/>
                <a:cs typeface="Suisse Int'l" panose="020B0504000000000000" pitchFamily="34" charset="-78"/>
              </a:rPr>
              <a:t>idle</a:t>
            </a:r>
            <a:endParaRPr lang="en-CA" sz="1400" dirty="0">
              <a:latin typeface="Suisse Int'l" panose="020B0504000000000000" pitchFamily="34" charset="-78"/>
              <a:cs typeface="Suisse Int'l" panose="020B0504000000000000" pitchFamily="34" charset="-7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FE16A9-F8E0-46BF-BBD4-83CE81211D79}"/>
              </a:ext>
            </a:extLst>
          </p:cNvPr>
          <p:cNvSpPr/>
          <p:nvPr/>
        </p:nvSpPr>
        <p:spPr>
          <a:xfrm>
            <a:off x="4216970" y="1691224"/>
            <a:ext cx="763117" cy="76311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uisse Int'l" panose="020B0504000000000000" pitchFamily="34" charset="-78"/>
                <a:cs typeface="Suisse Int'l" panose="020B0504000000000000" pitchFamily="34" charset="-78"/>
              </a:rPr>
              <a:t>A</a:t>
            </a:r>
            <a:endParaRPr lang="en-CA" sz="2400" dirty="0">
              <a:latin typeface="Suisse Int'l" panose="020B0504000000000000" pitchFamily="34" charset="-78"/>
              <a:cs typeface="Suisse Int'l" panose="020B0504000000000000" pitchFamily="34" charset="-7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9BADC8-A1DD-4B81-9E56-31A4A4235391}"/>
              </a:ext>
            </a:extLst>
          </p:cNvPr>
          <p:cNvSpPr/>
          <p:nvPr/>
        </p:nvSpPr>
        <p:spPr>
          <a:xfrm>
            <a:off x="5345640" y="2381902"/>
            <a:ext cx="763117" cy="76311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uisse Int'l" panose="020B0504000000000000" pitchFamily="34" charset="-78"/>
                <a:cs typeface="Suisse Int'l" panose="020B0504000000000000" pitchFamily="34" charset="-78"/>
              </a:rPr>
              <a:t>M</a:t>
            </a:r>
            <a:endParaRPr lang="en-CA" sz="2400" dirty="0">
              <a:latin typeface="Suisse Int'l" panose="020B0504000000000000" pitchFamily="34" charset="-78"/>
              <a:cs typeface="Suisse Int'l" panose="020B0504000000000000" pitchFamily="34" charset="-7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844BCD-9C40-4353-A1F0-5284B701B4B4}"/>
              </a:ext>
            </a:extLst>
          </p:cNvPr>
          <p:cNvSpPr/>
          <p:nvPr/>
        </p:nvSpPr>
        <p:spPr>
          <a:xfrm>
            <a:off x="6474311" y="1691223"/>
            <a:ext cx="763117" cy="76311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uisse Int'l" panose="020B0504000000000000" pitchFamily="34" charset="-78"/>
                <a:cs typeface="Suisse Int'l" panose="020B0504000000000000" pitchFamily="34" charset="-78"/>
              </a:rPr>
              <a:t>S</a:t>
            </a:r>
            <a:endParaRPr lang="en-CA" sz="2400" dirty="0">
              <a:latin typeface="Suisse Int'l" panose="020B0504000000000000" pitchFamily="34" charset="-78"/>
              <a:cs typeface="Suisse Int'l" panose="020B0504000000000000" pitchFamily="34" charset="-7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313D46-EC29-4513-BBF4-C0E0FD3EB3F0}"/>
              </a:ext>
            </a:extLst>
          </p:cNvPr>
          <p:cNvSpPr/>
          <p:nvPr/>
        </p:nvSpPr>
        <p:spPr>
          <a:xfrm>
            <a:off x="2889518" y="1691223"/>
            <a:ext cx="763117" cy="76311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Suisse Int'l" panose="020B0504000000000000" pitchFamily="34" charset="-78"/>
                <a:cs typeface="Suisse Int'l" panose="020B0504000000000000" pitchFamily="34" charset="-78"/>
              </a:rPr>
              <a:t>calc S</a:t>
            </a:r>
            <a:endParaRPr lang="en-CA" sz="900" dirty="0">
              <a:latin typeface="Suisse Int'l" panose="020B0504000000000000" pitchFamily="34" charset="-78"/>
              <a:cs typeface="Suisse Int'l" panose="020B0504000000000000" pitchFamily="34" charset="-7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99AF00-03EE-4EA0-AFC6-EA76F35746A6}"/>
              </a:ext>
            </a:extLst>
          </p:cNvPr>
          <p:cNvSpPr/>
          <p:nvPr/>
        </p:nvSpPr>
        <p:spPr>
          <a:xfrm>
            <a:off x="7801762" y="1691222"/>
            <a:ext cx="763117" cy="76311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Suisse Int'l" panose="020B0504000000000000" pitchFamily="34" charset="-78"/>
                <a:cs typeface="Suisse Int'l" panose="020B0504000000000000" pitchFamily="34" charset="-78"/>
              </a:rPr>
              <a:t>calc A</a:t>
            </a:r>
            <a:endParaRPr lang="en-CA" sz="900" dirty="0">
              <a:latin typeface="Suisse Int'l" panose="020B0504000000000000" pitchFamily="34" charset="-78"/>
              <a:cs typeface="Suisse Int'l" panose="020B0504000000000000" pitchFamily="34" charset="-7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EA14D8-5676-4FD7-BA51-B402D7C1D5E8}"/>
              </a:ext>
            </a:extLst>
          </p:cNvPr>
          <p:cNvSpPr/>
          <p:nvPr/>
        </p:nvSpPr>
        <p:spPr>
          <a:xfrm>
            <a:off x="5345640" y="3942404"/>
            <a:ext cx="763117" cy="76311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uisse Int'l" panose="020B0504000000000000" pitchFamily="34" charset="-78"/>
                <a:cs typeface="Suisse Int'l" panose="020B0504000000000000" pitchFamily="34" charset="-78"/>
              </a:rPr>
              <a:t>wait</a:t>
            </a:r>
            <a:endParaRPr lang="en-CA" sz="1400" dirty="0">
              <a:latin typeface="Suisse Int'l" panose="020B0504000000000000" pitchFamily="34" charset="-78"/>
              <a:cs typeface="Suisse Int'l" panose="020B0504000000000000" pitchFamily="34" charset="-7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419D0B-B72D-44B2-B49E-B275EA661CCF}"/>
              </a:ext>
            </a:extLst>
          </p:cNvPr>
          <p:cNvSpPr/>
          <p:nvPr/>
        </p:nvSpPr>
        <p:spPr>
          <a:xfrm>
            <a:off x="5345640" y="5245738"/>
            <a:ext cx="763117" cy="76311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uisse Int'l" panose="020B0504000000000000" pitchFamily="34" charset="-78"/>
                <a:cs typeface="Suisse Int'l" panose="020B0504000000000000" pitchFamily="34" charset="-78"/>
              </a:rPr>
              <a:t>done</a:t>
            </a:r>
            <a:endParaRPr lang="en-CA" sz="1000" dirty="0">
              <a:latin typeface="Suisse Int'l" panose="020B0504000000000000" pitchFamily="34" charset="-78"/>
              <a:cs typeface="Suisse Int'l" panose="020B0504000000000000" pitchFamily="34" charset="-78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5DC96F-F15C-4F9A-A62F-288A66A6F8A8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4868331" y="1579468"/>
            <a:ext cx="589065" cy="223512"/>
          </a:xfrm>
          <a:prstGeom prst="straightConnector1">
            <a:avLst/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07D2A3-BA55-404E-97D4-290BCD527ED9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727199" y="1691223"/>
            <a:ext cx="0" cy="690678"/>
          </a:xfrm>
          <a:prstGeom prst="straightConnector1">
            <a:avLst/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6EE4AE-3D75-42C0-B009-314359092E8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5997001" y="1579468"/>
            <a:ext cx="589066" cy="223511"/>
          </a:xfrm>
          <a:prstGeom prst="straightConnector1">
            <a:avLst/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990C93-F229-4040-BD83-69650197E2FC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5727199" y="3145018"/>
            <a:ext cx="0" cy="797385"/>
          </a:xfrm>
          <a:prstGeom prst="straightConnector1">
            <a:avLst/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F26A64-52D4-4B97-B17E-F7CF13E017A5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5727199" y="4705520"/>
            <a:ext cx="0" cy="540218"/>
          </a:xfrm>
          <a:prstGeom prst="straightConnector1">
            <a:avLst/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0D35619-B13D-4DAE-8982-7DD463367BAD}"/>
              </a:ext>
            </a:extLst>
          </p:cNvPr>
          <p:cNvSpPr/>
          <p:nvPr/>
        </p:nvSpPr>
        <p:spPr>
          <a:xfrm>
            <a:off x="3474071" y="2810364"/>
            <a:ext cx="763117" cy="76311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uisse Int'l" panose="020B0504000000000000" pitchFamily="34" charset="-78"/>
                <a:cs typeface="Suisse Int'l" panose="020B0504000000000000" pitchFamily="34" charset="-78"/>
              </a:rPr>
              <a:t>F+</a:t>
            </a:r>
            <a:endParaRPr lang="en-CA" sz="1400" dirty="0">
              <a:latin typeface="Suisse Int'l" panose="020B0504000000000000" pitchFamily="34" charset="-78"/>
              <a:cs typeface="Suisse Int'l" panose="020B0504000000000000" pitchFamily="34" charset="-78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1566D2C-B4F0-4717-8864-C88B8CD89724}"/>
              </a:ext>
            </a:extLst>
          </p:cNvPr>
          <p:cNvSpPr/>
          <p:nvPr/>
        </p:nvSpPr>
        <p:spPr>
          <a:xfrm>
            <a:off x="4220340" y="3573480"/>
            <a:ext cx="763117" cy="76311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uisse Int'l" panose="020B0504000000000000" pitchFamily="34" charset="-78"/>
                <a:cs typeface="Suisse Int'l" panose="020B0504000000000000" pitchFamily="34" charset="-78"/>
              </a:rPr>
              <a:t>F-</a:t>
            </a:r>
            <a:endParaRPr lang="en-CA" sz="1400" dirty="0">
              <a:latin typeface="Suisse Int'l" panose="020B0504000000000000" pitchFamily="34" charset="-78"/>
              <a:cs typeface="Suisse Int'l" panose="020B0504000000000000" pitchFamily="34" charset="-78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48C34D2-74B4-4A79-B419-0ED0FDCA4136}"/>
              </a:ext>
            </a:extLst>
          </p:cNvPr>
          <p:cNvSpPr/>
          <p:nvPr/>
        </p:nvSpPr>
        <p:spPr>
          <a:xfrm>
            <a:off x="7217209" y="2810364"/>
            <a:ext cx="763117" cy="76311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uisse Int'l" panose="020B0504000000000000" pitchFamily="34" charset="-78"/>
                <a:cs typeface="Suisse Int'l" panose="020B0504000000000000" pitchFamily="34" charset="-78"/>
              </a:rPr>
              <a:t>S+</a:t>
            </a:r>
            <a:endParaRPr lang="en-CA" sz="1400" dirty="0">
              <a:latin typeface="Suisse Int'l" panose="020B0504000000000000" pitchFamily="34" charset="-78"/>
              <a:cs typeface="Suisse Int'l" panose="020B0504000000000000" pitchFamily="34" charset="-78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32CDCA9-7A9C-4D23-B3B0-7601A4C8DCF8}"/>
              </a:ext>
            </a:extLst>
          </p:cNvPr>
          <p:cNvSpPr/>
          <p:nvPr/>
        </p:nvSpPr>
        <p:spPr>
          <a:xfrm>
            <a:off x="6473469" y="3573481"/>
            <a:ext cx="763117" cy="76311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uisse Int'l" panose="020B0504000000000000" pitchFamily="34" charset="-78"/>
                <a:cs typeface="Suisse Int'l" panose="020B0504000000000000" pitchFamily="34" charset="-78"/>
              </a:rPr>
              <a:t>S-</a:t>
            </a:r>
            <a:endParaRPr lang="en-CA" sz="1400" dirty="0">
              <a:latin typeface="Suisse Int'l" panose="020B0504000000000000" pitchFamily="34" charset="-78"/>
              <a:cs typeface="Suisse Int'l" panose="020B0504000000000000" pitchFamily="34" charset="-78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5A67E7-86AA-4E8A-89F2-1D1FF1EBE83F}"/>
              </a:ext>
            </a:extLst>
          </p:cNvPr>
          <p:cNvCxnSpPr>
            <a:cxnSpLocks/>
            <a:stCxn id="6" idx="6"/>
            <a:endCxn id="33" idx="1"/>
          </p:cNvCxnSpPr>
          <p:nvPr/>
        </p:nvCxnSpPr>
        <p:spPr>
          <a:xfrm>
            <a:off x="6108757" y="2763460"/>
            <a:ext cx="1220208" cy="158659"/>
          </a:xfrm>
          <a:prstGeom prst="straightConnector1">
            <a:avLst/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07EF94-7BD5-461F-B22D-9A7DBDC02E12}"/>
              </a:ext>
            </a:extLst>
          </p:cNvPr>
          <p:cNvCxnSpPr>
            <a:cxnSpLocks/>
            <a:stCxn id="7" idx="5"/>
            <a:endCxn id="33" idx="0"/>
          </p:cNvCxnSpPr>
          <p:nvPr/>
        </p:nvCxnSpPr>
        <p:spPr>
          <a:xfrm>
            <a:off x="7125672" y="2342584"/>
            <a:ext cx="473096" cy="467780"/>
          </a:xfrm>
          <a:prstGeom prst="straightConnector1">
            <a:avLst/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0B07C0-EC46-41C9-8E97-8E5431BAA477}"/>
              </a:ext>
            </a:extLst>
          </p:cNvPr>
          <p:cNvCxnSpPr>
            <a:cxnSpLocks/>
            <a:stCxn id="6" idx="5"/>
            <a:endCxn id="34" idx="1"/>
          </p:cNvCxnSpPr>
          <p:nvPr/>
        </p:nvCxnSpPr>
        <p:spPr>
          <a:xfrm>
            <a:off x="5997001" y="3033263"/>
            <a:ext cx="588224" cy="651974"/>
          </a:xfrm>
          <a:prstGeom prst="straightConnector1">
            <a:avLst/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828D12B-420E-436E-BF40-AB75789B4779}"/>
              </a:ext>
            </a:extLst>
          </p:cNvPr>
          <p:cNvCxnSpPr>
            <a:cxnSpLocks/>
            <a:stCxn id="7" idx="4"/>
            <a:endCxn id="34" idx="0"/>
          </p:cNvCxnSpPr>
          <p:nvPr/>
        </p:nvCxnSpPr>
        <p:spPr>
          <a:xfrm flipH="1">
            <a:off x="6855028" y="2454340"/>
            <a:ext cx="842" cy="1119141"/>
          </a:xfrm>
          <a:prstGeom prst="straightConnector1">
            <a:avLst/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A4E26ED-55AD-48EA-B970-D910A83497D5}"/>
              </a:ext>
            </a:extLst>
          </p:cNvPr>
          <p:cNvCxnSpPr>
            <a:cxnSpLocks/>
            <a:stCxn id="6" idx="3"/>
            <a:endCxn id="32" idx="7"/>
          </p:cNvCxnSpPr>
          <p:nvPr/>
        </p:nvCxnSpPr>
        <p:spPr>
          <a:xfrm flipH="1">
            <a:off x="4871702" y="3033263"/>
            <a:ext cx="585694" cy="651973"/>
          </a:xfrm>
          <a:prstGeom prst="straightConnector1">
            <a:avLst/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0DFBAEE-0960-444E-BCF5-F4E895C37D5B}"/>
              </a:ext>
            </a:extLst>
          </p:cNvPr>
          <p:cNvCxnSpPr>
            <a:cxnSpLocks/>
            <a:stCxn id="6" idx="2"/>
            <a:endCxn id="31" idx="7"/>
          </p:cNvCxnSpPr>
          <p:nvPr/>
        </p:nvCxnSpPr>
        <p:spPr>
          <a:xfrm flipH="1">
            <a:off x="4125432" y="2763460"/>
            <a:ext cx="1220208" cy="158659"/>
          </a:xfrm>
          <a:prstGeom prst="straightConnector1">
            <a:avLst/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1C37F47-FB0B-4D23-8B79-BE38B57933BB}"/>
              </a:ext>
            </a:extLst>
          </p:cNvPr>
          <p:cNvCxnSpPr>
            <a:cxnSpLocks/>
            <a:stCxn id="5" idx="3"/>
            <a:endCxn id="31" idx="0"/>
          </p:cNvCxnSpPr>
          <p:nvPr/>
        </p:nvCxnSpPr>
        <p:spPr>
          <a:xfrm flipH="1">
            <a:off x="3855630" y="2342585"/>
            <a:ext cx="473096" cy="467779"/>
          </a:xfrm>
          <a:prstGeom prst="straightConnector1">
            <a:avLst/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02010D-6100-4834-8ED3-C7C125806A64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>
            <a:off x="4598529" y="2454341"/>
            <a:ext cx="3370" cy="1119139"/>
          </a:xfrm>
          <a:prstGeom prst="straightConnector1">
            <a:avLst/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E9BAA5-1520-471D-B14E-E692C4E4B521}"/>
              </a:ext>
            </a:extLst>
          </p:cNvPr>
          <p:cNvCxnSpPr>
            <a:cxnSpLocks/>
            <a:stCxn id="5" idx="2"/>
            <a:endCxn id="12" idx="6"/>
          </p:cNvCxnSpPr>
          <p:nvPr/>
        </p:nvCxnSpPr>
        <p:spPr>
          <a:xfrm flipH="1" flipV="1">
            <a:off x="3652635" y="2072781"/>
            <a:ext cx="564335" cy="2"/>
          </a:xfrm>
          <a:prstGeom prst="straightConnector1">
            <a:avLst/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B86F0ED-2470-4D32-A7BD-783D487AC7A4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7237428" y="2072780"/>
            <a:ext cx="564334" cy="2"/>
          </a:xfrm>
          <a:prstGeom prst="straightConnector1">
            <a:avLst/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C277FEE-DF2B-4E66-8878-D12E4032BBA5}"/>
              </a:ext>
            </a:extLst>
          </p:cNvPr>
          <p:cNvCxnSpPr>
            <a:cxnSpLocks/>
          </p:cNvCxnSpPr>
          <p:nvPr/>
        </p:nvCxnSpPr>
        <p:spPr>
          <a:xfrm flipV="1">
            <a:off x="5777201" y="1679076"/>
            <a:ext cx="0" cy="694004"/>
          </a:xfrm>
          <a:prstGeom prst="straightConnector1">
            <a:avLst/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8654596-FEC2-4E27-AA16-D67A7CF26ECD}"/>
              </a:ext>
            </a:extLst>
          </p:cNvPr>
          <p:cNvCxnSpPr>
            <a:cxnSpLocks/>
          </p:cNvCxnSpPr>
          <p:nvPr/>
        </p:nvCxnSpPr>
        <p:spPr>
          <a:xfrm flipH="1" flipV="1">
            <a:off x="6045584" y="1544666"/>
            <a:ext cx="571075" cy="222366"/>
          </a:xfrm>
          <a:prstGeom prst="straightConnector1">
            <a:avLst/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1CECCFB-3601-4E8C-8371-E1E43210E72F}"/>
              </a:ext>
            </a:extLst>
          </p:cNvPr>
          <p:cNvCxnSpPr>
            <a:cxnSpLocks/>
          </p:cNvCxnSpPr>
          <p:nvPr/>
        </p:nvCxnSpPr>
        <p:spPr>
          <a:xfrm flipV="1">
            <a:off x="4827668" y="1532012"/>
            <a:ext cx="596343" cy="227419"/>
          </a:xfrm>
          <a:prstGeom prst="straightConnector1">
            <a:avLst/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4EFC51B-A889-4CCB-9012-6A794ABDFB48}"/>
              </a:ext>
            </a:extLst>
          </p:cNvPr>
          <p:cNvCxnSpPr>
            <a:cxnSpLocks/>
          </p:cNvCxnSpPr>
          <p:nvPr/>
        </p:nvCxnSpPr>
        <p:spPr>
          <a:xfrm flipV="1">
            <a:off x="3955461" y="2377136"/>
            <a:ext cx="435731" cy="442202"/>
          </a:xfrm>
          <a:prstGeom prst="straightConnector1">
            <a:avLst/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2C4943B-EE05-4E17-9F9E-BCB4699F9364}"/>
              </a:ext>
            </a:extLst>
          </p:cNvPr>
          <p:cNvCxnSpPr>
            <a:cxnSpLocks/>
          </p:cNvCxnSpPr>
          <p:nvPr/>
        </p:nvCxnSpPr>
        <p:spPr>
          <a:xfrm flipV="1">
            <a:off x="4666758" y="2431332"/>
            <a:ext cx="0" cy="1155049"/>
          </a:xfrm>
          <a:prstGeom prst="straightConnector1">
            <a:avLst/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BB5614-0CCC-4957-8BA6-5F98AA3CC61D}"/>
              </a:ext>
            </a:extLst>
          </p:cNvPr>
          <p:cNvCxnSpPr>
            <a:cxnSpLocks/>
          </p:cNvCxnSpPr>
          <p:nvPr/>
        </p:nvCxnSpPr>
        <p:spPr>
          <a:xfrm flipV="1">
            <a:off x="4170642" y="2828319"/>
            <a:ext cx="1172470" cy="156667"/>
          </a:xfrm>
          <a:prstGeom prst="straightConnector1">
            <a:avLst/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41679F5-041C-4036-A99C-A4AF51F702F4}"/>
              </a:ext>
            </a:extLst>
          </p:cNvPr>
          <p:cNvCxnSpPr>
            <a:cxnSpLocks/>
          </p:cNvCxnSpPr>
          <p:nvPr/>
        </p:nvCxnSpPr>
        <p:spPr>
          <a:xfrm flipV="1">
            <a:off x="4812468" y="2979931"/>
            <a:ext cx="596344" cy="667095"/>
          </a:xfrm>
          <a:prstGeom prst="straightConnector1">
            <a:avLst/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F9D12EB-C01A-4145-B5C4-6AAE2DD14995}"/>
              </a:ext>
            </a:extLst>
          </p:cNvPr>
          <p:cNvCxnSpPr>
            <a:cxnSpLocks/>
          </p:cNvCxnSpPr>
          <p:nvPr/>
        </p:nvCxnSpPr>
        <p:spPr>
          <a:xfrm flipH="1" flipV="1">
            <a:off x="6045584" y="2959716"/>
            <a:ext cx="591291" cy="677203"/>
          </a:xfrm>
          <a:prstGeom prst="straightConnector1">
            <a:avLst/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FCF6C8A-6B94-4B9A-82BA-C500BED4C84D}"/>
              </a:ext>
            </a:extLst>
          </p:cNvPr>
          <p:cNvCxnSpPr>
            <a:cxnSpLocks/>
          </p:cNvCxnSpPr>
          <p:nvPr/>
        </p:nvCxnSpPr>
        <p:spPr>
          <a:xfrm flipV="1">
            <a:off x="6914830" y="2439180"/>
            <a:ext cx="0" cy="1132041"/>
          </a:xfrm>
          <a:prstGeom prst="straightConnector1">
            <a:avLst/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D1891F4-BE99-4167-8C76-9C9B283C4F95}"/>
              </a:ext>
            </a:extLst>
          </p:cNvPr>
          <p:cNvCxnSpPr>
            <a:cxnSpLocks/>
          </p:cNvCxnSpPr>
          <p:nvPr/>
        </p:nvCxnSpPr>
        <p:spPr>
          <a:xfrm flipH="1" flipV="1">
            <a:off x="6121390" y="2818211"/>
            <a:ext cx="1147202" cy="156666"/>
          </a:xfrm>
          <a:prstGeom prst="straightConnector1">
            <a:avLst/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98E7936-8298-4BDE-B54F-E46423E41580}"/>
              </a:ext>
            </a:extLst>
          </p:cNvPr>
          <p:cNvCxnSpPr>
            <a:cxnSpLocks/>
          </p:cNvCxnSpPr>
          <p:nvPr/>
        </p:nvCxnSpPr>
        <p:spPr>
          <a:xfrm flipH="1" flipV="1">
            <a:off x="7076550" y="2388642"/>
            <a:ext cx="439677" cy="439677"/>
          </a:xfrm>
          <a:prstGeom prst="straightConnector1">
            <a:avLst/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0E448F7F-C602-40F5-A20D-DDD89738ABDA}"/>
              </a:ext>
            </a:extLst>
          </p:cNvPr>
          <p:cNvCxnSpPr>
            <a:cxnSpLocks/>
            <a:stCxn id="12" idx="4"/>
            <a:endCxn id="14" idx="3"/>
          </p:cNvCxnSpPr>
          <p:nvPr/>
        </p:nvCxnSpPr>
        <p:spPr>
          <a:xfrm rot="16200000" flipH="1">
            <a:off x="3294524" y="2430892"/>
            <a:ext cx="2139425" cy="2186319"/>
          </a:xfrm>
          <a:prstGeom prst="curvedConnector3">
            <a:avLst>
              <a:gd name="adj1" fmla="val 107005"/>
            </a:avLst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D67EBDFC-1497-4D7E-9725-909870384391}"/>
              </a:ext>
            </a:extLst>
          </p:cNvPr>
          <p:cNvCxnSpPr>
            <a:cxnSpLocks/>
            <a:stCxn id="13" idx="4"/>
            <a:endCxn id="14" idx="5"/>
          </p:cNvCxnSpPr>
          <p:nvPr/>
        </p:nvCxnSpPr>
        <p:spPr>
          <a:xfrm rot="5400000">
            <a:off x="6020448" y="2430892"/>
            <a:ext cx="2139426" cy="2186320"/>
          </a:xfrm>
          <a:prstGeom prst="curvedConnector3">
            <a:avLst>
              <a:gd name="adj1" fmla="val 108022"/>
            </a:avLst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9B5A98FB-C7E0-4A48-818F-4E9FF2C69CE0}"/>
              </a:ext>
            </a:extLst>
          </p:cNvPr>
          <p:cNvCxnSpPr>
            <a:cxnSpLocks/>
            <a:stCxn id="15" idx="6"/>
            <a:endCxn id="7" idx="7"/>
          </p:cNvCxnSpPr>
          <p:nvPr/>
        </p:nvCxnSpPr>
        <p:spPr>
          <a:xfrm flipV="1">
            <a:off x="6108757" y="1802979"/>
            <a:ext cx="1016915" cy="3824318"/>
          </a:xfrm>
          <a:prstGeom prst="curvedConnector4">
            <a:avLst>
              <a:gd name="adj1" fmla="val 300252"/>
              <a:gd name="adj2" fmla="val 107878"/>
            </a:avLst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6A564F73-3933-4340-AF98-CB96059115B9}"/>
              </a:ext>
            </a:extLst>
          </p:cNvPr>
          <p:cNvCxnSpPr>
            <a:cxnSpLocks/>
            <a:stCxn id="15" idx="2"/>
            <a:endCxn id="5" idx="1"/>
          </p:cNvCxnSpPr>
          <p:nvPr/>
        </p:nvCxnSpPr>
        <p:spPr>
          <a:xfrm rot="10800000">
            <a:off x="4328726" y="1802980"/>
            <a:ext cx="1016914" cy="3824317"/>
          </a:xfrm>
          <a:prstGeom prst="curvedConnector4">
            <a:avLst>
              <a:gd name="adj1" fmla="val 305719"/>
              <a:gd name="adj2" fmla="val 106674"/>
            </a:avLst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BD62707D-326A-4A42-BFF7-A801906AF4DD}"/>
              </a:ext>
            </a:extLst>
          </p:cNvPr>
          <p:cNvCxnSpPr>
            <a:cxnSpLocks/>
            <a:stCxn id="15" idx="2"/>
          </p:cNvCxnSpPr>
          <p:nvPr/>
        </p:nvCxnSpPr>
        <p:spPr>
          <a:xfrm rot="10800000" flipH="1">
            <a:off x="5345640" y="3106277"/>
            <a:ext cx="217040" cy="2521021"/>
          </a:xfrm>
          <a:prstGeom prst="curvedConnector4">
            <a:avLst>
              <a:gd name="adj1" fmla="val -171145"/>
              <a:gd name="adj2" fmla="val 67791"/>
            </a:avLst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C123E34-3811-45E2-8CF9-587D78210CD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727199" y="635060"/>
            <a:ext cx="0" cy="293047"/>
          </a:xfrm>
          <a:prstGeom prst="straightConnector1">
            <a:avLst/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D522CB9D-EAB1-4F8B-B338-1A268E828296}"/>
              </a:ext>
            </a:extLst>
          </p:cNvPr>
          <p:cNvSpPr txBox="1"/>
          <p:nvPr/>
        </p:nvSpPr>
        <p:spPr>
          <a:xfrm>
            <a:off x="5545058" y="480961"/>
            <a:ext cx="6588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Suisse Int'l Mono Bold" panose="020B0809000000000000" pitchFamily="49" charset="0"/>
                <a:cs typeface="Suisse Int'l" panose="020B0504000000000000" pitchFamily="34" charset="-78"/>
              </a:rPr>
              <a:t>reset</a:t>
            </a:r>
            <a:endParaRPr lang="en-CA" sz="500" dirty="0">
              <a:latin typeface="Suisse Int'l Mono Bold" panose="020B0809000000000000" pitchFamily="49" charset="0"/>
              <a:cs typeface="Suisse Int'l" panose="020B0504000000000000" pitchFamily="34" charset="-78"/>
            </a:endParaRPr>
          </a:p>
        </p:txBody>
      </p: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5CCBC1C7-BC45-4B72-AC1D-EB561112DD72}"/>
              </a:ext>
            </a:extLst>
          </p:cNvPr>
          <p:cNvCxnSpPr>
            <a:stCxn id="14" idx="5"/>
            <a:endCxn id="14" idx="7"/>
          </p:cNvCxnSpPr>
          <p:nvPr/>
        </p:nvCxnSpPr>
        <p:spPr>
          <a:xfrm rot="5400000" flipH="1">
            <a:off x="5727199" y="4323961"/>
            <a:ext cx="539605" cy="14636"/>
          </a:xfrm>
          <a:prstGeom prst="curvedConnector5">
            <a:avLst>
              <a:gd name="adj1" fmla="val 0"/>
              <a:gd name="adj2" fmla="val -2986409"/>
              <a:gd name="adj3" fmla="val 101356"/>
            </a:avLst>
          </a:prstGeom>
          <a:ln>
            <a:solidFill>
              <a:srgbClr val="000000">
                <a:alpha val="3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00F5F64-9F0D-46B9-B361-576281DC256E}"/>
              </a:ext>
            </a:extLst>
          </p:cNvPr>
          <p:cNvSpPr txBox="1"/>
          <p:nvPr/>
        </p:nvSpPr>
        <p:spPr>
          <a:xfrm>
            <a:off x="5905810" y="910873"/>
            <a:ext cx="6588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Suisse Int'l Mono Bold" panose="020B0809000000000000" pitchFamily="49" charset="0"/>
                <a:cs typeface="Suisse Int'l" panose="020B0504000000000000" pitchFamily="34" charset="-78"/>
              </a:rPr>
              <a:t>scd_reset=1</a:t>
            </a:r>
            <a:endParaRPr lang="en-CA" sz="500" dirty="0">
              <a:latin typeface="Suisse Int'l Mono Bold" panose="020B0809000000000000" pitchFamily="49" charset="0"/>
              <a:cs typeface="Suisse Int'l" panose="020B0504000000000000" pitchFamily="34" charset="-78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DABAA7-5385-4C92-9547-EFADE5C29C2C}"/>
              </a:ext>
            </a:extLst>
          </p:cNvPr>
          <p:cNvSpPr txBox="1"/>
          <p:nvPr/>
        </p:nvSpPr>
        <p:spPr>
          <a:xfrm>
            <a:off x="3696149" y="1378601"/>
            <a:ext cx="18612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00" dirty="0">
                <a:latin typeface="Suisse Int'l Mono Bold" panose="020B0809000000000000" pitchFamily="49" charset="0"/>
                <a:cs typeface="Suisse Int'l" panose="020B0504000000000000" pitchFamily="34" charset="-78"/>
              </a:rPr>
              <a:t>prev_mode_en=1</a:t>
            </a:r>
          </a:p>
          <a:p>
            <a:r>
              <a:rPr lang="nb-NO" sz="500" dirty="0">
                <a:latin typeface="Suisse Int'l Mono Bold" panose="020B0809000000000000" pitchFamily="49" charset="0"/>
                <a:cs typeface="Suisse Int'l" panose="020B0504000000000000" pitchFamily="34" charset="-78"/>
              </a:rPr>
              <a:t>shutter_setting_en=1</a:t>
            </a:r>
          </a:p>
          <a:p>
            <a:r>
              <a:rPr lang="nb-NO" sz="500" dirty="0">
                <a:latin typeface="Suisse Int'l Mono Bold" panose="020B0809000000000000" pitchFamily="49" charset="0"/>
                <a:cs typeface="Suisse Int'l" panose="020B0504000000000000" pitchFamily="34" charset="-78"/>
              </a:rPr>
              <a:t>next_shutter_setting=7-fstop_setting</a:t>
            </a:r>
            <a:endParaRPr lang="en-CA" sz="500" dirty="0">
              <a:latin typeface="Suisse Int'l Mono Bold" panose="020B0809000000000000" pitchFamily="49" charset="0"/>
              <a:cs typeface="Suisse Int'l" panose="020B0504000000000000" pitchFamily="34" charset="-78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4AF3EF-7EE1-4035-A863-4EAD53AC0484}"/>
              </a:ext>
            </a:extLst>
          </p:cNvPr>
          <p:cNvSpPr txBox="1"/>
          <p:nvPr/>
        </p:nvSpPr>
        <p:spPr>
          <a:xfrm>
            <a:off x="6195045" y="1281836"/>
            <a:ext cx="1861253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b-NO" sz="500" dirty="0">
                <a:latin typeface="Suisse Int'l Mono Bold" panose="020B0809000000000000" pitchFamily="49" charset="0"/>
                <a:cs typeface="Suisse Int'l" panose="020B0504000000000000" pitchFamily="34" charset="-78"/>
              </a:rPr>
              <a:t>prev_mode_en=1</a:t>
            </a:r>
          </a:p>
          <a:p>
            <a:r>
              <a:rPr lang="nb-NO" sz="500" dirty="0">
                <a:latin typeface="Suisse Int'l Mono Bold" panose="020B0809000000000000" pitchFamily="49" charset="0"/>
                <a:cs typeface="Suisse Int'l" panose="020B0504000000000000" pitchFamily="34" charset="-78"/>
              </a:rPr>
              <a:t>scd_wr_en=1</a:t>
            </a:r>
          </a:p>
          <a:p>
            <a:r>
              <a:rPr lang="nb-NO" sz="500" dirty="0">
                <a:latin typeface="Suisse Int'l Mono Bold" panose="020B0809000000000000" pitchFamily="49" charset="0"/>
                <a:cs typeface="Suisse Int'l" panose="020B0504000000000000" pitchFamily="34" charset="-78"/>
              </a:rPr>
              <a:t>fstop_setting_en=1</a:t>
            </a:r>
          </a:p>
          <a:p>
            <a:r>
              <a:rPr lang="nb-NO" sz="500" dirty="0">
                <a:latin typeface="Suisse Int'l Mono Bold" panose="020B0809000000000000" pitchFamily="49" charset="0"/>
                <a:cs typeface="Suisse Int'l" panose="020B0504000000000000" pitchFamily="34" charset="-78"/>
              </a:rPr>
              <a:t>next_fstop_setting=7-shutter_setting</a:t>
            </a:r>
            <a:endParaRPr lang="en-CA" sz="500" dirty="0">
              <a:latin typeface="Suisse Int'l Mono Bold" panose="020B0809000000000000" pitchFamily="49" charset="0"/>
              <a:cs typeface="Suisse Int'l" panose="020B0504000000000000" pitchFamily="34" charset="-78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545F5A0-D5BF-43E2-9D64-97605B5BBA64}"/>
              </a:ext>
            </a:extLst>
          </p:cNvPr>
          <p:cNvSpPr txBox="1"/>
          <p:nvPr/>
        </p:nvSpPr>
        <p:spPr>
          <a:xfrm>
            <a:off x="5420975" y="3133661"/>
            <a:ext cx="826760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b-NO" sz="500" dirty="0">
                <a:latin typeface="Suisse Int'l Mono Bold" panose="020B0809000000000000" pitchFamily="49" charset="0"/>
                <a:cs typeface="Suisse Int'l" panose="020B0504000000000000" pitchFamily="34" charset="-78"/>
              </a:rPr>
              <a:t>prev_mode_en=1</a:t>
            </a:r>
          </a:p>
          <a:p>
            <a:r>
              <a:rPr lang="nb-NO" sz="500" dirty="0">
                <a:latin typeface="Suisse Int'l Mono Bold" panose="020B0809000000000000" pitchFamily="49" charset="0"/>
                <a:cs typeface="Suisse Int'l" panose="020B0504000000000000" pitchFamily="34" charset="-78"/>
              </a:rPr>
              <a:t>scd_wr_en=1</a:t>
            </a:r>
            <a:endParaRPr lang="en-CA" sz="500" dirty="0">
              <a:latin typeface="Suisse Int'l Mono Bold" panose="020B0809000000000000" pitchFamily="49" charset="0"/>
              <a:cs typeface="Suisse Int'l" panose="020B0504000000000000" pitchFamily="34" charset="-78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60DE863-5A2A-4330-A1B9-01D82746B36F}"/>
              </a:ext>
            </a:extLst>
          </p:cNvPr>
          <p:cNvSpPr txBox="1"/>
          <p:nvPr/>
        </p:nvSpPr>
        <p:spPr>
          <a:xfrm>
            <a:off x="2655884" y="3493919"/>
            <a:ext cx="1861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00">
                <a:latin typeface="Suisse Int'l Mono Bold" panose="020B0809000000000000" pitchFamily="49" charset="0"/>
                <a:cs typeface="Suisse Int'l" panose="020B0504000000000000" pitchFamily="34" charset="-78"/>
              </a:rPr>
              <a:t>fstop_setting_en=1;</a:t>
            </a:r>
          </a:p>
          <a:p>
            <a:r>
              <a:rPr lang="nb-NO" sz="500">
                <a:latin typeface="Suisse Int'l Mono Bold" panose="020B0809000000000000" pitchFamily="49" charset="0"/>
                <a:cs typeface="Suisse Int'l" panose="020B0504000000000000" pitchFamily="34" charset="-78"/>
              </a:rPr>
              <a:t>next_fstop_setting=fstop_setting+1;</a:t>
            </a:r>
            <a:endParaRPr lang="en-CA" sz="500" dirty="0">
              <a:latin typeface="Suisse Int'l Mono Bold" panose="020B0809000000000000" pitchFamily="49" charset="0"/>
              <a:cs typeface="Suisse Int'l" panose="020B0504000000000000" pitchFamily="34" charset="-78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1D77E88-D412-41EE-9AE6-5C47A2A0C657}"/>
              </a:ext>
            </a:extLst>
          </p:cNvPr>
          <p:cNvSpPr txBox="1"/>
          <p:nvPr/>
        </p:nvSpPr>
        <p:spPr>
          <a:xfrm>
            <a:off x="3318608" y="4257034"/>
            <a:ext cx="1861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00" dirty="0">
                <a:latin typeface="Suisse Int'l Mono Bold" panose="020B0809000000000000" pitchFamily="49" charset="0"/>
                <a:cs typeface="Suisse Int'l" panose="020B0504000000000000" pitchFamily="34" charset="-78"/>
              </a:rPr>
              <a:t>fstop_setting_en=1;</a:t>
            </a:r>
          </a:p>
          <a:p>
            <a:r>
              <a:rPr lang="nb-NO" sz="500" dirty="0">
                <a:latin typeface="Suisse Int'l Mono Bold" panose="020B0809000000000000" pitchFamily="49" charset="0"/>
                <a:cs typeface="Suisse Int'l" panose="020B0504000000000000" pitchFamily="34" charset="-78"/>
              </a:rPr>
              <a:t>next_fstop_setting=fstop_setting-1;</a:t>
            </a:r>
            <a:endParaRPr lang="en-CA" sz="500" dirty="0">
              <a:latin typeface="Suisse Int'l Mono Bold" panose="020B0809000000000000" pitchFamily="49" charset="0"/>
              <a:cs typeface="Suisse Int'l" panose="020B0504000000000000" pitchFamily="34" charset="-78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344141-9568-468D-A409-6FD7EF94331D}"/>
              </a:ext>
            </a:extLst>
          </p:cNvPr>
          <p:cNvSpPr txBox="1"/>
          <p:nvPr/>
        </p:nvSpPr>
        <p:spPr>
          <a:xfrm>
            <a:off x="7260012" y="3595415"/>
            <a:ext cx="1861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00" dirty="0">
                <a:latin typeface="Suisse Int'l Mono Bold" panose="020B0809000000000000" pitchFamily="49" charset="0"/>
                <a:cs typeface="Suisse Int'l" panose="020B0504000000000000" pitchFamily="34" charset="-78"/>
              </a:rPr>
              <a:t>shutter_setting_en=1</a:t>
            </a:r>
          </a:p>
          <a:p>
            <a:r>
              <a:rPr lang="nb-NO" sz="500" dirty="0">
                <a:latin typeface="Suisse Int'l Mono Bold" panose="020B0809000000000000" pitchFamily="49" charset="0"/>
                <a:cs typeface="Suisse Int'l" panose="020B0504000000000000" pitchFamily="34" charset="-78"/>
              </a:rPr>
              <a:t>next_shutter_setting=shutter_setting+1</a:t>
            </a:r>
            <a:endParaRPr lang="en-CA" sz="500" dirty="0">
              <a:latin typeface="Suisse Int'l Mono Bold" panose="020B0809000000000000" pitchFamily="49" charset="0"/>
              <a:cs typeface="Suisse Int'l" panose="020B0504000000000000" pitchFamily="34" charset="-78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444DA87-3481-44D7-A503-C67633A2BAC2}"/>
              </a:ext>
            </a:extLst>
          </p:cNvPr>
          <p:cNvSpPr txBox="1"/>
          <p:nvPr/>
        </p:nvSpPr>
        <p:spPr>
          <a:xfrm>
            <a:off x="6576602" y="4348389"/>
            <a:ext cx="1861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00" dirty="0">
                <a:latin typeface="Suisse Int'l Mono Bold" panose="020B0809000000000000" pitchFamily="49" charset="0"/>
                <a:cs typeface="Suisse Int'l" panose="020B0504000000000000" pitchFamily="34" charset="-78"/>
              </a:rPr>
              <a:t>shutter_setting_en=1</a:t>
            </a:r>
          </a:p>
          <a:p>
            <a:r>
              <a:rPr lang="nb-NO" sz="500" dirty="0">
                <a:latin typeface="Suisse Int'l Mono Bold" panose="020B0809000000000000" pitchFamily="49" charset="0"/>
                <a:cs typeface="Suisse Int'l" panose="020B0504000000000000" pitchFamily="34" charset="-78"/>
              </a:rPr>
              <a:t>next_shutter_setting=shutter_setting-1</a:t>
            </a:r>
            <a:endParaRPr lang="en-CA" sz="500" dirty="0">
              <a:latin typeface="Suisse Int'l Mono Bold" panose="020B0809000000000000" pitchFamily="49" charset="0"/>
              <a:cs typeface="Suisse Int'l" panose="020B0504000000000000" pitchFamily="34" charset="-78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5531540-8F85-4B43-BB1D-9728465E276C}"/>
              </a:ext>
            </a:extLst>
          </p:cNvPr>
          <p:cNvSpPr txBox="1"/>
          <p:nvPr/>
        </p:nvSpPr>
        <p:spPr>
          <a:xfrm>
            <a:off x="2949852" y="2450309"/>
            <a:ext cx="6828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00" dirty="0">
                <a:latin typeface="Suisse Int'l Mono Bold" panose="020B0809000000000000" pitchFamily="49" charset="0"/>
                <a:cs typeface="Suisse Int'l" panose="020B0504000000000000" pitchFamily="34" charset="-78"/>
              </a:rPr>
              <a:t>scd_wr_en=1</a:t>
            </a:r>
            <a:endParaRPr lang="en-CA" sz="500" dirty="0">
              <a:latin typeface="Suisse Int'l Mono Bold" panose="020B0809000000000000" pitchFamily="49" charset="0"/>
              <a:cs typeface="Suisse Int'l" panose="020B0504000000000000" pitchFamily="34" charset="-78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42B1DC-9D36-4542-8A18-89806DCE30E6}"/>
              </a:ext>
            </a:extLst>
          </p:cNvPr>
          <p:cNvSpPr txBox="1"/>
          <p:nvPr/>
        </p:nvSpPr>
        <p:spPr>
          <a:xfrm>
            <a:off x="6009048" y="5774440"/>
            <a:ext cx="334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00" dirty="0">
                <a:latin typeface="Suisse Int'l Mono Bold" panose="020B0809000000000000" pitchFamily="49" charset="0"/>
                <a:cs typeface="Suisse Int'l" panose="020B0504000000000000" pitchFamily="34" charset="-78"/>
              </a:rPr>
              <a:t>output_data=sensor_data*fstop_multiplier*scd_cycles</a:t>
            </a:r>
          </a:p>
          <a:p>
            <a:r>
              <a:rPr lang="nb-NO" sz="500" dirty="0">
                <a:latin typeface="Suisse Int'l Mono Bold" panose="020B0809000000000000" pitchFamily="49" charset="0"/>
                <a:cs typeface="Suisse Int'l" panose="020B0504000000000000" pitchFamily="34" charset="-78"/>
              </a:rPr>
              <a:t>output_data_valid=1</a:t>
            </a:r>
            <a:endParaRPr lang="en-CA" sz="500" dirty="0">
              <a:latin typeface="Suisse Int'l Mono Bold" panose="020B0809000000000000" pitchFamily="49" charset="0"/>
              <a:cs typeface="Suisse Int'l" panose="020B0504000000000000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2590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074A77-0BCF-4D7B-BC6C-9489A1235476}"/>
              </a:ext>
            </a:extLst>
          </p:cNvPr>
          <p:cNvSpPr/>
          <p:nvPr/>
        </p:nvSpPr>
        <p:spPr>
          <a:xfrm>
            <a:off x="364217" y="237808"/>
            <a:ext cx="665567" cy="12246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D7AFC-AB7B-45DF-9BE1-796DE21AE094}"/>
              </a:ext>
            </a:extLst>
          </p:cNvPr>
          <p:cNvSpPr txBox="1"/>
          <p:nvPr/>
        </p:nvSpPr>
        <p:spPr>
          <a:xfrm>
            <a:off x="856586" y="34331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uisse Int'l" panose="020B0504000000000000" pitchFamily="34" charset="-78"/>
                <a:cs typeface="Suisse Int'l" panose="020B0504000000000000" pitchFamily="34" charset="-78"/>
              </a:rPr>
              <a:t>FSM</a:t>
            </a:r>
            <a:endParaRPr lang="en-CA" dirty="0">
              <a:latin typeface="Suisse Int'l" panose="020B0504000000000000" pitchFamily="34" charset="-78"/>
              <a:cs typeface="Suisse Int'l" panose="020B0504000000000000" pitchFamily="34" charset="-78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03B86D-427B-4007-91AA-426780AFCB08}"/>
              </a:ext>
            </a:extLst>
          </p:cNvPr>
          <p:cNvGrpSpPr/>
          <p:nvPr/>
        </p:nvGrpSpPr>
        <p:grpSpPr>
          <a:xfrm>
            <a:off x="7353957" y="1206185"/>
            <a:ext cx="3807592" cy="1088739"/>
            <a:chOff x="7612961" y="1601706"/>
            <a:chExt cx="3807592" cy="10887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8047FC-1F2B-4C7B-ADBB-D57320BDA488}"/>
                </a:ext>
              </a:extLst>
            </p:cNvPr>
            <p:cNvSpPr/>
            <p:nvPr/>
          </p:nvSpPr>
          <p:spPr>
            <a:xfrm>
              <a:off x="8979877" y="1601706"/>
              <a:ext cx="1576754" cy="108873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94CB17-C4D4-4789-B747-7564E77E5082}"/>
                </a:ext>
              </a:extLst>
            </p:cNvPr>
            <p:cNvSpPr txBox="1"/>
            <p:nvPr/>
          </p:nvSpPr>
          <p:spPr>
            <a:xfrm>
              <a:off x="9005544" y="1614097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uisse Int'l" panose="020B0504000000000000" pitchFamily="34" charset="-78"/>
                  <a:cs typeface="Suisse Int'l" panose="020B0504000000000000" pitchFamily="34" charset="-78"/>
                </a:rPr>
                <a:t>SCD</a:t>
              </a:r>
              <a:endParaRPr lang="en-CA" sz="1200" dirty="0">
                <a:latin typeface="Suisse Int'l" panose="020B0504000000000000" pitchFamily="34" charset="-78"/>
                <a:cs typeface="Suisse Int'l" panose="020B0504000000000000" pitchFamily="34" charset="-78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506E88-853B-4031-9E76-AB4DA012AF36}"/>
                </a:ext>
              </a:extLst>
            </p:cNvPr>
            <p:cNvCxnSpPr/>
            <p:nvPr/>
          </p:nvCxnSpPr>
          <p:spPr>
            <a:xfrm flipH="1">
              <a:off x="8634046" y="1752598"/>
              <a:ext cx="34583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BD3390E-65EC-4200-84C9-EAA80E91C029}"/>
                </a:ext>
              </a:extLst>
            </p:cNvPr>
            <p:cNvCxnSpPr/>
            <p:nvPr/>
          </p:nvCxnSpPr>
          <p:spPr>
            <a:xfrm flipH="1">
              <a:off x="8634045" y="2203938"/>
              <a:ext cx="34583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B8B2077-59A0-4DB7-B7B4-9EFAC6BEA7AF}"/>
                </a:ext>
              </a:extLst>
            </p:cNvPr>
            <p:cNvCxnSpPr/>
            <p:nvPr/>
          </p:nvCxnSpPr>
          <p:spPr>
            <a:xfrm flipH="1">
              <a:off x="8634046" y="1925541"/>
              <a:ext cx="34583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641E1A-7F06-40F7-AB46-0A01E1456A77}"/>
                </a:ext>
              </a:extLst>
            </p:cNvPr>
            <p:cNvSpPr txBox="1"/>
            <p:nvPr/>
          </p:nvSpPr>
          <p:spPr>
            <a:xfrm>
              <a:off x="7612961" y="1629487"/>
              <a:ext cx="101822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Suisse Int'l Mono Bold" panose="020B0809000000000000" pitchFamily="49" charset="0"/>
                </a:rPr>
                <a:t>clk</a:t>
              </a:r>
            </a:p>
            <a:p>
              <a:pPr algn="r"/>
              <a:r>
                <a:rPr lang="en-US" sz="1000" dirty="0">
                  <a:latin typeface="Suisse Int'l Mono Bold" panose="020B0809000000000000" pitchFamily="49" charset="0"/>
                </a:rPr>
                <a:t>rst</a:t>
              </a:r>
            </a:p>
            <a:p>
              <a:pPr algn="r"/>
              <a:endParaRPr lang="en-US" sz="1000" dirty="0">
                <a:latin typeface="Suisse Int'l Mono Bold" panose="020B0809000000000000" pitchFamily="49" charset="0"/>
              </a:endParaRPr>
            </a:p>
            <a:p>
              <a:pPr algn="r"/>
              <a:r>
                <a:rPr lang="en-US" sz="1000" dirty="0">
                  <a:latin typeface="Suisse Int'l Mono Bold" panose="020B0809000000000000" pitchFamily="49" charset="0"/>
                </a:rPr>
                <a:t>scd_cycles</a:t>
              </a:r>
            </a:p>
            <a:p>
              <a:pPr algn="r"/>
              <a:r>
                <a:rPr lang="en-US" sz="1000" dirty="0">
                  <a:latin typeface="Suisse Int'l Mono Bold" panose="020B0809000000000000" pitchFamily="49" charset="0"/>
                </a:rPr>
                <a:t>scd_wr_en</a:t>
              </a:r>
            </a:p>
            <a:p>
              <a:pPr algn="r"/>
              <a:r>
                <a:rPr lang="en-US" sz="1000" dirty="0">
                  <a:latin typeface="Suisse Int'l Mono Bold" panose="020B0809000000000000" pitchFamily="49" charset="0"/>
                </a:rPr>
                <a:t>scd_cd_en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903DA8-10AE-4E48-81B9-FD2C3EF3646A}"/>
                </a:ext>
              </a:extLst>
            </p:cNvPr>
            <p:cNvCxnSpPr/>
            <p:nvPr/>
          </p:nvCxnSpPr>
          <p:spPr>
            <a:xfrm flipH="1">
              <a:off x="8634046" y="2356338"/>
              <a:ext cx="34583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5F512DC-0BC2-4746-8043-7798CFD6C8F6}"/>
                </a:ext>
              </a:extLst>
            </p:cNvPr>
            <p:cNvCxnSpPr/>
            <p:nvPr/>
          </p:nvCxnSpPr>
          <p:spPr>
            <a:xfrm flipH="1">
              <a:off x="8634045" y="2532212"/>
              <a:ext cx="34583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A391EE6-0F4D-4EFD-925A-136BDF70B71B}"/>
                </a:ext>
              </a:extLst>
            </p:cNvPr>
            <p:cNvCxnSpPr/>
            <p:nvPr/>
          </p:nvCxnSpPr>
          <p:spPr>
            <a:xfrm flipH="1">
              <a:off x="10556631" y="1758461"/>
              <a:ext cx="34583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7312B3-8F1A-4E95-97D1-0283F2C99941}"/>
                </a:ext>
              </a:extLst>
            </p:cNvPr>
            <p:cNvSpPr txBox="1"/>
            <p:nvPr/>
          </p:nvSpPr>
          <p:spPr>
            <a:xfrm>
              <a:off x="10902462" y="1629487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uisse Int'l Mono Bold" panose="020B0809000000000000" pitchFamily="49" charset="0"/>
                </a:rPr>
                <a:t>done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882537-2061-4A47-855F-E1966C7B6D3D}"/>
                </a:ext>
              </a:extLst>
            </p:cNvPr>
            <p:cNvSpPr txBox="1"/>
            <p:nvPr/>
          </p:nvSpPr>
          <p:spPr>
            <a:xfrm>
              <a:off x="9377735" y="2019272"/>
              <a:ext cx="781035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i="1" dirty="0">
                  <a:solidFill>
                    <a:schemeClr val="bg1">
                      <a:lumMod val="75000"/>
                    </a:schemeClr>
                  </a:solidFill>
                  <a:latin typeface="Fantasque Sans Mono" panose="020B0609020204030204" pitchFamily="49" charset="0"/>
                  <a:ea typeface="Fantasque Sans Mono" panose="020B0609020204030204" pitchFamily="49" charset="0"/>
                </a:rPr>
                <a:t>00016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9C5A82-6951-4AEC-957B-2BC7D116AE5B}"/>
              </a:ext>
            </a:extLst>
          </p:cNvPr>
          <p:cNvGrpSpPr/>
          <p:nvPr/>
        </p:nvGrpSpPr>
        <p:grpSpPr>
          <a:xfrm>
            <a:off x="7353957" y="3381176"/>
            <a:ext cx="4069807" cy="703357"/>
            <a:chOff x="7491328" y="2898340"/>
            <a:chExt cx="4069807" cy="70335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44851E-FA0C-4AC0-97B5-B4E6DBDD0064}"/>
                </a:ext>
              </a:extLst>
            </p:cNvPr>
            <p:cNvGrpSpPr/>
            <p:nvPr/>
          </p:nvGrpSpPr>
          <p:grpSpPr>
            <a:xfrm>
              <a:off x="8922541" y="2898340"/>
              <a:ext cx="1457450" cy="703357"/>
              <a:chOff x="8600949" y="1887443"/>
              <a:chExt cx="1457450" cy="703357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47C6D97-5FA2-4133-BDA3-3AC75F6C3D6C}"/>
                  </a:ext>
                </a:extLst>
              </p:cNvPr>
              <p:cNvSpPr/>
              <p:nvPr/>
            </p:nvSpPr>
            <p:spPr>
              <a:xfrm>
                <a:off x="8619674" y="1887443"/>
                <a:ext cx="1438725" cy="70335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3B776C-9590-4973-AC85-2356B15BC6D9}"/>
                  </a:ext>
                </a:extLst>
              </p:cNvPr>
              <p:cNvSpPr txBox="1"/>
              <p:nvPr/>
            </p:nvSpPr>
            <p:spPr>
              <a:xfrm>
                <a:off x="8600949" y="1887443"/>
                <a:ext cx="1457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uisse Int'l" panose="020B0504000000000000" pitchFamily="34" charset="-78"/>
                    <a:cs typeface="Suisse Int'l" panose="020B0504000000000000" pitchFamily="34" charset="-78"/>
                  </a:rPr>
                  <a:t>Aperture Decoder</a:t>
                </a:r>
                <a:endParaRPr lang="en-CA" sz="1200" dirty="0">
                  <a:latin typeface="Suisse Int'l" panose="020B0504000000000000" pitchFamily="34" charset="-78"/>
                  <a:cs typeface="Suisse Int'l" panose="020B0504000000000000" pitchFamily="34" charset="-78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F350F35-491B-413E-AF19-DDFCDC4A9630}"/>
                </a:ext>
              </a:extLst>
            </p:cNvPr>
            <p:cNvSpPr txBox="1"/>
            <p:nvPr/>
          </p:nvSpPr>
          <p:spPr>
            <a:xfrm>
              <a:off x="7491328" y="3126907"/>
              <a:ext cx="12682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Suisse Int'l Mono Bold" panose="020B0809000000000000" pitchFamily="49" charset="0"/>
                </a:rPr>
                <a:t>fstop_setting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B564384-6498-40F9-99D7-FD8090C96C47}"/>
                </a:ext>
              </a:extLst>
            </p:cNvPr>
            <p:cNvSpPr txBox="1"/>
            <p:nvPr/>
          </p:nvSpPr>
          <p:spPr>
            <a:xfrm>
              <a:off x="10542907" y="3122143"/>
              <a:ext cx="10182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uisse Int'l Mono Bold" panose="020B0809000000000000" pitchFamily="49" charset="0"/>
                </a:rPr>
                <a:t>fstop_mult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1E737D-437D-421E-97E2-D0F326059E6E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8734425" y="3250019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1D6863-4FC4-409E-A941-FB41B10650A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9991" y="3250017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7300FC1-0D64-4219-BEAE-8C04FDB5F005}"/>
              </a:ext>
            </a:extLst>
          </p:cNvPr>
          <p:cNvGrpSpPr/>
          <p:nvPr/>
        </p:nvGrpSpPr>
        <p:grpSpPr>
          <a:xfrm>
            <a:off x="7187247" y="4235121"/>
            <a:ext cx="4236517" cy="703357"/>
            <a:chOff x="7324617" y="2898340"/>
            <a:chExt cx="4236517" cy="70335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5DD6C1E-0F7F-418B-ACEC-D683C1765012}"/>
                </a:ext>
              </a:extLst>
            </p:cNvPr>
            <p:cNvGrpSpPr/>
            <p:nvPr/>
          </p:nvGrpSpPr>
          <p:grpSpPr>
            <a:xfrm>
              <a:off x="8922541" y="2898340"/>
              <a:ext cx="1457450" cy="703357"/>
              <a:chOff x="8600949" y="1887443"/>
              <a:chExt cx="1457450" cy="703357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E8EBEE1-96BB-4230-A8CE-4C54ABCDF4A4}"/>
                  </a:ext>
                </a:extLst>
              </p:cNvPr>
              <p:cNvSpPr/>
              <p:nvPr/>
            </p:nvSpPr>
            <p:spPr>
              <a:xfrm>
                <a:off x="8619674" y="1887443"/>
                <a:ext cx="1438725" cy="70335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F3DB081-DF2D-43CC-A970-601D1F86493C}"/>
                  </a:ext>
                </a:extLst>
              </p:cNvPr>
              <p:cNvSpPr txBox="1"/>
              <p:nvPr/>
            </p:nvSpPr>
            <p:spPr>
              <a:xfrm>
                <a:off x="8600949" y="1887443"/>
                <a:ext cx="13564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uisse Int'l" panose="020B0504000000000000" pitchFamily="34" charset="-78"/>
                    <a:cs typeface="Suisse Int'l" panose="020B0504000000000000" pitchFamily="34" charset="-78"/>
                  </a:rPr>
                  <a:t>Shutter Decoder</a:t>
                </a:r>
                <a:endParaRPr lang="en-CA" sz="1200" dirty="0">
                  <a:latin typeface="Suisse Int'l" panose="020B0504000000000000" pitchFamily="34" charset="-78"/>
                  <a:cs typeface="Suisse Int'l" panose="020B0504000000000000" pitchFamily="34" charset="-78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2A162E-B53A-4A29-96B8-697CA4E79C43}"/>
                </a:ext>
              </a:extLst>
            </p:cNvPr>
            <p:cNvSpPr txBox="1"/>
            <p:nvPr/>
          </p:nvSpPr>
          <p:spPr>
            <a:xfrm>
              <a:off x="7324617" y="3126907"/>
              <a:ext cx="1435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Suisse Int'l Mono Bold" panose="020B0809000000000000" pitchFamily="49" charset="0"/>
                </a:rPr>
                <a:t>shutter_setting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D8DBAC1-A87C-45CB-B34E-F3C5C24F3AC7}"/>
                </a:ext>
              </a:extLst>
            </p:cNvPr>
            <p:cNvSpPr txBox="1"/>
            <p:nvPr/>
          </p:nvSpPr>
          <p:spPr>
            <a:xfrm>
              <a:off x="10542907" y="3122143"/>
              <a:ext cx="10182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uisse Int'l Mono Bold" panose="020B0809000000000000" pitchFamily="49" charset="0"/>
                </a:rPr>
                <a:t>scd_cycles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97B6E7A-3BA6-4D70-AA05-8150C15F3BFA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>
              <a:off x="8734425" y="3250019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DDFFCE2-0B55-443E-891B-B3E5972E5F3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9991" y="3250017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79CF9F4-E6FA-4133-A594-7AF607E9629A}"/>
              </a:ext>
            </a:extLst>
          </p:cNvPr>
          <p:cNvGrpSpPr/>
          <p:nvPr/>
        </p:nvGrpSpPr>
        <p:grpSpPr>
          <a:xfrm>
            <a:off x="2408444" y="2728430"/>
            <a:ext cx="4945513" cy="2522388"/>
            <a:chOff x="2090347" y="2641164"/>
            <a:chExt cx="4945513" cy="252238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A7FA61A-5138-408E-80BC-02A4E884C798}"/>
                </a:ext>
              </a:extLst>
            </p:cNvPr>
            <p:cNvGrpSpPr/>
            <p:nvPr/>
          </p:nvGrpSpPr>
          <p:grpSpPr>
            <a:xfrm>
              <a:off x="2090347" y="2641164"/>
              <a:ext cx="4502690" cy="2522388"/>
              <a:chOff x="2090347" y="2641164"/>
              <a:chExt cx="4502690" cy="252238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6F70A8D-FEE1-4258-A7B1-FC0A4EF0C5A2}"/>
                  </a:ext>
                </a:extLst>
              </p:cNvPr>
              <p:cNvSpPr/>
              <p:nvPr/>
            </p:nvSpPr>
            <p:spPr>
              <a:xfrm>
                <a:off x="3389675" y="2641164"/>
                <a:ext cx="1438725" cy="2522388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473524B-914A-4042-908B-A03508FB85A8}"/>
                  </a:ext>
                </a:extLst>
              </p:cNvPr>
              <p:cNvSpPr txBox="1"/>
              <p:nvPr/>
            </p:nvSpPr>
            <p:spPr>
              <a:xfrm>
                <a:off x="3389675" y="2667290"/>
                <a:ext cx="1241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Suisse Int'l" panose="020B0504000000000000" pitchFamily="34" charset="-78"/>
                    <a:cs typeface="Suisse Int'l" panose="020B0504000000000000" pitchFamily="34" charset="-78"/>
                  </a:rPr>
                  <a:t>FSM Core</a:t>
                </a:r>
                <a:endParaRPr lang="en-CA" i="1" dirty="0">
                  <a:latin typeface="Suisse Int'l" panose="020B0504000000000000" pitchFamily="34" charset="-78"/>
                  <a:cs typeface="Suisse Int'l" panose="020B0504000000000000" pitchFamily="34" charset="-78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0EDAB8B-56F7-43E1-8143-A5C4F03F37D0}"/>
                  </a:ext>
                </a:extLst>
              </p:cNvPr>
              <p:cNvSpPr txBox="1"/>
              <p:nvPr/>
            </p:nvSpPr>
            <p:spPr>
              <a:xfrm>
                <a:off x="2090347" y="2990455"/>
                <a:ext cx="1101648" cy="2092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Suisse Int'l Mono Bold" panose="020B0809000000000000" pitchFamily="49" charset="0"/>
                  </a:rPr>
                  <a:t>clk</a:t>
                </a:r>
              </a:p>
              <a:p>
                <a:pPr algn="r"/>
                <a:r>
                  <a:rPr lang="en-US" sz="1000" dirty="0">
                    <a:latin typeface="Suisse Int'l Mono Bold" panose="020B0809000000000000" pitchFamily="49" charset="0"/>
                  </a:rPr>
                  <a:t>reset</a:t>
                </a:r>
              </a:p>
              <a:p>
                <a:pPr algn="r"/>
                <a:endParaRPr lang="en-US" sz="1000" dirty="0">
                  <a:latin typeface="Suisse Int'l Mono Bold" panose="020B0809000000000000" pitchFamily="49" charset="0"/>
                </a:endParaRPr>
              </a:p>
              <a:p>
                <a:pPr algn="r"/>
                <a:r>
                  <a:rPr lang="en-US" sz="1000" dirty="0">
                    <a:latin typeface="Suisse Int'l Mono Bold" panose="020B0809000000000000" pitchFamily="49" charset="0"/>
                  </a:rPr>
                  <a:t>mode_inc</a:t>
                </a:r>
              </a:p>
              <a:p>
                <a:pPr algn="r"/>
                <a:r>
                  <a:rPr lang="en-US" sz="1000" dirty="0">
                    <a:latin typeface="Suisse Int'l Mono Bold" panose="020B0809000000000000" pitchFamily="49" charset="0"/>
                  </a:rPr>
                  <a:t>mode_dec</a:t>
                </a:r>
              </a:p>
              <a:p>
                <a:pPr algn="r"/>
                <a:r>
                  <a:rPr lang="en-US" sz="1000" dirty="0">
                    <a:latin typeface="Suisse Int'l Mono Bold" panose="020B0809000000000000" pitchFamily="49" charset="0"/>
                  </a:rPr>
                  <a:t>fstop_inc</a:t>
                </a:r>
              </a:p>
              <a:p>
                <a:pPr algn="r"/>
                <a:r>
                  <a:rPr lang="en-US" sz="1000" dirty="0">
                    <a:latin typeface="Suisse Int'l Mono Bold" panose="020B0809000000000000" pitchFamily="49" charset="0"/>
                  </a:rPr>
                  <a:t>fstop_dec</a:t>
                </a:r>
              </a:p>
              <a:p>
                <a:pPr algn="r"/>
                <a:r>
                  <a:rPr lang="en-US" sz="1000" dirty="0">
                    <a:latin typeface="Suisse Int'l Mono Bold" panose="020B0809000000000000" pitchFamily="49" charset="0"/>
                  </a:rPr>
                  <a:t>shutter_inc</a:t>
                </a:r>
              </a:p>
              <a:p>
                <a:pPr algn="r"/>
                <a:r>
                  <a:rPr lang="en-US" sz="1000" dirty="0">
                    <a:latin typeface="Suisse Int'l Mono Bold" panose="020B0809000000000000" pitchFamily="49" charset="0"/>
                  </a:rPr>
                  <a:t>shutter_dec</a:t>
                </a:r>
              </a:p>
              <a:p>
                <a:pPr algn="r"/>
                <a:r>
                  <a:rPr lang="en-US" sz="1000" dirty="0">
                    <a:latin typeface="Suisse Int'l Mono Bold" panose="020B0809000000000000" pitchFamily="49" charset="0"/>
                  </a:rPr>
                  <a:t>shutter_btn</a:t>
                </a:r>
              </a:p>
              <a:p>
                <a:pPr algn="r"/>
                <a:r>
                  <a:rPr lang="en-US" sz="1000" dirty="0">
                    <a:latin typeface="Suisse Int'l Mono Bold" panose="020B0809000000000000" pitchFamily="49" charset="0"/>
                  </a:rPr>
                  <a:t>sensor_data</a:t>
                </a:r>
              </a:p>
              <a:p>
                <a:pPr algn="r"/>
                <a:endParaRPr lang="en-US" sz="1000" dirty="0">
                  <a:latin typeface="Suisse Int'l Mono Bold" panose="020B0809000000000000" pitchFamily="49" charset="0"/>
                </a:endParaRPr>
              </a:p>
              <a:p>
                <a:pPr algn="r"/>
                <a:r>
                  <a:rPr lang="en-US" sz="1000" dirty="0">
                    <a:latin typeface="Suisse Int'l Mono Bold" panose="020B0809000000000000" pitchFamily="49" charset="0"/>
                  </a:rPr>
                  <a:t>power_on</a:t>
                </a: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36F9797-F3FF-40DE-81CF-07FE26DA2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834" y="3128955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8FA9291-0C25-4541-985F-07FE570A2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834" y="3267068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C5CE657-3C55-4995-8001-E24B8D15E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834" y="3570178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A4A8B37-35F9-4206-A899-35B253A27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834" y="3719505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3EC7A79-CF92-42F3-8C84-7A24783CBE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834" y="3882773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E7B0342-5DCD-4F6A-833C-557339019F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834" y="4024305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78EB46F-EF55-47F1-ACD1-125B99CB7E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834" y="4167180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040A55E-37C6-46EA-9C9D-CA4CF11DD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834" y="4313316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845D63D-4546-41B3-971B-929AF7848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834" y="4471980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4CC653F-5847-4D89-8EB3-88F915C25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834" y="4638667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5267F38-8295-4ADC-AAA9-7CF38B4F5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8400" y="3128955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3B547DA-11EC-44F2-B2C8-142205B2A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8400" y="3281355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9949645-F40E-479C-84C0-BEF91E14333F}"/>
                  </a:ext>
                </a:extLst>
              </p:cNvPr>
              <p:cNvSpPr txBox="1"/>
              <p:nvPr/>
            </p:nvSpPr>
            <p:spPr>
              <a:xfrm>
                <a:off x="4991316" y="2998814"/>
                <a:ext cx="16017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Suisse Int'l Mono Bold" panose="020B0809000000000000" pitchFamily="49" charset="0"/>
                  </a:rPr>
                  <a:t>output_data</a:t>
                </a:r>
              </a:p>
              <a:p>
                <a:r>
                  <a:rPr lang="en-US" sz="1000" dirty="0">
                    <a:latin typeface="Suisse Int'l Mono Bold" panose="020B0809000000000000" pitchFamily="49" charset="0"/>
                  </a:rPr>
                  <a:t>output_data_valid</a:t>
                </a: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37BF93F-93DF-4253-9C0F-785B85036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833" y="4949329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0574D7-9E41-484B-BAC1-60DAED050220}"/>
                </a:ext>
              </a:extLst>
            </p:cNvPr>
            <p:cNvSpPr/>
            <p:nvPr/>
          </p:nvSpPr>
          <p:spPr>
            <a:xfrm>
              <a:off x="4991316" y="3519987"/>
              <a:ext cx="204454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Suisse Int'l Mono Bold" panose="020B0809000000000000" pitchFamily="49" charset="0"/>
                </a:rPr>
                <a:t>scd_cycles</a:t>
              </a:r>
            </a:p>
            <a:p>
              <a:r>
                <a:rPr lang="en-US" sz="1000" dirty="0">
                  <a:latin typeface="Suisse Int'l Mono Bold" panose="020B0809000000000000" pitchFamily="49" charset="0"/>
                </a:rPr>
                <a:t>scd_wr_en</a:t>
              </a:r>
            </a:p>
            <a:p>
              <a:r>
                <a:rPr lang="en-US" sz="1000" dirty="0">
                  <a:latin typeface="Suisse Int'l Mono Bold" panose="020B0809000000000000" pitchFamily="49" charset="0"/>
                </a:rPr>
                <a:t>scd_cd_en</a:t>
              </a:r>
            </a:p>
            <a:p>
              <a:r>
                <a:rPr lang="en-US" sz="1000" dirty="0">
                  <a:latin typeface="Suisse Int'l Mono Bold" panose="020B0809000000000000" pitchFamily="49" charset="0"/>
                </a:rPr>
                <a:t>fstop_setting</a:t>
              </a:r>
            </a:p>
            <a:p>
              <a:r>
                <a:rPr lang="en-US" sz="1000" dirty="0">
                  <a:latin typeface="Suisse Int'l Mono Bold" panose="020B0809000000000000" pitchFamily="49" charset="0"/>
                </a:rPr>
                <a:t>shutter_setting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9F23E7E-C1B4-42F3-9865-FE25243340FE}"/>
                </a:ext>
              </a:extLst>
            </p:cNvPr>
            <p:cNvCxnSpPr>
              <a:cxnSpLocks/>
            </p:cNvCxnSpPr>
            <p:nvPr/>
          </p:nvCxnSpPr>
          <p:spPr>
            <a:xfrm>
              <a:off x="4828400" y="3665124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5C666BD-D6BC-4F6E-97D7-8BC3B5EC2841}"/>
                </a:ext>
              </a:extLst>
            </p:cNvPr>
            <p:cNvCxnSpPr>
              <a:cxnSpLocks/>
            </p:cNvCxnSpPr>
            <p:nvPr/>
          </p:nvCxnSpPr>
          <p:spPr>
            <a:xfrm>
              <a:off x="4828400" y="3803237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6A34D6-98C7-4492-85B8-B0CF9F9C8EEC}"/>
                </a:ext>
              </a:extLst>
            </p:cNvPr>
            <p:cNvCxnSpPr>
              <a:cxnSpLocks/>
            </p:cNvCxnSpPr>
            <p:nvPr/>
          </p:nvCxnSpPr>
          <p:spPr>
            <a:xfrm>
              <a:off x="4828400" y="3950874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DDFABB7-08E6-45DA-8688-8766BCAA5117}"/>
                </a:ext>
              </a:extLst>
            </p:cNvPr>
            <p:cNvCxnSpPr>
              <a:cxnSpLocks/>
            </p:cNvCxnSpPr>
            <p:nvPr/>
          </p:nvCxnSpPr>
          <p:spPr>
            <a:xfrm>
              <a:off x="4828400" y="4106347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2C356FE-AAFE-4E5B-95F3-450777902026}"/>
                </a:ext>
              </a:extLst>
            </p:cNvPr>
            <p:cNvCxnSpPr>
              <a:cxnSpLocks/>
            </p:cNvCxnSpPr>
            <p:nvPr/>
          </p:nvCxnSpPr>
          <p:spPr>
            <a:xfrm>
              <a:off x="4828400" y="4255674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408310F-7FFA-4C0D-8E6C-6152CFE2527E}"/>
              </a:ext>
            </a:extLst>
          </p:cNvPr>
          <p:cNvGrpSpPr/>
          <p:nvPr/>
        </p:nvGrpSpPr>
        <p:grpSpPr>
          <a:xfrm>
            <a:off x="2604619" y="1206185"/>
            <a:ext cx="3575970" cy="1061317"/>
            <a:chOff x="1846028" y="1214222"/>
            <a:chExt cx="3575970" cy="106131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6DD6625-4A83-434C-B52A-8EB392E741E4}"/>
                </a:ext>
              </a:extLst>
            </p:cNvPr>
            <p:cNvGrpSpPr/>
            <p:nvPr/>
          </p:nvGrpSpPr>
          <p:grpSpPr>
            <a:xfrm>
              <a:off x="1846028" y="1214222"/>
              <a:ext cx="2546576" cy="1061317"/>
              <a:chOff x="8077179" y="1954851"/>
              <a:chExt cx="2546576" cy="106131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14EA1F5-591F-4FDF-AE04-FB113857CB01}"/>
                  </a:ext>
                </a:extLst>
              </p:cNvPr>
              <p:cNvGrpSpPr/>
              <p:nvPr/>
            </p:nvGrpSpPr>
            <p:grpSpPr>
              <a:xfrm>
                <a:off x="9185030" y="1954851"/>
                <a:ext cx="1438725" cy="703357"/>
                <a:chOff x="8619674" y="1887443"/>
                <a:chExt cx="1438725" cy="703357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69862D0-F3E0-42B2-B341-51879A0D07EB}"/>
                    </a:ext>
                  </a:extLst>
                </p:cNvPr>
                <p:cNvSpPr/>
                <p:nvPr/>
              </p:nvSpPr>
              <p:spPr>
                <a:xfrm>
                  <a:off x="8619674" y="1887443"/>
                  <a:ext cx="1438725" cy="70335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6E7A26A-0997-497A-9C05-80C5DC8C636A}"/>
                    </a:ext>
                  </a:extLst>
                </p:cNvPr>
                <p:cNvSpPr txBox="1"/>
                <p:nvPr/>
              </p:nvSpPr>
              <p:spPr>
                <a:xfrm>
                  <a:off x="8619674" y="1887443"/>
                  <a:ext cx="10807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uisse Int'l" panose="020B0504000000000000" pitchFamily="34" charset="-78"/>
                      <a:cs typeface="Suisse Int'l" panose="020B0504000000000000" pitchFamily="34" charset="-78"/>
                    </a:rPr>
                    <a:t>PowerBtn FF</a:t>
                  </a:r>
                  <a:endParaRPr lang="en-CA" sz="1200" dirty="0">
                    <a:latin typeface="Suisse Int'l" panose="020B0504000000000000" pitchFamily="34" charset="-78"/>
                    <a:cs typeface="Suisse Int'l" panose="020B0504000000000000" pitchFamily="34" charset="-78"/>
                  </a:endParaRPr>
                </a:p>
              </p:txBody>
            </p:sp>
            <p:sp>
              <p:nvSpPr>
                <p:cNvPr id="9" name="Isosceles Triangle 8">
                  <a:extLst>
                    <a:ext uri="{FF2B5EF4-FFF2-40B4-BE49-F238E27FC236}">
                      <a16:creationId xmlns:a16="http://schemas.microsoft.com/office/drawing/2014/main" id="{5B3C03F9-E61F-47F1-8F28-F27DFC402D48}"/>
                    </a:ext>
                  </a:extLst>
                </p:cNvPr>
                <p:cNvSpPr/>
                <p:nvPr/>
              </p:nvSpPr>
              <p:spPr>
                <a:xfrm>
                  <a:off x="8839200" y="2391508"/>
                  <a:ext cx="169985" cy="199292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A59D8AB8-2A72-46A0-8F6E-66DC91F798F6}"/>
                    </a:ext>
                  </a:extLst>
                </p:cNvPr>
                <p:cNvSpPr/>
                <p:nvPr/>
              </p:nvSpPr>
              <p:spPr>
                <a:xfrm>
                  <a:off x="9169051" y="2391508"/>
                  <a:ext cx="169985" cy="199292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D600D55B-67C8-44E9-8735-FF3E9723155E}"/>
                  </a:ext>
                </a:extLst>
              </p:cNvPr>
              <p:cNvCxnSpPr>
                <a:stCxn id="9" idx="3"/>
              </p:cNvCxnSpPr>
              <p:nvPr/>
            </p:nvCxnSpPr>
            <p:spPr>
              <a:xfrm rot="5400000">
                <a:off x="9167122" y="2454111"/>
                <a:ext cx="118330" cy="526524"/>
              </a:xfrm>
              <a:prstGeom prst="bentConnector2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3DBD1F64-4C9C-4A43-861D-A171D5EC4DE4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rot="5400000">
                <a:off x="9274896" y="2355862"/>
                <a:ext cx="242158" cy="846850"/>
              </a:xfrm>
              <a:prstGeom prst="bentConnector2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0010E6-30E5-4621-96C5-E2DA55C7BBE7}"/>
                  </a:ext>
                </a:extLst>
              </p:cNvPr>
              <p:cNvSpPr txBox="1"/>
              <p:nvPr/>
            </p:nvSpPr>
            <p:spPr>
              <a:xfrm>
                <a:off x="8077179" y="2616058"/>
                <a:ext cx="9349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Suisse Int'l Mono Bold" panose="020B0809000000000000" pitchFamily="49" charset="0"/>
                  </a:rPr>
                  <a:t>power_btn</a:t>
                </a:r>
                <a:br>
                  <a:rPr lang="en-US" sz="1000" dirty="0">
                    <a:latin typeface="Suisse Int'l Mono Bold" panose="020B0809000000000000" pitchFamily="49" charset="0"/>
                  </a:rPr>
                </a:br>
                <a:r>
                  <a:rPr lang="en-US" sz="1000" dirty="0">
                    <a:latin typeface="Suisse Int'l Mono Bold" panose="020B0809000000000000" pitchFamily="49" charset="0"/>
                  </a:rPr>
                  <a:t>rst</a:t>
                </a:r>
              </a:p>
            </p:txBody>
          </p:sp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7D82462-388E-403B-BFFD-B7AD297A50B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604" y="1565900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6D0F0FD-681B-4B94-BB58-F42E076FDBBF}"/>
                </a:ext>
              </a:extLst>
            </p:cNvPr>
            <p:cNvSpPr txBox="1"/>
            <p:nvPr/>
          </p:nvSpPr>
          <p:spPr>
            <a:xfrm>
              <a:off x="4570483" y="1417158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uisse Int'l Mono Bold" panose="020B0809000000000000" pitchFamily="49" charset="0"/>
                </a:rPr>
                <a:t>power_on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021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DA7795F-E1A9-444C-BA37-7A5577BAFD6E}"/>
              </a:ext>
            </a:extLst>
          </p:cNvPr>
          <p:cNvGrpSpPr/>
          <p:nvPr/>
        </p:nvGrpSpPr>
        <p:grpSpPr>
          <a:xfrm>
            <a:off x="824497" y="992612"/>
            <a:ext cx="10543005" cy="5098723"/>
            <a:chOff x="775996" y="1284712"/>
            <a:chExt cx="10543005" cy="50987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074A77-0BCF-4D7B-BC6C-9489A1235476}"/>
                </a:ext>
              </a:extLst>
            </p:cNvPr>
            <p:cNvSpPr/>
            <p:nvPr/>
          </p:nvSpPr>
          <p:spPr>
            <a:xfrm>
              <a:off x="1842624" y="1284712"/>
              <a:ext cx="8303699" cy="5098723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2D7AFC-AB7B-45DF-9BE1-796DE21AE094}"/>
                </a:ext>
              </a:extLst>
            </p:cNvPr>
            <p:cNvSpPr txBox="1"/>
            <p:nvPr/>
          </p:nvSpPr>
          <p:spPr>
            <a:xfrm>
              <a:off x="1833525" y="1305413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uisse Int'l" panose="020B0504000000000000" pitchFamily="34" charset="-78"/>
                  <a:cs typeface="Suisse Int'l" panose="020B0504000000000000" pitchFamily="34" charset="-78"/>
                </a:rPr>
                <a:t>FSM</a:t>
              </a:r>
              <a:endParaRPr lang="en-CA" dirty="0">
                <a:latin typeface="Suisse Int'l" panose="020B0504000000000000" pitchFamily="34" charset="-78"/>
                <a:cs typeface="Suisse Int'l" panose="020B0504000000000000" pitchFamily="34" charset="-78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C03B86D-427B-4007-91AA-426780AFCB08}"/>
                </a:ext>
              </a:extLst>
            </p:cNvPr>
            <p:cNvGrpSpPr/>
            <p:nvPr/>
          </p:nvGrpSpPr>
          <p:grpSpPr>
            <a:xfrm>
              <a:off x="6654105" y="2511727"/>
              <a:ext cx="2911623" cy="1088739"/>
              <a:chOff x="7990839" y="1601706"/>
              <a:chExt cx="2911623" cy="1088739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08047FC-1F2B-4C7B-ADBB-D57320BDA488}"/>
                  </a:ext>
                </a:extLst>
              </p:cNvPr>
              <p:cNvSpPr/>
              <p:nvPr/>
            </p:nvSpPr>
            <p:spPr>
              <a:xfrm>
                <a:off x="8336670" y="1601706"/>
                <a:ext cx="2219961" cy="1088739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94CB17-C4D4-4789-B747-7564E77E5082}"/>
                  </a:ext>
                </a:extLst>
              </p:cNvPr>
              <p:cNvSpPr txBox="1"/>
              <p:nvPr/>
            </p:nvSpPr>
            <p:spPr>
              <a:xfrm>
                <a:off x="9175468" y="1609583"/>
                <a:ext cx="5084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uisse Int'l" panose="020B0504000000000000" pitchFamily="34" charset="-78"/>
                    <a:cs typeface="Suisse Int'l" panose="020B0504000000000000" pitchFamily="34" charset="-78"/>
                  </a:rPr>
                  <a:t>SCD</a:t>
                </a:r>
                <a:endParaRPr lang="en-CA" sz="1200" dirty="0">
                  <a:latin typeface="Suisse Int'l" panose="020B0504000000000000" pitchFamily="34" charset="-78"/>
                  <a:cs typeface="Suisse Int'l" panose="020B0504000000000000" pitchFamily="34" charset="-78"/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1506E88-853B-4031-9E76-AB4DA012AF36}"/>
                  </a:ext>
                </a:extLst>
              </p:cNvPr>
              <p:cNvCxnSpPr/>
              <p:nvPr/>
            </p:nvCxnSpPr>
            <p:spPr>
              <a:xfrm flipH="1">
                <a:off x="7990840" y="1752598"/>
                <a:ext cx="34583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BD3390E-65EC-4200-84C9-EAA80E91C029}"/>
                  </a:ext>
                </a:extLst>
              </p:cNvPr>
              <p:cNvCxnSpPr/>
              <p:nvPr/>
            </p:nvCxnSpPr>
            <p:spPr>
              <a:xfrm flipH="1">
                <a:off x="7990839" y="2203938"/>
                <a:ext cx="34583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B8B2077-59A0-4DB7-B7B4-9EFAC6BEA7AF}"/>
                  </a:ext>
                </a:extLst>
              </p:cNvPr>
              <p:cNvCxnSpPr/>
              <p:nvPr/>
            </p:nvCxnSpPr>
            <p:spPr>
              <a:xfrm flipH="1">
                <a:off x="7990840" y="1925541"/>
                <a:ext cx="34583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641E1A-7F06-40F7-AB46-0A01E1456A77}"/>
                  </a:ext>
                </a:extLst>
              </p:cNvPr>
              <p:cNvSpPr txBox="1"/>
              <p:nvPr/>
            </p:nvSpPr>
            <p:spPr>
              <a:xfrm>
                <a:off x="8273931" y="1640007"/>
                <a:ext cx="101822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75000"/>
                      </a:schemeClr>
                    </a:solidFill>
                    <a:latin typeface="Suisse Int'l Mono Bold" panose="020B0809000000000000" pitchFamily="49" charset="0"/>
                  </a:rPr>
                  <a:t>clk</a:t>
                </a:r>
              </a:p>
              <a:p>
                <a:r>
                  <a:rPr lang="en-US" sz="1000" dirty="0">
                    <a:solidFill>
                      <a:schemeClr val="bg1">
                        <a:lumMod val="75000"/>
                      </a:schemeClr>
                    </a:solidFill>
                    <a:latin typeface="Suisse Int'l Mono Bold" panose="020B0809000000000000" pitchFamily="49" charset="0"/>
                  </a:rPr>
                  <a:t>rst</a:t>
                </a:r>
              </a:p>
              <a:p>
                <a:endParaRPr lang="en-US" sz="10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endParaRPr>
              </a:p>
              <a:p>
                <a:r>
                  <a:rPr lang="en-US" sz="1000" dirty="0">
                    <a:solidFill>
                      <a:schemeClr val="bg1">
                        <a:lumMod val="75000"/>
                      </a:schemeClr>
                    </a:solidFill>
                    <a:latin typeface="Suisse Int'l Mono Bold" panose="020B0809000000000000" pitchFamily="49" charset="0"/>
                  </a:rPr>
                  <a:t>scd_cycles</a:t>
                </a:r>
              </a:p>
              <a:p>
                <a:r>
                  <a:rPr lang="en-US" sz="1000" dirty="0">
                    <a:solidFill>
                      <a:schemeClr val="bg1">
                        <a:lumMod val="75000"/>
                      </a:schemeClr>
                    </a:solidFill>
                    <a:latin typeface="Suisse Int'l Mono Bold" panose="020B0809000000000000" pitchFamily="49" charset="0"/>
                  </a:rPr>
                  <a:t>scd_wr_en</a:t>
                </a:r>
              </a:p>
              <a:p>
                <a:r>
                  <a:rPr lang="en-US" sz="1000" dirty="0">
                    <a:solidFill>
                      <a:schemeClr val="bg1">
                        <a:lumMod val="75000"/>
                      </a:schemeClr>
                    </a:solidFill>
                    <a:latin typeface="Suisse Int'l Mono Bold" panose="020B0809000000000000" pitchFamily="49" charset="0"/>
                  </a:rPr>
                  <a:t>scd_cd_en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2903DA8-10AE-4E48-81B9-FD2C3EF3646A}"/>
                  </a:ext>
                </a:extLst>
              </p:cNvPr>
              <p:cNvCxnSpPr/>
              <p:nvPr/>
            </p:nvCxnSpPr>
            <p:spPr>
              <a:xfrm flipH="1">
                <a:off x="7990840" y="2356338"/>
                <a:ext cx="34583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5F512DC-0BC2-4746-8043-7798CFD6C8F6}"/>
                  </a:ext>
                </a:extLst>
              </p:cNvPr>
              <p:cNvCxnSpPr/>
              <p:nvPr/>
            </p:nvCxnSpPr>
            <p:spPr>
              <a:xfrm flipH="1">
                <a:off x="7990839" y="2532212"/>
                <a:ext cx="34583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A391EE6-0F4D-4EFD-925A-136BDF70B71B}"/>
                  </a:ext>
                </a:extLst>
              </p:cNvPr>
              <p:cNvCxnSpPr/>
              <p:nvPr/>
            </p:nvCxnSpPr>
            <p:spPr>
              <a:xfrm flipH="1">
                <a:off x="10556631" y="1758461"/>
                <a:ext cx="34583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7312B3-8F1A-4E95-97D1-0283F2C99941}"/>
                  </a:ext>
                </a:extLst>
              </p:cNvPr>
              <p:cNvSpPr txBox="1"/>
              <p:nvPr/>
            </p:nvSpPr>
            <p:spPr>
              <a:xfrm>
                <a:off x="10075726" y="1640007"/>
                <a:ext cx="5180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75000"/>
                      </a:schemeClr>
                    </a:solidFill>
                    <a:latin typeface="Suisse Int'l Mono Bold" panose="020B0809000000000000" pitchFamily="49" charset="0"/>
                  </a:rPr>
                  <a:t>done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882537-2061-4A47-855F-E1966C7B6D3D}"/>
                  </a:ext>
                </a:extLst>
              </p:cNvPr>
              <p:cNvSpPr txBox="1"/>
              <p:nvPr/>
            </p:nvSpPr>
            <p:spPr>
              <a:xfrm>
                <a:off x="9600593" y="2201567"/>
                <a:ext cx="781035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i="1" dirty="0">
                    <a:solidFill>
                      <a:schemeClr val="bg1">
                        <a:lumMod val="75000"/>
                      </a:schemeClr>
                    </a:solidFill>
                    <a:latin typeface="Fantasque Sans Mono" panose="020B0609020204030204" pitchFamily="49" charset="0"/>
                    <a:ea typeface="Fantasque Sans Mono" panose="020B0609020204030204" pitchFamily="49" charset="0"/>
                  </a:rPr>
                  <a:t>00016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CBB8246-D3D7-4F46-944C-663731D81C7A}"/>
                </a:ext>
              </a:extLst>
            </p:cNvPr>
            <p:cNvGrpSpPr/>
            <p:nvPr/>
          </p:nvGrpSpPr>
          <p:grpSpPr>
            <a:xfrm>
              <a:off x="6650630" y="5036666"/>
              <a:ext cx="2475554" cy="706741"/>
              <a:chOff x="7541725" y="3377792"/>
              <a:chExt cx="2475554" cy="70674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C44851E-FA0C-4AC0-97B5-B4E6DBDD0064}"/>
                  </a:ext>
                </a:extLst>
              </p:cNvPr>
              <p:cNvGrpSpPr/>
              <p:nvPr/>
            </p:nvGrpSpPr>
            <p:grpSpPr>
              <a:xfrm>
                <a:off x="7712884" y="3377792"/>
                <a:ext cx="2097553" cy="706741"/>
                <a:chOff x="7528663" y="1884059"/>
                <a:chExt cx="2097553" cy="706741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7C6D97-5FA2-4133-BDA3-3AC75F6C3D6C}"/>
                    </a:ext>
                  </a:extLst>
                </p:cNvPr>
                <p:cNvSpPr/>
                <p:nvPr/>
              </p:nvSpPr>
              <p:spPr>
                <a:xfrm>
                  <a:off x="7564346" y="1887443"/>
                  <a:ext cx="2061870" cy="70335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B3B776C-9590-4973-AC85-2356B15BC6D9}"/>
                    </a:ext>
                  </a:extLst>
                </p:cNvPr>
                <p:cNvSpPr txBox="1"/>
                <p:nvPr/>
              </p:nvSpPr>
              <p:spPr>
                <a:xfrm>
                  <a:off x="7528663" y="1884059"/>
                  <a:ext cx="14574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uisse Int'l" panose="020B0504000000000000" pitchFamily="34" charset="-78"/>
                      <a:cs typeface="Suisse Int'l" panose="020B0504000000000000" pitchFamily="34" charset="-78"/>
                    </a:rPr>
                    <a:t>Aperture Decoder</a:t>
                  </a:r>
                  <a:endParaRPr lang="en-CA" sz="1200" dirty="0">
                    <a:latin typeface="Suisse Int'l" panose="020B0504000000000000" pitchFamily="34" charset="-78"/>
                    <a:cs typeface="Suisse Int'l" panose="020B0504000000000000" pitchFamily="34" charset="-78"/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350F35-491B-413E-AF19-DDFCDC4A9630}"/>
                  </a:ext>
                </a:extLst>
              </p:cNvPr>
              <p:cNvSpPr txBox="1"/>
              <p:nvPr/>
            </p:nvSpPr>
            <p:spPr>
              <a:xfrm>
                <a:off x="7704022" y="3609742"/>
                <a:ext cx="12682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75000"/>
                      </a:schemeClr>
                    </a:solidFill>
                    <a:latin typeface="Suisse Int'l Mono Bold" panose="020B0809000000000000" pitchFamily="49" charset="0"/>
                  </a:rPr>
                  <a:t>fstop_setting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564384-6498-40F9-99D7-FD8090C96C47}"/>
                  </a:ext>
                </a:extLst>
              </p:cNvPr>
              <p:cNvSpPr txBox="1"/>
              <p:nvPr/>
            </p:nvSpPr>
            <p:spPr>
              <a:xfrm>
                <a:off x="8792211" y="3808442"/>
                <a:ext cx="10182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chemeClr val="bg1">
                        <a:lumMod val="75000"/>
                      </a:schemeClr>
                    </a:solidFill>
                    <a:latin typeface="Suisse Int'l Mono Bold" panose="020B0809000000000000" pitchFamily="49" charset="0"/>
                  </a:rPr>
                  <a:t>fstop_mult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71E737D-437D-421E-97E2-D0F326059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1725" y="3732855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81D6863-4FC4-409E-A941-FB41B1065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0438" y="3936586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ABBD2DE-FD26-48BA-ABAB-7A8B8C2E4ED1}"/>
                </a:ext>
              </a:extLst>
            </p:cNvPr>
            <p:cNvGrpSpPr/>
            <p:nvPr/>
          </p:nvGrpSpPr>
          <p:grpSpPr>
            <a:xfrm>
              <a:off x="6650630" y="4164019"/>
              <a:ext cx="2475554" cy="703357"/>
              <a:chOff x="7541726" y="4235121"/>
              <a:chExt cx="2475554" cy="70335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5DD6C1E-0F7F-418B-ACEC-D683C1765012}"/>
                  </a:ext>
                </a:extLst>
              </p:cNvPr>
              <p:cNvGrpSpPr/>
              <p:nvPr/>
            </p:nvGrpSpPr>
            <p:grpSpPr>
              <a:xfrm>
                <a:off x="7709332" y="4235121"/>
                <a:ext cx="2101106" cy="703357"/>
                <a:chOff x="7525110" y="1887443"/>
                <a:chExt cx="2101106" cy="703357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4E8EBEE1-96BB-4230-A8CE-4C54ABCDF4A4}"/>
                    </a:ext>
                  </a:extLst>
                </p:cNvPr>
                <p:cNvSpPr/>
                <p:nvPr/>
              </p:nvSpPr>
              <p:spPr>
                <a:xfrm>
                  <a:off x="7568758" y="1887443"/>
                  <a:ext cx="2057458" cy="70335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F3DB081-DF2D-43CC-A970-601D1F86493C}"/>
                    </a:ext>
                  </a:extLst>
                </p:cNvPr>
                <p:cNvSpPr txBox="1"/>
                <p:nvPr/>
              </p:nvSpPr>
              <p:spPr>
                <a:xfrm>
                  <a:off x="7525110" y="1887443"/>
                  <a:ext cx="1356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Suisse Int'l" panose="020B0504000000000000" pitchFamily="34" charset="-78"/>
                      <a:cs typeface="Suisse Int'l" panose="020B0504000000000000" pitchFamily="34" charset="-78"/>
                    </a:rPr>
                    <a:t>Shutter Decoder</a:t>
                  </a:r>
                  <a:endParaRPr lang="en-CA" sz="1200" dirty="0">
                    <a:latin typeface="Suisse Int'l" panose="020B0504000000000000" pitchFamily="34" charset="-78"/>
                    <a:cs typeface="Suisse Int'l" panose="020B0504000000000000" pitchFamily="34" charset="-78"/>
                  </a:endParaRP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2A162E-B53A-4A29-96B8-697CA4E79C43}"/>
                  </a:ext>
                </a:extLst>
              </p:cNvPr>
              <p:cNvSpPr txBox="1"/>
              <p:nvPr/>
            </p:nvSpPr>
            <p:spPr>
              <a:xfrm>
                <a:off x="7704022" y="4457254"/>
                <a:ext cx="14350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75000"/>
                      </a:schemeClr>
                    </a:solidFill>
                    <a:latin typeface="Suisse Int'l Mono Bold" panose="020B0809000000000000" pitchFamily="49" charset="0"/>
                  </a:rPr>
                  <a:t>shutter_setting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8DBAC1-A87C-45CB-B34E-F3C5C24F3AC7}"/>
                  </a:ext>
                </a:extLst>
              </p:cNvPr>
              <p:cNvSpPr txBox="1"/>
              <p:nvPr/>
            </p:nvSpPr>
            <p:spPr>
              <a:xfrm>
                <a:off x="8792212" y="4662227"/>
                <a:ext cx="10182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chemeClr val="bg1">
                        <a:lumMod val="75000"/>
                      </a:schemeClr>
                    </a:solidFill>
                    <a:latin typeface="Suisse Int'l Mono Bold" panose="020B0809000000000000" pitchFamily="49" charset="0"/>
                  </a:rPr>
                  <a:t>scd_cycles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97B6E7A-3BA6-4D70-AA05-8150C15F3B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1726" y="4586800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DDFFCE2-0B55-443E-891B-B3E5972E5F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0439" y="4790531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F70A8D-FEE1-4258-A7B1-FC0A4EF0C5A2}"/>
                </a:ext>
              </a:extLst>
            </p:cNvPr>
            <p:cNvSpPr/>
            <p:nvPr/>
          </p:nvSpPr>
          <p:spPr>
            <a:xfrm>
              <a:off x="2882896" y="2823338"/>
              <a:ext cx="2451635" cy="279200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473524B-914A-4042-908B-A03508FB85A8}"/>
                </a:ext>
              </a:extLst>
            </p:cNvPr>
            <p:cNvSpPr txBox="1"/>
            <p:nvPr/>
          </p:nvSpPr>
          <p:spPr>
            <a:xfrm>
              <a:off x="2846636" y="2796806"/>
              <a:ext cx="124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Suisse Int'l" panose="020B0504000000000000" pitchFamily="34" charset="-78"/>
                  <a:cs typeface="Suisse Int'l" panose="020B0504000000000000" pitchFamily="34" charset="-78"/>
                </a:rPr>
                <a:t>FSM Core</a:t>
              </a:r>
              <a:endParaRPr lang="en-CA" i="1" dirty="0">
                <a:latin typeface="Suisse Int'l" panose="020B0504000000000000" pitchFamily="34" charset="-78"/>
                <a:cs typeface="Suisse Int'l" panose="020B0504000000000000" pitchFamily="34" charset="-78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0EDAB8B-56F7-43E1-8143-A5C4F03F37D0}"/>
                </a:ext>
              </a:extLst>
            </p:cNvPr>
            <p:cNvSpPr txBox="1"/>
            <p:nvPr/>
          </p:nvSpPr>
          <p:spPr>
            <a:xfrm>
              <a:off x="2831880" y="3172630"/>
              <a:ext cx="1101584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clk</a:t>
              </a:r>
            </a:p>
            <a:p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reset</a:t>
              </a:r>
            </a:p>
            <a:p>
              <a:endParaRPr lang="en-US" sz="1000" dirty="0">
                <a:solidFill>
                  <a:schemeClr val="bg1">
                    <a:lumMod val="75000"/>
                  </a:schemeClr>
                </a:solidFill>
                <a:latin typeface="Suisse Int'l Mono Bold" panose="020B0809000000000000" pitchFamily="49" charset="0"/>
              </a:endParaRPr>
            </a:p>
            <a:p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mode_inc</a:t>
              </a:r>
            </a:p>
            <a:p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mode_dec</a:t>
              </a:r>
            </a:p>
            <a:p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fstop_inc</a:t>
              </a:r>
            </a:p>
            <a:p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fstop_dec</a:t>
              </a:r>
            </a:p>
            <a:p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shutter_inc</a:t>
              </a:r>
            </a:p>
            <a:p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shutter_dec</a:t>
              </a:r>
            </a:p>
            <a:p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shutter_btn</a:t>
              </a:r>
            </a:p>
            <a:p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sensor_data</a:t>
              </a:r>
            </a:p>
            <a:p>
              <a:endParaRPr lang="en-US" sz="1000" dirty="0">
                <a:solidFill>
                  <a:schemeClr val="bg1">
                    <a:lumMod val="75000"/>
                  </a:schemeClr>
                </a:solidFill>
                <a:latin typeface="Suisse Int'l Mono Bold" panose="020B0809000000000000" pitchFamily="49" charset="0"/>
              </a:endParaRPr>
            </a:p>
            <a:p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power_on</a:t>
              </a:r>
            </a:p>
            <a:p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fstop_mult</a:t>
              </a:r>
            </a:p>
            <a:p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scd_done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6F9797-F3FF-40DE-81CF-07FE26DA2567}"/>
                </a:ext>
              </a:extLst>
            </p:cNvPr>
            <p:cNvCxnSpPr>
              <a:cxnSpLocks/>
            </p:cNvCxnSpPr>
            <p:nvPr/>
          </p:nvCxnSpPr>
          <p:spPr>
            <a:xfrm>
              <a:off x="2676055" y="3311130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8FA9291-0C25-4541-985F-07FE570A2C70}"/>
                </a:ext>
              </a:extLst>
            </p:cNvPr>
            <p:cNvCxnSpPr>
              <a:cxnSpLocks/>
            </p:cNvCxnSpPr>
            <p:nvPr/>
          </p:nvCxnSpPr>
          <p:spPr>
            <a:xfrm>
              <a:off x="2676055" y="3449243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D097CB5-5D08-4847-879E-1F7E66038FD9}"/>
                </a:ext>
              </a:extLst>
            </p:cNvPr>
            <p:cNvGrpSpPr/>
            <p:nvPr/>
          </p:nvGrpSpPr>
          <p:grpSpPr>
            <a:xfrm>
              <a:off x="2676055" y="3752353"/>
              <a:ext cx="206841" cy="1068489"/>
              <a:chOff x="2676055" y="3752353"/>
              <a:chExt cx="206841" cy="1068489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C5CE657-3C55-4995-8001-E24B8D15E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3752353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A4A8B37-35F9-4206-A899-35B253A27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3901680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3EC7A79-CF92-42F3-8C84-7A24783CBE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064948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E7B0342-5DCD-4F6A-833C-557339019F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206480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78EB46F-EF55-47F1-ACD1-125B99CB7E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349355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040A55E-37C6-46EA-9C9D-CA4CF11DD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495491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845D63D-4546-41B3-971B-929AF7848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654155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4CC653F-5847-4D89-8EB3-88F915C25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820842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5267F38-8295-4ADC-AAA9-7CF38B4F5C76}"/>
                </a:ext>
              </a:extLst>
            </p:cNvPr>
            <p:cNvCxnSpPr>
              <a:cxnSpLocks/>
            </p:cNvCxnSpPr>
            <p:nvPr/>
          </p:nvCxnSpPr>
          <p:spPr>
            <a:xfrm>
              <a:off x="5334531" y="3311130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3B547DA-11EC-44F2-B2C8-142205B2A6BE}"/>
                </a:ext>
              </a:extLst>
            </p:cNvPr>
            <p:cNvCxnSpPr>
              <a:cxnSpLocks/>
            </p:cNvCxnSpPr>
            <p:nvPr/>
          </p:nvCxnSpPr>
          <p:spPr>
            <a:xfrm>
              <a:off x="5334531" y="3463530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9949645-F40E-479C-84C0-BEF91E14333F}"/>
                </a:ext>
              </a:extLst>
            </p:cNvPr>
            <p:cNvSpPr txBox="1"/>
            <p:nvPr/>
          </p:nvSpPr>
          <p:spPr>
            <a:xfrm>
              <a:off x="3783826" y="3184234"/>
              <a:ext cx="1601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output_data</a:t>
              </a:r>
            </a:p>
            <a:p>
              <a:pPr algn="r"/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output_data_valid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37BF93F-93DF-4253-9C0F-785B8503626E}"/>
                </a:ext>
              </a:extLst>
            </p:cNvPr>
            <p:cNvCxnSpPr>
              <a:cxnSpLocks/>
            </p:cNvCxnSpPr>
            <p:nvPr/>
          </p:nvCxnSpPr>
          <p:spPr>
            <a:xfrm>
              <a:off x="2676054" y="5131504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0574D7-9E41-484B-BAC1-60DAED050220}"/>
                </a:ext>
              </a:extLst>
            </p:cNvPr>
            <p:cNvSpPr/>
            <p:nvPr/>
          </p:nvSpPr>
          <p:spPr>
            <a:xfrm>
              <a:off x="3341003" y="3699888"/>
              <a:ext cx="204454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 </a:t>
              </a:r>
            </a:p>
            <a:p>
              <a:pPr algn="r"/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scd_wr_en</a:t>
              </a:r>
            </a:p>
            <a:p>
              <a:pPr algn="r"/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scd_cd_en</a:t>
              </a:r>
            </a:p>
            <a:p>
              <a:pPr algn="r"/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fstop_setting</a:t>
              </a:r>
            </a:p>
            <a:p>
              <a:pPr algn="r"/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shutter_setting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5C666BD-D6BC-4F6E-97D7-8BC3B5EC2841}"/>
                </a:ext>
              </a:extLst>
            </p:cNvPr>
            <p:cNvCxnSpPr>
              <a:cxnSpLocks/>
            </p:cNvCxnSpPr>
            <p:nvPr/>
          </p:nvCxnSpPr>
          <p:spPr>
            <a:xfrm>
              <a:off x="5334531" y="3985412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6A34D6-98C7-4492-85B8-B0CF9F9C8EEC}"/>
                </a:ext>
              </a:extLst>
            </p:cNvPr>
            <p:cNvCxnSpPr>
              <a:cxnSpLocks/>
            </p:cNvCxnSpPr>
            <p:nvPr/>
          </p:nvCxnSpPr>
          <p:spPr>
            <a:xfrm>
              <a:off x="5334531" y="4133049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DDFABB7-08E6-45DA-8688-8766BCAA5117}"/>
                </a:ext>
              </a:extLst>
            </p:cNvPr>
            <p:cNvCxnSpPr>
              <a:cxnSpLocks/>
            </p:cNvCxnSpPr>
            <p:nvPr/>
          </p:nvCxnSpPr>
          <p:spPr>
            <a:xfrm>
              <a:off x="5334531" y="4288522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2C356FE-AAFE-4E5B-95F3-450777902026}"/>
                </a:ext>
              </a:extLst>
            </p:cNvPr>
            <p:cNvCxnSpPr>
              <a:cxnSpLocks/>
            </p:cNvCxnSpPr>
            <p:nvPr/>
          </p:nvCxnSpPr>
          <p:spPr>
            <a:xfrm>
              <a:off x="5334531" y="4437849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1363211-197D-4355-8645-10FCA19CD47C}"/>
                </a:ext>
              </a:extLst>
            </p:cNvPr>
            <p:cNvCxnSpPr>
              <a:cxnSpLocks/>
            </p:cNvCxnSpPr>
            <p:nvPr/>
          </p:nvCxnSpPr>
          <p:spPr>
            <a:xfrm>
              <a:off x="2676054" y="5283904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CD4458C-9DE2-469D-86F0-5BC12251A858}"/>
                </a:ext>
              </a:extLst>
            </p:cNvPr>
            <p:cNvCxnSpPr>
              <a:cxnSpLocks/>
            </p:cNvCxnSpPr>
            <p:nvPr/>
          </p:nvCxnSpPr>
          <p:spPr>
            <a:xfrm>
              <a:off x="2670192" y="5442166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408310F-7FFA-4C0D-8E6C-6152CFE2527E}"/>
                </a:ext>
              </a:extLst>
            </p:cNvPr>
            <p:cNvGrpSpPr/>
            <p:nvPr/>
          </p:nvGrpSpPr>
          <p:grpSpPr>
            <a:xfrm>
              <a:off x="2679717" y="1469372"/>
              <a:ext cx="2074923" cy="980572"/>
              <a:chOff x="2741399" y="1179165"/>
              <a:chExt cx="2074923" cy="980572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6DD6625-4A83-434C-B52A-8EB392E741E4}"/>
                  </a:ext>
                </a:extLst>
              </p:cNvPr>
              <p:cNvGrpSpPr/>
              <p:nvPr/>
            </p:nvGrpSpPr>
            <p:grpSpPr>
              <a:xfrm>
                <a:off x="2741399" y="1179165"/>
                <a:ext cx="1865224" cy="980572"/>
                <a:chOff x="8972550" y="1919794"/>
                <a:chExt cx="1865224" cy="980572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B14EA1F5-591F-4FDF-AE04-FB113857CB01}"/>
                    </a:ext>
                  </a:extLst>
                </p:cNvPr>
                <p:cNvGrpSpPr/>
                <p:nvPr/>
              </p:nvGrpSpPr>
              <p:grpSpPr>
                <a:xfrm>
                  <a:off x="9124713" y="1919794"/>
                  <a:ext cx="1713061" cy="738414"/>
                  <a:chOff x="8559357" y="1852386"/>
                  <a:chExt cx="1713061" cy="738414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169862D0-F3E0-42B2-B341-51879A0D07EB}"/>
                      </a:ext>
                    </a:extLst>
                  </p:cNvPr>
                  <p:cNvSpPr/>
                  <p:nvPr/>
                </p:nvSpPr>
                <p:spPr>
                  <a:xfrm>
                    <a:off x="8619674" y="1887443"/>
                    <a:ext cx="1652744" cy="70335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6E7A26A-0997-497A-9C05-80C5DC8C636A}"/>
                      </a:ext>
                    </a:extLst>
                  </p:cNvPr>
                  <p:cNvSpPr txBox="1"/>
                  <p:nvPr/>
                </p:nvSpPr>
                <p:spPr>
                  <a:xfrm>
                    <a:off x="8559357" y="1852386"/>
                    <a:ext cx="108074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latin typeface="Suisse Int'l" panose="020B0504000000000000" pitchFamily="34" charset="-78"/>
                        <a:cs typeface="Suisse Int'l" panose="020B0504000000000000" pitchFamily="34" charset="-78"/>
                      </a:rPr>
                      <a:t>PowerBtn FF</a:t>
                    </a:r>
                    <a:endParaRPr lang="en-CA" sz="1200" dirty="0">
                      <a:latin typeface="Suisse Int'l" panose="020B0504000000000000" pitchFamily="34" charset="-78"/>
                      <a:cs typeface="Suisse Int'l" panose="020B0504000000000000" pitchFamily="34" charset="-78"/>
                    </a:endParaRPr>
                  </a:p>
                </p:txBody>
              </p:sp>
              <p:sp>
                <p:nvSpPr>
                  <p:cNvPr id="9" name="Isosceles Triangle 8">
                    <a:extLst>
                      <a:ext uri="{FF2B5EF4-FFF2-40B4-BE49-F238E27FC236}">
                        <a16:creationId xmlns:a16="http://schemas.microsoft.com/office/drawing/2014/main" id="{5B3C03F9-E61F-47F1-8F28-F27DFC402D48}"/>
                      </a:ext>
                    </a:extLst>
                  </p:cNvPr>
                  <p:cNvSpPr/>
                  <p:nvPr/>
                </p:nvSpPr>
                <p:spPr>
                  <a:xfrm>
                    <a:off x="8839200" y="2391508"/>
                    <a:ext cx="169985" cy="199292"/>
                  </a:xfrm>
                  <a:prstGeom prst="triangl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/>
                  </a:p>
                </p:txBody>
              </p:sp>
              <p:sp>
                <p:nvSpPr>
                  <p:cNvPr id="10" name="Isosceles Triangle 9">
                    <a:extLst>
                      <a:ext uri="{FF2B5EF4-FFF2-40B4-BE49-F238E27FC236}">
                        <a16:creationId xmlns:a16="http://schemas.microsoft.com/office/drawing/2014/main" id="{A59D8AB8-2A72-46A0-8F6E-66DC91F798F6}"/>
                      </a:ext>
                    </a:extLst>
                  </p:cNvPr>
                  <p:cNvSpPr/>
                  <p:nvPr/>
                </p:nvSpPr>
                <p:spPr>
                  <a:xfrm>
                    <a:off x="9169051" y="2391508"/>
                    <a:ext cx="169985" cy="199292"/>
                  </a:xfrm>
                  <a:prstGeom prst="triangl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/>
                  </a:p>
                </p:txBody>
              </p:sp>
            </p:grpSp>
            <p:cxnSp>
              <p:nvCxnSpPr>
                <p:cNvPr id="26" name="Connector: Elbow 25">
                  <a:extLst>
                    <a:ext uri="{FF2B5EF4-FFF2-40B4-BE49-F238E27FC236}">
                      <a16:creationId xmlns:a16="http://schemas.microsoft.com/office/drawing/2014/main" id="{D600D55B-67C8-44E9-8735-FF3E9723155E}"/>
                    </a:ext>
                  </a:extLst>
                </p:cNvPr>
                <p:cNvCxnSpPr>
                  <a:cxnSpLocks/>
                  <a:stCxn id="9" idx="3"/>
                </p:cNvCxnSpPr>
                <p:nvPr/>
              </p:nvCxnSpPr>
              <p:spPr>
                <a:xfrm rot="5400000">
                  <a:off x="9181362" y="2466591"/>
                  <a:ext cx="116570" cy="499805"/>
                </a:xfrm>
                <a:prstGeom prst="bentConnector2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or: Elbow 27">
                  <a:extLst>
                    <a:ext uri="{FF2B5EF4-FFF2-40B4-BE49-F238E27FC236}">
                      <a16:creationId xmlns:a16="http://schemas.microsoft.com/office/drawing/2014/main" id="{3DBD1F64-4C9C-4A43-861D-A171D5EC4DE4}"/>
                    </a:ext>
                  </a:extLst>
                </p:cNvPr>
                <p:cNvCxnSpPr>
                  <a:cxnSpLocks/>
                  <a:stCxn id="10" idx="3"/>
                </p:cNvCxnSpPr>
                <p:nvPr/>
              </p:nvCxnSpPr>
              <p:spPr>
                <a:xfrm rot="5400000">
                  <a:off x="9274896" y="2355862"/>
                  <a:ext cx="242158" cy="846850"/>
                </a:xfrm>
                <a:prstGeom prst="bentConnector2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60010E6-30E5-4621-96C5-E2DA55C7BBE7}"/>
                    </a:ext>
                  </a:extLst>
                </p:cNvPr>
                <p:cNvSpPr txBox="1"/>
                <p:nvPr/>
              </p:nvSpPr>
              <p:spPr>
                <a:xfrm>
                  <a:off x="9602032" y="2255769"/>
                  <a:ext cx="4347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000" dirty="0">
                      <a:solidFill>
                        <a:schemeClr val="bg1">
                          <a:lumMod val="75000"/>
                        </a:schemeClr>
                      </a:solidFill>
                      <a:latin typeface="Suisse Int'l Mono Bold" panose="020B0809000000000000" pitchFamily="49" charset="0"/>
                    </a:rPr>
                    <a:t>rst</a:t>
                  </a:r>
                </a:p>
              </p:txBody>
            </p: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7D82462-388E-403B-BFFD-B7AD297A50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9481" y="1565900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6D0F0FD-681B-4B94-BB58-F42E076FDBBF}"/>
                  </a:ext>
                </a:extLst>
              </p:cNvPr>
              <p:cNvSpPr txBox="1"/>
              <p:nvPr/>
            </p:nvSpPr>
            <p:spPr>
              <a:xfrm>
                <a:off x="3796859" y="1443316"/>
                <a:ext cx="8515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75000"/>
                      </a:schemeClr>
                    </a:solidFill>
                    <a:latin typeface="Suisse Int'l Mono Bold" panose="020B0809000000000000" pitchFamily="49" charset="0"/>
                  </a:rPr>
                  <a:t>power_on</a:t>
                </a: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777DA30-CD47-4052-86DA-D7DD003BD25D}"/>
                </a:ext>
              </a:extLst>
            </p:cNvPr>
            <p:cNvCxnSpPr/>
            <p:nvPr/>
          </p:nvCxnSpPr>
          <p:spPr>
            <a:xfrm flipH="1">
              <a:off x="6178062" y="3111588"/>
              <a:ext cx="4725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93228E6-3825-48E9-88D8-3D55736EE288}"/>
                </a:ext>
              </a:extLst>
            </p:cNvPr>
            <p:cNvCxnSpPr/>
            <p:nvPr/>
          </p:nvCxnSpPr>
          <p:spPr>
            <a:xfrm>
              <a:off x="6189785" y="3111588"/>
              <a:ext cx="0" cy="7900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2ABC3B-4B43-4CA1-B211-876BD28E74F9}"/>
                </a:ext>
              </a:extLst>
            </p:cNvPr>
            <p:cNvCxnSpPr>
              <a:cxnSpLocks/>
            </p:cNvCxnSpPr>
            <p:nvPr/>
          </p:nvCxnSpPr>
          <p:spPr>
            <a:xfrm>
              <a:off x="6189785" y="3901680"/>
              <a:ext cx="29363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F1E34CF-891D-423F-B8C8-15259965D047}"/>
                </a:ext>
              </a:extLst>
            </p:cNvPr>
            <p:cNvCxnSpPr/>
            <p:nvPr/>
          </p:nvCxnSpPr>
          <p:spPr>
            <a:xfrm flipV="1">
              <a:off x="9126184" y="3901680"/>
              <a:ext cx="0" cy="8125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396141B3-E167-4CDC-8308-0C68C8FDEB2F}"/>
                </a:ext>
              </a:extLst>
            </p:cNvPr>
            <p:cNvCxnSpPr/>
            <p:nvPr/>
          </p:nvCxnSpPr>
          <p:spPr>
            <a:xfrm>
              <a:off x="5541372" y="4437849"/>
              <a:ext cx="1109258" cy="77848"/>
            </a:xfrm>
            <a:prstGeom prst="bentConnector3">
              <a:avLst>
                <a:gd name="adj1" fmla="val 3467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D1E0A7E2-F09C-4D38-877B-8A569FFB7263}"/>
                </a:ext>
              </a:extLst>
            </p:cNvPr>
            <p:cNvCxnSpPr/>
            <p:nvPr/>
          </p:nvCxnSpPr>
          <p:spPr>
            <a:xfrm>
              <a:off x="5541372" y="4302518"/>
              <a:ext cx="1109258" cy="1089208"/>
            </a:xfrm>
            <a:prstGeom prst="bentConnector3">
              <a:avLst>
                <a:gd name="adj1" fmla="val 57398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F0EDEE36-56C3-4AE8-B0ED-EC871A777209}"/>
                </a:ext>
              </a:extLst>
            </p:cNvPr>
            <p:cNvCxnSpPr/>
            <p:nvPr/>
          </p:nvCxnSpPr>
          <p:spPr>
            <a:xfrm flipV="1">
              <a:off x="5541372" y="3449243"/>
              <a:ext cx="1109258" cy="681532"/>
            </a:xfrm>
            <a:prstGeom prst="bentConnector3">
              <a:avLst>
                <a:gd name="adj1" fmla="val 3467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6AC0CD59-8D89-41BD-A31E-8240B8209707}"/>
                </a:ext>
              </a:extLst>
            </p:cNvPr>
            <p:cNvCxnSpPr/>
            <p:nvPr/>
          </p:nvCxnSpPr>
          <p:spPr>
            <a:xfrm flipV="1">
              <a:off x="5541372" y="3266359"/>
              <a:ext cx="1109258" cy="719053"/>
            </a:xfrm>
            <a:prstGeom prst="bentConnector3">
              <a:avLst>
                <a:gd name="adj1" fmla="val 4683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AE80D13-A889-4E37-AA82-FFE830955824}"/>
                </a:ext>
              </a:extLst>
            </p:cNvPr>
            <p:cNvCxnSpPr/>
            <p:nvPr/>
          </p:nvCxnSpPr>
          <p:spPr>
            <a:xfrm>
              <a:off x="9565728" y="2662617"/>
              <a:ext cx="0" cy="32692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5FD4182-C26A-4BAC-9212-264671A27EAF}"/>
                </a:ext>
              </a:extLst>
            </p:cNvPr>
            <p:cNvCxnSpPr/>
            <p:nvPr/>
          </p:nvCxnSpPr>
          <p:spPr>
            <a:xfrm flipH="1">
              <a:off x="2670192" y="5937738"/>
              <a:ext cx="68955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BDEA00B-06DC-4EDF-86C7-4A820006E251}"/>
                </a:ext>
              </a:extLst>
            </p:cNvPr>
            <p:cNvCxnSpPr/>
            <p:nvPr/>
          </p:nvCxnSpPr>
          <p:spPr>
            <a:xfrm flipV="1">
              <a:off x="2670192" y="5442166"/>
              <a:ext cx="0" cy="4897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E8133A9-4CE2-48A6-8A24-5F7DE66F18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2840" y="2449944"/>
              <a:ext cx="0" cy="9992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8DD5A9D-1BD8-441C-B150-822FA851F04E}"/>
                </a:ext>
              </a:extLst>
            </p:cNvPr>
            <p:cNvCxnSpPr/>
            <p:nvPr/>
          </p:nvCxnSpPr>
          <p:spPr>
            <a:xfrm>
              <a:off x="3526566" y="2449944"/>
              <a:ext cx="3124064" cy="399521"/>
            </a:xfrm>
            <a:prstGeom prst="bentConnector3">
              <a:avLst>
                <a:gd name="adj1" fmla="val 9071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5177226-F6C9-4659-9C17-AA999EF55E5A}"/>
                </a:ext>
              </a:extLst>
            </p:cNvPr>
            <p:cNvCxnSpPr/>
            <p:nvPr/>
          </p:nvCxnSpPr>
          <p:spPr>
            <a:xfrm>
              <a:off x="2450123" y="2449944"/>
              <a:ext cx="22006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C78A27-65A2-44FB-842A-8FD3F72D74B8}"/>
                </a:ext>
              </a:extLst>
            </p:cNvPr>
            <p:cNvCxnSpPr/>
            <p:nvPr/>
          </p:nvCxnSpPr>
          <p:spPr>
            <a:xfrm>
              <a:off x="2450123" y="3449243"/>
              <a:ext cx="2295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5A51278-8FEF-4627-82A5-BD95C086D6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9717" y="2649704"/>
              <a:ext cx="0" cy="6614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929961E-7875-48DB-BB9B-133567C448E8}"/>
                </a:ext>
              </a:extLst>
            </p:cNvPr>
            <p:cNvCxnSpPr/>
            <p:nvPr/>
          </p:nvCxnSpPr>
          <p:spPr>
            <a:xfrm flipH="1">
              <a:off x="2679717" y="2649704"/>
              <a:ext cx="397091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Arrow: Pentagon 131">
              <a:extLst>
                <a:ext uri="{FF2B5EF4-FFF2-40B4-BE49-F238E27FC236}">
                  <a16:creationId xmlns:a16="http://schemas.microsoft.com/office/drawing/2014/main" id="{1EE6C89F-9286-480D-BF64-9BF1731E2F7B}"/>
                </a:ext>
              </a:extLst>
            </p:cNvPr>
            <p:cNvSpPr/>
            <p:nvPr/>
          </p:nvSpPr>
          <p:spPr>
            <a:xfrm>
              <a:off x="2447463" y="5055302"/>
              <a:ext cx="229594" cy="158664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000" dirty="0">
                  <a:latin typeface="Suisse Int'l Mono Bold" panose="020B0809000000000000" pitchFamily="49" charset="0"/>
                </a:rPr>
                <a:t>A</a:t>
              </a:r>
            </a:p>
          </p:txBody>
        </p:sp>
        <p:sp>
          <p:nvSpPr>
            <p:cNvPr id="133" name="Arrow: Pentagon 132">
              <a:extLst>
                <a:ext uri="{FF2B5EF4-FFF2-40B4-BE49-F238E27FC236}">
                  <a16:creationId xmlns:a16="http://schemas.microsoft.com/office/drawing/2014/main" id="{190D2AFC-EC19-478B-9317-18165FBFAE99}"/>
                </a:ext>
              </a:extLst>
            </p:cNvPr>
            <p:cNvSpPr/>
            <p:nvPr/>
          </p:nvSpPr>
          <p:spPr>
            <a:xfrm flipH="1">
              <a:off x="4752414" y="1766502"/>
              <a:ext cx="260256" cy="181347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000" dirty="0">
                  <a:latin typeface="Suisse Int'l Mono Bold" panose="020B0809000000000000" pitchFamily="49" charset="0"/>
                </a:rPr>
                <a:t>A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C712804-5709-49F1-B90D-C7C2AF1E825F}"/>
                </a:ext>
              </a:extLst>
            </p:cNvPr>
            <p:cNvCxnSpPr>
              <a:cxnSpLocks/>
            </p:cNvCxnSpPr>
            <p:nvPr/>
          </p:nvCxnSpPr>
          <p:spPr>
            <a:xfrm>
              <a:off x="9126184" y="5595460"/>
              <a:ext cx="0" cy="518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07018D-7103-49E2-BCD9-1E15CED624D6}"/>
                </a:ext>
              </a:extLst>
            </p:cNvPr>
            <p:cNvCxnSpPr/>
            <p:nvPr/>
          </p:nvCxnSpPr>
          <p:spPr>
            <a:xfrm flipH="1">
              <a:off x="2462840" y="6113585"/>
              <a:ext cx="66633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30D6097-D6EA-49FF-8242-C9635C242E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2840" y="5283904"/>
              <a:ext cx="0" cy="8296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305816F-DB73-49DE-B8F9-F5B111DA5B37}"/>
                </a:ext>
              </a:extLst>
            </p:cNvPr>
            <p:cNvCxnSpPr/>
            <p:nvPr/>
          </p:nvCxnSpPr>
          <p:spPr>
            <a:xfrm>
              <a:off x="2462840" y="5283904"/>
              <a:ext cx="2142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32866457-928E-410E-BEA0-4F700D243A8D}"/>
                </a:ext>
              </a:extLst>
            </p:cNvPr>
            <p:cNvGrpSpPr/>
            <p:nvPr/>
          </p:nvGrpSpPr>
          <p:grpSpPr>
            <a:xfrm>
              <a:off x="1846178" y="3749352"/>
              <a:ext cx="206841" cy="1068489"/>
              <a:chOff x="2676055" y="3752353"/>
              <a:chExt cx="206841" cy="1068489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1760476B-67EE-4EFF-9C7A-E01B35535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3752353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711125F6-FBFF-4B1C-8B17-B52D81CB3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3901680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9CC845A-4F0C-4627-89F8-60BC0852A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064948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1866771-8F58-4F7E-B855-7B32D02993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206480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8E8A84C-89A1-4361-BD72-FB39AB87D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349355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06ADB51A-363D-4525-9A1E-9FF2C16A49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495491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0FE1EB9B-C96D-4059-B895-422CC632A6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654155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FAAF6C4E-18EB-41C7-99C9-6B5C9822C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820842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601A906F-126D-4982-8B26-7B246C401B0F}"/>
                </a:ext>
              </a:extLst>
            </p:cNvPr>
            <p:cNvGrpSpPr/>
            <p:nvPr/>
          </p:nvGrpSpPr>
          <p:grpSpPr>
            <a:xfrm>
              <a:off x="2058329" y="3749352"/>
              <a:ext cx="623556" cy="1068489"/>
              <a:chOff x="2676055" y="3752353"/>
              <a:chExt cx="206841" cy="1068489"/>
            </a:xfrm>
          </p:grpSpPr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7A8AED4E-8532-4A65-864C-6E8CF041A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3752353"/>
                <a:ext cx="20684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C2538969-511C-4F73-98B0-CEDC70B717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3901680"/>
                <a:ext cx="20684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6E76DFE6-AB1A-4D70-AF8F-B51686639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064948"/>
                <a:ext cx="20684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2264D1AA-77E7-4BD1-8AA4-F4F593E049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206480"/>
                <a:ext cx="20684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2190479E-CFDE-494C-8C8F-1CB3AE763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349355"/>
                <a:ext cx="20684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F28C5E6F-65B8-4AC6-86DC-DE68C4531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495491"/>
                <a:ext cx="20684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6D0D270E-281F-4E41-86BC-C5C8E78C3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654155"/>
                <a:ext cx="20684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29A2B4A-8D1B-4BEA-9882-E05F62938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820842"/>
                <a:ext cx="20684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856B94-508E-44C2-8637-0BB342D0862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888" y="2318991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9AB14C8-91FC-4A94-8F22-C5A00843AD9E}"/>
                </a:ext>
              </a:extLst>
            </p:cNvPr>
            <p:cNvCxnSpPr>
              <a:cxnSpLocks/>
            </p:cNvCxnSpPr>
            <p:nvPr/>
          </p:nvCxnSpPr>
          <p:spPr>
            <a:xfrm>
              <a:off x="2064039" y="2318991"/>
              <a:ext cx="6908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7C41C081-BAE6-4EE5-9DD6-E2B616B60001}"/>
                </a:ext>
              </a:extLst>
            </p:cNvPr>
            <p:cNvSpPr txBox="1"/>
            <p:nvPr/>
          </p:nvSpPr>
          <p:spPr>
            <a:xfrm>
              <a:off x="3335131" y="2155667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Suisse Int'l Mono Bold" panose="020B0809000000000000" pitchFamily="49" charset="0"/>
                </a:rPr>
                <a:t>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B7FE427-A2FA-46D6-B839-E65456226C56}"/>
                </a:ext>
              </a:extLst>
            </p:cNvPr>
            <p:cNvSpPr txBox="1"/>
            <p:nvPr/>
          </p:nvSpPr>
          <p:spPr>
            <a:xfrm>
              <a:off x="2489224" y="3020853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Suisse Int'l Mono Bold" panose="020B0809000000000000" pitchFamily="49" charset="0"/>
                </a:rPr>
                <a:t>.</a:t>
              </a:r>
            </a:p>
          </p:txBody>
        </p: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0458EC2-C9FD-4A63-B7E6-5F6714FA1866}"/>
                </a:ext>
              </a:extLst>
            </p:cNvPr>
            <p:cNvCxnSpPr>
              <a:cxnSpLocks/>
            </p:cNvCxnSpPr>
            <p:nvPr/>
          </p:nvCxnSpPr>
          <p:spPr>
            <a:xfrm>
              <a:off x="1840868" y="3443767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EC7D00C-4139-4091-B22C-1663772E2421}"/>
                </a:ext>
              </a:extLst>
            </p:cNvPr>
            <p:cNvCxnSpPr>
              <a:cxnSpLocks/>
            </p:cNvCxnSpPr>
            <p:nvPr/>
          </p:nvCxnSpPr>
          <p:spPr>
            <a:xfrm>
              <a:off x="2053019" y="3443767"/>
              <a:ext cx="6908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4A1D9D8-E70C-4C7F-BA01-B4FF5AF4E178}"/>
                </a:ext>
              </a:extLst>
            </p:cNvPr>
            <p:cNvCxnSpPr>
              <a:cxnSpLocks/>
            </p:cNvCxnSpPr>
            <p:nvPr/>
          </p:nvCxnSpPr>
          <p:spPr>
            <a:xfrm>
              <a:off x="1833525" y="3311129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238159B-3167-40BE-A363-E13EBCB2C08F}"/>
                </a:ext>
              </a:extLst>
            </p:cNvPr>
            <p:cNvCxnSpPr>
              <a:cxnSpLocks/>
            </p:cNvCxnSpPr>
            <p:nvPr/>
          </p:nvCxnSpPr>
          <p:spPr>
            <a:xfrm>
              <a:off x="2045676" y="3311129"/>
              <a:ext cx="6908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89C1D0B2-1C85-4C72-AB6B-4F52ADDB0810}"/>
                </a:ext>
              </a:extLst>
            </p:cNvPr>
            <p:cNvSpPr txBox="1"/>
            <p:nvPr/>
          </p:nvSpPr>
          <p:spPr>
            <a:xfrm>
              <a:off x="2273067" y="3155770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Suisse Int'l Mono Bold" panose="020B0809000000000000" pitchFamily="49" charset="0"/>
                </a:rPr>
                <a:t>.</a:t>
              </a:r>
            </a:p>
          </p:txBody>
        </p:sp>
        <p:cxnSp>
          <p:nvCxnSpPr>
            <p:cNvPr id="194" name="Connector: Elbow 193">
              <a:extLst>
                <a:ext uri="{FF2B5EF4-FFF2-40B4-BE49-F238E27FC236}">
                  <a16:creationId xmlns:a16="http://schemas.microsoft.com/office/drawing/2014/main" id="{16E85371-CA85-4123-BBBA-1AF9EBF79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1372" y="2125927"/>
              <a:ext cx="4604951" cy="1185202"/>
            </a:xfrm>
            <a:prstGeom prst="bentConnector3">
              <a:avLst>
                <a:gd name="adj1" fmla="val 621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Connector: Elbow 196">
              <a:extLst>
                <a:ext uri="{FF2B5EF4-FFF2-40B4-BE49-F238E27FC236}">
                  <a16:creationId xmlns:a16="http://schemas.microsoft.com/office/drawing/2014/main" id="{0E01E0D5-C4DB-4DBA-A2BD-91698AD44D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1372" y="1992625"/>
              <a:ext cx="4604951" cy="1475956"/>
            </a:xfrm>
            <a:prstGeom prst="bentConnector3">
              <a:avLst>
                <a:gd name="adj1" fmla="val 303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B261042-376F-4026-8912-D3A246D3FFA6}"/>
                </a:ext>
              </a:extLst>
            </p:cNvPr>
            <p:cNvCxnSpPr>
              <a:cxnSpLocks/>
            </p:cNvCxnSpPr>
            <p:nvPr/>
          </p:nvCxnSpPr>
          <p:spPr>
            <a:xfrm>
              <a:off x="9939482" y="2125927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18C4AACC-6B3F-4E5F-B2D5-E6220FD582B6}"/>
                </a:ext>
              </a:extLst>
            </p:cNvPr>
            <p:cNvCxnSpPr>
              <a:cxnSpLocks/>
            </p:cNvCxnSpPr>
            <p:nvPr/>
          </p:nvCxnSpPr>
          <p:spPr>
            <a:xfrm>
              <a:off x="9932139" y="1993289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D5D9A69-260D-4DC2-861D-06B2EAE45F4B}"/>
                </a:ext>
              </a:extLst>
            </p:cNvPr>
            <p:cNvSpPr txBox="1"/>
            <p:nvPr/>
          </p:nvSpPr>
          <p:spPr>
            <a:xfrm>
              <a:off x="775996" y="3185823"/>
              <a:ext cx="1101648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Suisse Int'l Mono Bold" panose="020B0809000000000000" pitchFamily="49" charset="0"/>
                </a:rPr>
                <a:t>clk</a:t>
              </a:r>
            </a:p>
            <a:p>
              <a:pPr algn="r"/>
              <a:r>
                <a:rPr lang="en-US" sz="1000" dirty="0">
                  <a:latin typeface="Suisse Int'l Mono Bold" panose="020B0809000000000000" pitchFamily="49" charset="0"/>
                </a:rPr>
                <a:t>reset</a:t>
              </a:r>
            </a:p>
            <a:p>
              <a:pPr algn="r"/>
              <a:endParaRPr lang="en-US" sz="1000" dirty="0">
                <a:latin typeface="Suisse Int'l Mono Bold" panose="020B0809000000000000" pitchFamily="49" charset="0"/>
              </a:endParaRPr>
            </a:p>
            <a:p>
              <a:pPr algn="r"/>
              <a:r>
                <a:rPr lang="en-US" sz="1000" dirty="0">
                  <a:latin typeface="Suisse Int'l Mono Bold" panose="020B0809000000000000" pitchFamily="49" charset="0"/>
                </a:rPr>
                <a:t>mode_inc</a:t>
              </a:r>
            </a:p>
            <a:p>
              <a:pPr algn="r"/>
              <a:r>
                <a:rPr lang="en-US" sz="1000" dirty="0">
                  <a:latin typeface="Suisse Int'l Mono Bold" panose="020B0809000000000000" pitchFamily="49" charset="0"/>
                </a:rPr>
                <a:t>mode_dec</a:t>
              </a:r>
            </a:p>
            <a:p>
              <a:pPr algn="r"/>
              <a:r>
                <a:rPr lang="en-US" sz="1000" dirty="0">
                  <a:latin typeface="Suisse Int'l Mono Bold" panose="020B0809000000000000" pitchFamily="49" charset="0"/>
                </a:rPr>
                <a:t>fstop_inc</a:t>
              </a:r>
            </a:p>
            <a:p>
              <a:pPr algn="r"/>
              <a:r>
                <a:rPr lang="en-US" sz="1000" dirty="0">
                  <a:latin typeface="Suisse Int'l Mono Bold" panose="020B0809000000000000" pitchFamily="49" charset="0"/>
                </a:rPr>
                <a:t>fstop_dec</a:t>
              </a:r>
            </a:p>
            <a:p>
              <a:pPr algn="r"/>
              <a:r>
                <a:rPr lang="en-US" sz="1000" dirty="0">
                  <a:latin typeface="Suisse Int'l Mono Bold" panose="020B0809000000000000" pitchFamily="49" charset="0"/>
                </a:rPr>
                <a:t>shutter_inc</a:t>
              </a:r>
            </a:p>
            <a:p>
              <a:pPr algn="r"/>
              <a:r>
                <a:rPr lang="en-US" sz="1000" dirty="0">
                  <a:latin typeface="Suisse Int'l Mono Bold" panose="020B0809000000000000" pitchFamily="49" charset="0"/>
                </a:rPr>
                <a:t>shutter_dec</a:t>
              </a:r>
            </a:p>
            <a:p>
              <a:pPr algn="r"/>
              <a:r>
                <a:rPr lang="en-US" sz="1000" dirty="0">
                  <a:latin typeface="Suisse Int'l Mono Bold" panose="020B0809000000000000" pitchFamily="49" charset="0"/>
                </a:rPr>
                <a:t>shutter_btn</a:t>
              </a:r>
            </a:p>
            <a:p>
              <a:pPr algn="r"/>
              <a:r>
                <a:rPr lang="en-US" sz="1000" dirty="0">
                  <a:latin typeface="Suisse Int'l Mono Bold" panose="020B0809000000000000" pitchFamily="49" charset="0"/>
                </a:rPr>
                <a:t>sensor_data</a:t>
              </a:r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2B526C6-5640-4702-ADF0-223A82A06D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9366" y="4768300"/>
              <a:ext cx="40115" cy="1144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F3A19FE-700F-401A-A040-20E46202FD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0512" y="3066862"/>
              <a:ext cx="40115" cy="1144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84505EFB-5952-420F-A8E8-62A1CD5367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2269" y="3255552"/>
              <a:ext cx="40115" cy="1144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0F3D78D-EAA9-47EA-ABDA-C7AFA4CD05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2844" y="4662197"/>
              <a:ext cx="40115" cy="1144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434BABA3-26C4-4436-92E5-6366D5957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7753" y="4380614"/>
              <a:ext cx="40115" cy="1144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147C42C5-DB10-4913-A600-305EAA5395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7753" y="4235460"/>
              <a:ext cx="40115" cy="1144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87F559AF-2B63-48EB-B773-CFCBFC231F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5946" y="2067041"/>
              <a:ext cx="40115" cy="1144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701CFDA7-F5ED-41D2-BB83-020120795A30}"/>
                </a:ext>
              </a:extLst>
            </p:cNvPr>
            <p:cNvSpPr txBox="1"/>
            <p:nvPr/>
          </p:nvSpPr>
          <p:spPr>
            <a:xfrm>
              <a:off x="942658" y="2195880"/>
              <a:ext cx="9348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Suisse Int'l Mono Bold" panose="020B0809000000000000" pitchFamily="49" charset="0"/>
                </a:rPr>
                <a:t>power_btn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8F4F651-37ED-4A41-98F1-1B54A1D7EB87}"/>
                </a:ext>
              </a:extLst>
            </p:cNvPr>
            <p:cNvSpPr txBox="1"/>
            <p:nvPr/>
          </p:nvSpPr>
          <p:spPr>
            <a:xfrm>
              <a:off x="10134061" y="1866986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uisse Int'l Mono Bold" panose="020B0809000000000000" pitchFamily="49" charset="0"/>
                </a:rPr>
                <a:t>output_valid</a:t>
              </a:r>
            </a:p>
            <a:p>
              <a:r>
                <a:rPr lang="en-US" sz="1000" dirty="0">
                  <a:latin typeface="Suisse Int'l Mono Bold" panose="020B0809000000000000" pitchFamily="49" charset="0"/>
                </a:rPr>
                <a:t>output_data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40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0FD552-16DA-4984-B9A5-15FBE42736DF}"/>
              </a:ext>
            </a:extLst>
          </p:cNvPr>
          <p:cNvGrpSpPr/>
          <p:nvPr/>
        </p:nvGrpSpPr>
        <p:grpSpPr>
          <a:xfrm>
            <a:off x="3906840" y="1993471"/>
            <a:ext cx="6669365" cy="3163036"/>
            <a:chOff x="765828" y="1284712"/>
            <a:chExt cx="10750825" cy="50987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C8F30A-BF6D-4EA6-9F89-D0B88899FEE8}"/>
                </a:ext>
              </a:extLst>
            </p:cNvPr>
            <p:cNvSpPr/>
            <p:nvPr/>
          </p:nvSpPr>
          <p:spPr>
            <a:xfrm>
              <a:off x="1842624" y="1284712"/>
              <a:ext cx="8303699" cy="5098723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1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421BC2-BF7F-4104-899F-F8D6210AF1BE}"/>
                </a:ext>
              </a:extLst>
            </p:cNvPr>
            <p:cNvSpPr txBox="1"/>
            <p:nvPr/>
          </p:nvSpPr>
          <p:spPr>
            <a:xfrm>
              <a:off x="1833525" y="1305413"/>
              <a:ext cx="726687" cy="397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Suisse Int'l" panose="020B0504000000000000" pitchFamily="34" charset="-78"/>
                  <a:cs typeface="Suisse Int'l" panose="020B0504000000000000" pitchFamily="34" charset="-78"/>
                </a:rPr>
                <a:t>FSM</a:t>
              </a:r>
              <a:endParaRPr lang="en-CA" sz="1100" dirty="0">
                <a:latin typeface="Suisse Int'l" panose="020B0504000000000000" pitchFamily="34" charset="-78"/>
                <a:cs typeface="Suisse Int'l" panose="020B0504000000000000" pitchFamily="34" charset="-78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36F7977-159B-4129-9239-526A4A05D791}"/>
                </a:ext>
              </a:extLst>
            </p:cNvPr>
            <p:cNvGrpSpPr/>
            <p:nvPr/>
          </p:nvGrpSpPr>
          <p:grpSpPr>
            <a:xfrm>
              <a:off x="6654105" y="2511727"/>
              <a:ext cx="2911623" cy="1088739"/>
              <a:chOff x="7990839" y="1601706"/>
              <a:chExt cx="2911623" cy="1088739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CD3097A-3F68-4878-AFF3-70F18ACB4FFD}"/>
                  </a:ext>
                </a:extLst>
              </p:cNvPr>
              <p:cNvSpPr/>
              <p:nvPr/>
            </p:nvSpPr>
            <p:spPr>
              <a:xfrm>
                <a:off x="8336670" y="1601706"/>
                <a:ext cx="2219961" cy="1088739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1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97EE372-F32C-49C4-8153-561B0D559A03}"/>
                  </a:ext>
                </a:extLst>
              </p:cNvPr>
              <p:cNvSpPr txBox="1"/>
              <p:nvPr/>
            </p:nvSpPr>
            <p:spPr>
              <a:xfrm>
                <a:off x="9175467" y="1609584"/>
                <a:ext cx="648706" cy="35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Suisse Int'l" panose="020B0504000000000000" pitchFamily="34" charset="-78"/>
                    <a:cs typeface="Suisse Int'l" panose="020B0504000000000000" pitchFamily="34" charset="-78"/>
                  </a:rPr>
                  <a:t>SCD</a:t>
                </a:r>
                <a:endParaRPr lang="en-CA" sz="900" dirty="0">
                  <a:latin typeface="Suisse Int'l" panose="020B0504000000000000" pitchFamily="34" charset="-78"/>
                  <a:cs typeface="Suisse Int'l" panose="020B0504000000000000" pitchFamily="34" charset="-78"/>
                </a:endParaRPr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406DBAD-4255-4ABD-9216-F745742F7B7D}"/>
                  </a:ext>
                </a:extLst>
              </p:cNvPr>
              <p:cNvCxnSpPr/>
              <p:nvPr/>
            </p:nvCxnSpPr>
            <p:spPr>
              <a:xfrm flipH="1">
                <a:off x="7990840" y="1752598"/>
                <a:ext cx="34583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BEA540E2-A90F-49E3-A8DE-0445030EA54F}"/>
                  </a:ext>
                </a:extLst>
              </p:cNvPr>
              <p:cNvCxnSpPr/>
              <p:nvPr/>
            </p:nvCxnSpPr>
            <p:spPr>
              <a:xfrm flipH="1">
                <a:off x="7990839" y="2203938"/>
                <a:ext cx="34583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5B43136-2DBD-406D-B95B-473079501363}"/>
                  </a:ext>
                </a:extLst>
              </p:cNvPr>
              <p:cNvCxnSpPr/>
              <p:nvPr/>
            </p:nvCxnSpPr>
            <p:spPr>
              <a:xfrm flipH="1">
                <a:off x="7990840" y="1925541"/>
                <a:ext cx="34583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FFD2C85-1969-44B8-AA3A-4CFA0FBC00D2}"/>
                  </a:ext>
                </a:extLst>
              </p:cNvPr>
              <p:cNvSpPr txBox="1"/>
              <p:nvPr/>
            </p:nvSpPr>
            <p:spPr>
              <a:xfrm>
                <a:off x="8273930" y="1640006"/>
                <a:ext cx="1036174" cy="98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bg1">
                        <a:lumMod val="75000"/>
                      </a:schemeClr>
                    </a:solidFill>
                    <a:latin typeface="Suisse Int'l Mono Bold" panose="020B0809000000000000" pitchFamily="49" charset="0"/>
                  </a:rPr>
                  <a:t>clk</a:t>
                </a:r>
              </a:p>
              <a:p>
                <a:r>
                  <a:rPr lang="en-US" sz="600" dirty="0">
                    <a:solidFill>
                      <a:schemeClr val="bg1">
                        <a:lumMod val="75000"/>
                      </a:schemeClr>
                    </a:solidFill>
                    <a:latin typeface="Suisse Int'l Mono Bold" panose="020B0809000000000000" pitchFamily="49" charset="0"/>
                  </a:rPr>
                  <a:t>rst</a:t>
                </a:r>
              </a:p>
              <a:p>
                <a:endParaRPr lang="en-US" sz="6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endParaRPr>
              </a:p>
              <a:p>
                <a:r>
                  <a:rPr lang="en-US" sz="600" dirty="0">
                    <a:solidFill>
                      <a:schemeClr val="bg1">
                        <a:lumMod val="75000"/>
                      </a:schemeClr>
                    </a:solidFill>
                    <a:latin typeface="Suisse Int'l Mono Bold" panose="020B0809000000000000" pitchFamily="49" charset="0"/>
                  </a:rPr>
                  <a:t>scd_cycles</a:t>
                </a:r>
              </a:p>
              <a:p>
                <a:r>
                  <a:rPr lang="en-US" sz="600" dirty="0">
                    <a:solidFill>
                      <a:schemeClr val="bg1">
                        <a:lumMod val="75000"/>
                      </a:schemeClr>
                    </a:solidFill>
                    <a:latin typeface="Suisse Int'l Mono Bold" panose="020B0809000000000000" pitchFamily="49" charset="0"/>
                  </a:rPr>
                  <a:t>scd_wr_en</a:t>
                </a:r>
              </a:p>
              <a:p>
                <a:r>
                  <a:rPr lang="en-US" sz="600" dirty="0">
                    <a:solidFill>
                      <a:schemeClr val="bg1">
                        <a:lumMod val="75000"/>
                      </a:schemeClr>
                    </a:solidFill>
                    <a:latin typeface="Suisse Int'l Mono Bold" panose="020B0809000000000000" pitchFamily="49" charset="0"/>
                  </a:rPr>
                  <a:t>scd_cd_en</a:t>
                </a:r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A9BEBE2-DBE0-491B-AAB3-65FCF809BA0D}"/>
                  </a:ext>
                </a:extLst>
              </p:cNvPr>
              <p:cNvCxnSpPr/>
              <p:nvPr/>
            </p:nvCxnSpPr>
            <p:spPr>
              <a:xfrm flipH="1">
                <a:off x="7990840" y="2356338"/>
                <a:ext cx="34583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4BD44CB3-AD49-4BE0-99BF-5D3C003D45B3}"/>
                  </a:ext>
                </a:extLst>
              </p:cNvPr>
              <p:cNvCxnSpPr/>
              <p:nvPr/>
            </p:nvCxnSpPr>
            <p:spPr>
              <a:xfrm flipH="1">
                <a:off x="7990839" y="2532212"/>
                <a:ext cx="34583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7565392-D6A4-4275-8DAC-076A12FD2383}"/>
                  </a:ext>
                </a:extLst>
              </p:cNvPr>
              <p:cNvCxnSpPr/>
              <p:nvPr/>
            </p:nvCxnSpPr>
            <p:spPr>
              <a:xfrm flipH="1">
                <a:off x="10556631" y="1758461"/>
                <a:ext cx="34583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EA3FD8D-A740-4D2F-A35B-A506D55448DA}"/>
                  </a:ext>
                </a:extLst>
              </p:cNvPr>
              <p:cNvSpPr txBox="1"/>
              <p:nvPr/>
            </p:nvSpPr>
            <p:spPr>
              <a:xfrm>
                <a:off x="10075726" y="1640006"/>
                <a:ext cx="582908" cy="280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bg1">
                        <a:lumMod val="75000"/>
                      </a:schemeClr>
                    </a:solidFill>
                    <a:latin typeface="Suisse Int'l Mono Bold" panose="020B0809000000000000" pitchFamily="49" charset="0"/>
                  </a:rPr>
                  <a:t>done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C48F010-D705-4C41-8FAB-705F9F43AD7F}"/>
                </a:ext>
              </a:extLst>
            </p:cNvPr>
            <p:cNvGrpSpPr/>
            <p:nvPr/>
          </p:nvGrpSpPr>
          <p:grpSpPr>
            <a:xfrm>
              <a:off x="6650630" y="5036666"/>
              <a:ext cx="2475554" cy="711380"/>
              <a:chOff x="7541725" y="3377792"/>
              <a:chExt cx="2475554" cy="711380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CDC06CB9-6B3E-41DA-9F7B-791DB02E53BB}"/>
                  </a:ext>
                </a:extLst>
              </p:cNvPr>
              <p:cNvGrpSpPr/>
              <p:nvPr/>
            </p:nvGrpSpPr>
            <p:grpSpPr>
              <a:xfrm>
                <a:off x="7712884" y="3377792"/>
                <a:ext cx="2097553" cy="706741"/>
                <a:chOff x="7528663" y="1884059"/>
                <a:chExt cx="2097553" cy="706741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CB8BFFC3-B922-4C89-91B3-63ECCEE6D1D0}"/>
                    </a:ext>
                  </a:extLst>
                </p:cNvPr>
                <p:cNvSpPr/>
                <p:nvPr/>
              </p:nvSpPr>
              <p:spPr>
                <a:xfrm>
                  <a:off x="7564346" y="1887443"/>
                  <a:ext cx="2061870" cy="70335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 sz="1100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778484E-AB3B-4AB9-B8A3-EFE0634B4C06}"/>
                    </a:ext>
                  </a:extLst>
                </p:cNvPr>
                <p:cNvSpPr txBox="1"/>
                <p:nvPr/>
              </p:nvSpPr>
              <p:spPr>
                <a:xfrm>
                  <a:off x="7528663" y="1884059"/>
                  <a:ext cx="1733131" cy="350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Suisse Int'l" panose="020B0504000000000000" pitchFamily="34" charset="-78"/>
                      <a:cs typeface="Suisse Int'l" panose="020B0504000000000000" pitchFamily="34" charset="-78"/>
                    </a:rPr>
                    <a:t>Aperture Decoder</a:t>
                  </a:r>
                  <a:endParaRPr lang="en-CA" sz="900" dirty="0">
                    <a:latin typeface="Suisse Int'l" panose="020B0504000000000000" pitchFamily="34" charset="-78"/>
                    <a:cs typeface="Suisse Int'l" panose="020B0504000000000000" pitchFamily="34" charset="-78"/>
                  </a:endParaRPr>
                </a:p>
              </p:txBody>
            </p: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5E6EE81-228A-4989-B9BA-63E86E225BE0}"/>
                  </a:ext>
                </a:extLst>
              </p:cNvPr>
              <p:cNvSpPr txBox="1"/>
              <p:nvPr/>
            </p:nvSpPr>
            <p:spPr>
              <a:xfrm>
                <a:off x="7704022" y="3609742"/>
                <a:ext cx="1262808" cy="280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bg1">
                        <a:lumMod val="75000"/>
                      </a:schemeClr>
                    </a:solidFill>
                    <a:latin typeface="Suisse Int'l Mono Bold" panose="020B0809000000000000" pitchFamily="49" charset="0"/>
                  </a:rPr>
                  <a:t>fstop_setting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6E13B37-F9C7-43F4-AD5C-3E9769040F2E}"/>
                  </a:ext>
                </a:extLst>
              </p:cNvPr>
              <p:cNvSpPr txBox="1"/>
              <p:nvPr/>
            </p:nvSpPr>
            <p:spPr>
              <a:xfrm>
                <a:off x="8774264" y="3808440"/>
                <a:ext cx="1036174" cy="280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dirty="0">
                    <a:solidFill>
                      <a:schemeClr val="bg1">
                        <a:lumMod val="75000"/>
                      </a:schemeClr>
                    </a:solidFill>
                    <a:latin typeface="Suisse Int'l Mono Bold" panose="020B0809000000000000" pitchFamily="49" charset="0"/>
                  </a:rPr>
                  <a:t>fstop_mult</a:t>
                </a: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3EC1486-762B-4ECA-AA8E-D0DF55E6A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1725" y="3732855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F477C95-0769-44BB-A2B7-13BDD44EB7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0438" y="3936586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E4D153-60EC-4F43-8DBE-C80DF62C28D1}"/>
                </a:ext>
              </a:extLst>
            </p:cNvPr>
            <p:cNvGrpSpPr/>
            <p:nvPr/>
          </p:nvGrpSpPr>
          <p:grpSpPr>
            <a:xfrm>
              <a:off x="6650630" y="4164019"/>
              <a:ext cx="2475554" cy="707838"/>
              <a:chOff x="7541726" y="4235121"/>
              <a:chExt cx="2475554" cy="707838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4F3A903-A377-4C3D-B38A-FE1CE3CF525D}"/>
                  </a:ext>
                </a:extLst>
              </p:cNvPr>
              <p:cNvGrpSpPr/>
              <p:nvPr/>
            </p:nvGrpSpPr>
            <p:grpSpPr>
              <a:xfrm>
                <a:off x="7709332" y="4235121"/>
                <a:ext cx="2101106" cy="703357"/>
                <a:chOff x="7525110" y="1887443"/>
                <a:chExt cx="2101106" cy="703357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C90F5CE-1C53-43E6-9B75-9BF5455F8F42}"/>
                    </a:ext>
                  </a:extLst>
                </p:cNvPr>
                <p:cNvSpPr/>
                <p:nvPr/>
              </p:nvSpPr>
              <p:spPr>
                <a:xfrm>
                  <a:off x="7568758" y="1887443"/>
                  <a:ext cx="2057458" cy="70335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 sz="1100" dirty="0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E96E1DD4-6E2D-4758-99DF-AD6345E1D1FD}"/>
                    </a:ext>
                  </a:extLst>
                </p:cNvPr>
                <p:cNvSpPr txBox="1"/>
                <p:nvPr/>
              </p:nvSpPr>
              <p:spPr>
                <a:xfrm>
                  <a:off x="7525110" y="1887443"/>
                  <a:ext cx="1616159" cy="350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Suisse Int'l" panose="020B0504000000000000" pitchFamily="34" charset="-78"/>
                      <a:cs typeface="Suisse Int'l" panose="020B0504000000000000" pitchFamily="34" charset="-78"/>
                    </a:rPr>
                    <a:t>Shutter Decoder</a:t>
                  </a:r>
                  <a:endParaRPr lang="en-CA" sz="900" dirty="0">
                    <a:latin typeface="Suisse Int'l" panose="020B0504000000000000" pitchFamily="34" charset="-78"/>
                    <a:cs typeface="Suisse Int'l" panose="020B0504000000000000" pitchFamily="34" charset="-78"/>
                  </a:endParaRPr>
                </a:p>
              </p:txBody>
            </p: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8ABF7CB-456B-4090-89EE-9EFA4482E171}"/>
                  </a:ext>
                </a:extLst>
              </p:cNvPr>
              <p:cNvSpPr txBox="1"/>
              <p:nvPr/>
            </p:nvSpPr>
            <p:spPr>
              <a:xfrm>
                <a:off x="7704023" y="4457253"/>
                <a:ext cx="1413896" cy="280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bg1">
                        <a:lumMod val="75000"/>
                      </a:schemeClr>
                    </a:solidFill>
                    <a:latin typeface="Suisse Int'l Mono Bold" panose="020B0809000000000000" pitchFamily="49" charset="0"/>
                  </a:rPr>
                  <a:t>shutter_setting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87C0DDB-07B5-4F57-8CE5-5E1FCA993A27}"/>
                  </a:ext>
                </a:extLst>
              </p:cNvPr>
              <p:cNvSpPr txBox="1"/>
              <p:nvPr/>
            </p:nvSpPr>
            <p:spPr>
              <a:xfrm>
                <a:off x="8774264" y="4662227"/>
                <a:ext cx="1036174" cy="280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dirty="0">
                    <a:solidFill>
                      <a:schemeClr val="bg1">
                        <a:lumMod val="75000"/>
                      </a:schemeClr>
                    </a:solidFill>
                    <a:latin typeface="Suisse Int'l Mono Bold" panose="020B0809000000000000" pitchFamily="49" charset="0"/>
                  </a:rPr>
                  <a:t>scd_cycles</a:t>
                </a: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FAE5F30F-0CB3-47FF-A09D-B27EC8A929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1726" y="4586800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AFAC70A-6636-41D9-BCD8-14CAA835F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0439" y="4790531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F7B93B-043C-4EC8-9E8A-D896C4026DEC}"/>
                </a:ext>
              </a:extLst>
            </p:cNvPr>
            <p:cNvSpPr/>
            <p:nvPr/>
          </p:nvSpPr>
          <p:spPr>
            <a:xfrm>
              <a:off x="2882896" y="2823338"/>
              <a:ext cx="2451635" cy="279200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1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CDB014-E055-4E86-88AC-FB49DD439A66}"/>
                </a:ext>
              </a:extLst>
            </p:cNvPr>
            <p:cNvSpPr txBox="1"/>
            <p:nvPr/>
          </p:nvSpPr>
          <p:spPr>
            <a:xfrm>
              <a:off x="2846636" y="2796807"/>
              <a:ext cx="1260370" cy="397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Suisse Int'l" panose="020B0504000000000000" pitchFamily="34" charset="-78"/>
                  <a:cs typeface="Suisse Int'l" panose="020B0504000000000000" pitchFamily="34" charset="-78"/>
                </a:rPr>
                <a:t>FSM Core</a:t>
              </a:r>
              <a:endParaRPr lang="en-CA" sz="1100" i="1" dirty="0">
                <a:latin typeface="Suisse Int'l" panose="020B0504000000000000" pitchFamily="34" charset="-78"/>
                <a:cs typeface="Suisse Int'l" panose="020B0504000000000000" pitchFamily="34" charset="-78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29C224-2CB6-42F7-92E0-33386EDACC5F}"/>
                </a:ext>
              </a:extLst>
            </p:cNvPr>
            <p:cNvSpPr txBox="1"/>
            <p:nvPr/>
          </p:nvSpPr>
          <p:spPr>
            <a:xfrm>
              <a:off x="2831879" y="3172630"/>
              <a:ext cx="1111719" cy="2245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clk</a:t>
              </a:r>
            </a:p>
            <a:p>
              <a:r>
                <a:rPr lang="en-US" sz="6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reset</a:t>
              </a:r>
            </a:p>
            <a:p>
              <a:endParaRPr lang="en-US" sz="600" dirty="0">
                <a:solidFill>
                  <a:schemeClr val="bg1">
                    <a:lumMod val="75000"/>
                  </a:schemeClr>
                </a:solidFill>
                <a:latin typeface="Suisse Int'l Mono Bold" panose="020B0809000000000000" pitchFamily="49" charset="0"/>
              </a:endParaRPr>
            </a:p>
            <a:p>
              <a:r>
                <a:rPr lang="en-US" sz="6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mode_inc</a:t>
              </a:r>
            </a:p>
            <a:p>
              <a:r>
                <a:rPr lang="en-US" sz="6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mode_dec</a:t>
              </a:r>
            </a:p>
            <a:p>
              <a:r>
                <a:rPr lang="en-US" sz="6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fstop_inc</a:t>
              </a:r>
            </a:p>
            <a:p>
              <a:r>
                <a:rPr lang="en-US" sz="6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fstop_dec</a:t>
              </a:r>
            </a:p>
            <a:p>
              <a:r>
                <a:rPr lang="en-US" sz="6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shutter_inc</a:t>
              </a:r>
            </a:p>
            <a:p>
              <a:r>
                <a:rPr lang="en-US" sz="6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shutter_dec</a:t>
              </a:r>
            </a:p>
            <a:p>
              <a:r>
                <a:rPr lang="en-US" sz="6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shutter_btn</a:t>
              </a:r>
            </a:p>
            <a:p>
              <a:r>
                <a:rPr lang="en-US" sz="6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sensor_data</a:t>
              </a:r>
            </a:p>
            <a:p>
              <a:endParaRPr lang="en-US" sz="600" dirty="0">
                <a:solidFill>
                  <a:schemeClr val="bg1">
                    <a:lumMod val="75000"/>
                  </a:schemeClr>
                </a:solidFill>
                <a:latin typeface="Suisse Int'l Mono Bold" panose="020B0809000000000000" pitchFamily="49" charset="0"/>
              </a:endParaRPr>
            </a:p>
            <a:p>
              <a:r>
                <a:rPr lang="en-US" sz="6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power_on</a:t>
              </a:r>
            </a:p>
            <a:p>
              <a:r>
                <a:rPr lang="en-US" sz="6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fstop_mult</a:t>
              </a:r>
            </a:p>
            <a:p>
              <a:r>
                <a:rPr lang="en-US" sz="6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scd_done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8A5B00E-F61F-4241-82FF-1BB1332B57FE}"/>
                </a:ext>
              </a:extLst>
            </p:cNvPr>
            <p:cNvCxnSpPr>
              <a:cxnSpLocks/>
            </p:cNvCxnSpPr>
            <p:nvPr/>
          </p:nvCxnSpPr>
          <p:spPr>
            <a:xfrm>
              <a:off x="2676055" y="3311130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0372ED-BF5B-42A8-B82D-7C01E5F679FA}"/>
                </a:ext>
              </a:extLst>
            </p:cNvPr>
            <p:cNvCxnSpPr>
              <a:cxnSpLocks/>
            </p:cNvCxnSpPr>
            <p:nvPr/>
          </p:nvCxnSpPr>
          <p:spPr>
            <a:xfrm>
              <a:off x="2676055" y="3449243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171EF35-C62A-4F7C-936D-4FAE29AFD5CB}"/>
                </a:ext>
              </a:extLst>
            </p:cNvPr>
            <p:cNvGrpSpPr/>
            <p:nvPr/>
          </p:nvGrpSpPr>
          <p:grpSpPr>
            <a:xfrm>
              <a:off x="2676055" y="3752353"/>
              <a:ext cx="206841" cy="1068489"/>
              <a:chOff x="2676055" y="3752353"/>
              <a:chExt cx="206841" cy="1068489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9E31008-E332-45F7-945C-80004D13EB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3752353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D8972A7-DB7F-4568-8E17-CC99CB1750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3901680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3BE77C9-B563-467B-BCDB-365BF6B1A8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064948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B4BEDDC1-E455-4078-88E7-9248345D2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206480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E4C2C0E-32B5-4018-A81F-763564181A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349355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B30F941-CB0D-4620-BE6A-11612F64D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495491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E88FC263-47F4-4DF0-A727-D568DF246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654155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6BD5ABA1-5F80-4E57-9275-64E7F363E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820842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EBCEB00-FD1E-4917-8AA1-2A32D6F0504B}"/>
                </a:ext>
              </a:extLst>
            </p:cNvPr>
            <p:cNvCxnSpPr>
              <a:cxnSpLocks/>
            </p:cNvCxnSpPr>
            <p:nvPr/>
          </p:nvCxnSpPr>
          <p:spPr>
            <a:xfrm>
              <a:off x="5334531" y="3311130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EE6F120-733D-44B1-9D5F-5C705A13E6BD}"/>
                </a:ext>
              </a:extLst>
            </p:cNvPr>
            <p:cNvCxnSpPr>
              <a:cxnSpLocks/>
            </p:cNvCxnSpPr>
            <p:nvPr/>
          </p:nvCxnSpPr>
          <p:spPr>
            <a:xfrm>
              <a:off x="5334531" y="3463530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AFD46E-B6C8-4C14-B07E-70E50BA3E53F}"/>
                </a:ext>
              </a:extLst>
            </p:cNvPr>
            <p:cNvSpPr txBox="1"/>
            <p:nvPr/>
          </p:nvSpPr>
          <p:spPr>
            <a:xfrm>
              <a:off x="3820562" y="3184234"/>
              <a:ext cx="1564985" cy="421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output_data</a:t>
              </a:r>
            </a:p>
            <a:p>
              <a:pPr algn="r"/>
              <a:r>
                <a:rPr lang="en-US" sz="6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output_data_valid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8ABEF9C-0F78-4C99-9D9A-68EEB5BF74AF}"/>
                </a:ext>
              </a:extLst>
            </p:cNvPr>
            <p:cNvCxnSpPr>
              <a:cxnSpLocks/>
            </p:cNvCxnSpPr>
            <p:nvPr/>
          </p:nvCxnSpPr>
          <p:spPr>
            <a:xfrm>
              <a:off x="2676054" y="5131504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9DE1507-5E9C-4929-BEEA-A52A752CEF74}"/>
                </a:ext>
              </a:extLst>
            </p:cNvPr>
            <p:cNvSpPr/>
            <p:nvPr/>
          </p:nvSpPr>
          <p:spPr>
            <a:xfrm>
              <a:off x="3341002" y="3699888"/>
              <a:ext cx="2044544" cy="8421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 </a:t>
              </a:r>
            </a:p>
            <a:p>
              <a:pPr algn="r"/>
              <a:r>
                <a:rPr lang="en-US" sz="6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scd_wr_en</a:t>
              </a:r>
            </a:p>
            <a:p>
              <a:pPr algn="r"/>
              <a:r>
                <a:rPr lang="en-US" sz="6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scd_cd_en</a:t>
              </a:r>
            </a:p>
            <a:p>
              <a:pPr algn="r"/>
              <a:r>
                <a:rPr lang="en-US" sz="6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fstop_setting</a:t>
              </a:r>
            </a:p>
            <a:p>
              <a:pPr algn="r"/>
              <a:r>
                <a:rPr lang="en-US" sz="600" dirty="0">
                  <a:solidFill>
                    <a:schemeClr val="bg1">
                      <a:lumMod val="75000"/>
                    </a:schemeClr>
                  </a:solidFill>
                  <a:latin typeface="Suisse Int'l Mono Bold" panose="020B0809000000000000" pitchFamily="49" charset="0"/>
                </a:rPr>
                <a:t>shutter_setting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DF2A191-26BE-4B38-9838-FF6372F86218}"/>
                </a:ext>
              </a:extLst>
            </p:cNvPr>
            <p:cNvCxnSpPr>
              <a:cxnSpLocks/>
            </p:cNvCxnSpPr>
            <p:nvPr/>
          </p:nvCxnSpPr>
          <p:spPr>
            <a:xfrm>
              <a:off x="5334531" y="3985412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03287FA-633D-4777-A740-1CBB6E37A425}"/>
                </a:ext>
              </a:extLst>
            </p:cNvPr>
            <p:cNvCxnSpPr>
              <a:cxnSpLocks/>
            </p:cNvCxnSpPr>
            <p:nvPr/>
          </p:nvCxnSpPr>
          <p:spPr>
            <a:xfrm>
              <a:off x="5334531" y="4133049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39B49A1-F522-444B-A991-2D05F81B7473}"/>
                </a:ext>
              </a:extLst>
            </p:cNvPr>
            <p:cNvCxnSpPr>
              <a:cxnSpLocks/>
            </p:cNvCxnSpPr>
            <p:nvPr/>
          </p:nvCxnSpPr>
          <p:spPr>
            <a:xfrm>
              <a:off x="5334531" y="4288522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5F6C5B-DB1C-4210-8468-337BA5D65E9E}"/>
                </a:ext>
              </a:extLst>
            </p:cNvPr>
            <p:cNvCxnSpPr>
              <a:cxnSpLocks/>
            </p:cNvCxnSpPr>
            <p:nvPr/>
          </p:nvCxnSpPr>
          <p:spPr>
            <a:xfrm>
              <a:off x="5334531" y="4437849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0CADC1-653A-4F91-BF42-B3DD2028F2D5}"/>
                </a:ext>
              </a:extLst>
            </p:cNvPr>
            <p:cNvCxnSpPr>
              <a:cxnSpLocks/>
            </p:cNvCxnSpPr>
            <p:nvPr/>
          </p:nvCxnSpPr>
          <p:spPr>
            <a:xfrm>
              <a:off x="2676054" y="5283904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70058C6-5F02-40F5-A3DE-FB11E20B7D7F}"/>
                </a:ext>
              </a:extLst>
            </p:cNvPr>
            <p:cNvCxnSpPr>
              <a:cxnSpLocks/>
            </p:cNvCxnSpPr>
            <p:nvPr/>
          </p:nvCxnSpPr>
          <p:spPr>
            <a:xfrm>
              <a:off x="2670192" y="5442166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263B1DE-A4F9-41AA-963B-673585E2EB45}"/>
                </a:ext>
              </a:extLst>
            </p:cNvPr>
            <p:cNvGrpSpPr/>
            <p:nvPr/>
          </p:nvGrpSpPr>
          <p:grpSpPr>
            <a:xfrm>
              <a:off x="2679717" y="1469372"/>
              <a:ext cx="2074923" cy="980572"/>
              <a:chOff x="2741399" y="1179165"/>
              <a:chExt cx="2074923" cy="980572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C66B917F-0350-4492-BE32-C0E3D99F2937}"/>
                  </a:ext>
                </a:extLst>
              </p:cNvPr>
              <p:cNvGrpSpPr/>
              <p:nvPr/>
            </p:nvGrpSpPr>
            <p:grpSpPr>
              <a:xfrm>
                <a:off x="2741399" y="1179165"/>
                <a:ext cx="1865224" cy="980572"/>
                <a:chOff x="8972550" y="1919794"/>
                <a:chExt cx="1865224" cy="980572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7AC57BD0-989C-4225-A3C5-8AAB5C81CBEF}"/>
                    </a:ext>
                  </a:extLst>
                </p:cNvPr>
                <p:cNvGrpSpPr/>
                <p:nvPr/>
              </p:nvGrpSpPr>
              <p:grpSpPr>
                <a:xfrm>
                  <a:off x="9124713" y="1919794"/>
                  <a:ext cx="1713061" cy="738414"/>
                  <a:chOff x="8559357" y="1852386"/>
                  <a:chExt cx="1713061" cy="738414"/>
                </a:xfrm>
              </p:grpSpPr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9D028FB8-DB80-4FDB-B7F4-9C7540FAB10C}"/>
                      </a:ext>
                    </a:extLst>
                  </p:cNvPr>
                  <p:cNvSpPr/>
                  <p:nvPr/>
                </p:nvSpPr>
                <p:spPr>
                  <a:xfrm>
                    <a:off x="8619674" y="1887443"/>
                    <a:ext cx="1652744" cy="70335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1100" dirty="0"/>
                  </a:p>
                </p:txBody>
              </p:sp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D86366D9-61F9-4947-83CA-80242BE6BF1A}"/>
                      </a:ext>
                    </a:extLst>
                  </p:cNvPr>
                  <p:cNvSpPr txBox="1"/>
                  <p:nvPr/>
                </p:nvSpPr>
                <p:spPr>
                  <a:xfrm>
                    <a:off x="8559357" y="1852386"/>
                    <a:ext cx="1299360" cy="3509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>
                        <a:latin typeface="Suisse Int'l" panose="020B0504000000000000" pitchFamily="34" charset="-78"/>
                        <a:cs typeface="Suisse Int'l" panose="020B0504000000000000" pitchFamily="34" charset="-78"/>
                      </a:rPr>
                      <a:t>PowerBtn FF</a:t>
                    </a:r>
                    <a:endParaRPr lang="en-CA" sz="900" dirty="0">
                      <a:latin typeface="Suisse Int'l" panose="020B0504000000000000" pitchFamily="34" charset="-78"/>
                      <a:cs typeface="Suisse Int'l" panose="020B0504000000000000" pitchFamily="34" charset="-78"/>
                    </a:endParaRPr>
                  </a:p>
                </p:txBody>
              </p:sp>
              <p:sp>
                <p:nvSpPr>
                  <p:cNvPr id="101" name="Isosceles Triangle 100">
                    <a:extLst>
                      <a:ext uri="{FF2B5EF4-FFF2-40B4-BE49-F238E27FC236}">
                        <a16:creationId xmlns:a16="http://schemas.microsoft.com/office/drawing/2014/main" id="{37FDDDE1-A0FE-41DB-98AB-7FE2A970D05A}"/>
                      </a:ext>
                    </a:extLst>
                  </p:cNvPr>
                  <p:cNvSpPr/>
                  <p:nvPr/>
                </p:nvSpPr>
                <p:spPr>
                  <a:xfrm>
                    <a:off x="8839200" y="2391508"/>
                    <a:ext cx="169985" cy="199292"/>
                  </a:xfrm>
                  <a:prstGeom prst="triangl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1100" dirty="0"/>
                  </a:p>
                </p:txBody>
              </p:sp>
              <p:sp>
                <p:nvSpPr>
                  <p:cNvPr id="102" name="Isosceles Triangle 101">
                    <a:extLst>
                      <a:ext uri="{FF2B5EF4-FFF2-40B4-BE49-F238E27FC236}">
                        <a16:creationId xmlns:a16="http://schemas.microsoft.com/office/drawing/2014/main" id="{03502AFE-B4B6-4F29-975D-08254F144562}"/>
                      </a:ext>
                    </a:extLst>
                  </p:cNvPr>
                  <p:cNvSpPr/>
                  <p:nvPr/>
                </p:nvSpPr>
                <p:spPr>
                  <a:xfrm>
                    <a:off x="9169051" y="2391508"/>
                    <a:ext cx="169985" cy="199292"/>
                  </a:xfrm>
                  <a:prstGeom prst="triangl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1100" dirty="0"/>
                  </a:p>
                </p:txBody>
              </p:sp>
            </p:grpSp>
            <p:cxnSp>
              <p:nvCxnSpPr>
                <p:cNvPr id="96" name="Connector: Elbow 95">
                  <a:extLst>
                    <a:ext uri="{FF2B5EF4-FFF2-40B4-BE49-F238E27FC236}">
                      <a16:creationId xmlns:a16="http://schemas.microsoft.com/office/drawing/2014/main" id="{4FC6689F-92D7-434B-A531-90EB2E4222E4}"/>
                    </a:ext>
                  </a:extLst>
                </p:cNvPr>
                <p:cNvCxnSpPr>
                  <a:cxnSpLocks/>
                  <a:stCxn id="101" idx="3"/>
                </p:cNvCxnSpPr>
                <p:nvPr/>
              </p:nvCxnSpPr>
              <p:spPr>
                <a:xfrm rot="5400000">
                  <a:off x="9181362" y="2466591"/>
                  <a:ext cx="116570" cy="499805"/>
                </a:xfrm>
                <a:prstGeom prst="bentConnector2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ctor: Elbow 96">
                  <a:extLst>
                    <a:ext uri="{FF2B5EF4-FFF2-40B4-BE49-F238E27FC236}">
                      <a16:creationId xmlns:a16="http://schemas.microsoft.com/office/drawing/2014/main" id="{A0BBD41C-5C6B-4C2F-AEFA-B4B7DE882BE2}"/>
                    </a:ext>
                  </a:extLst>
                </p:cNvPr>
                <p:cNvCxnSpPr>
                  <a:cxnSpLocks/>
                  <a:stCxn id="102" idx="3"/>
                </p:cNvCxnSpPr>
                <p:nvPr/>
              </p:nvCxnSpPr>
              <p:spPr>
                <a:xfrm rot="5400000">
                  <a:off x="9274896" y="2355862"/>
                  <a:ext cx="242158" cy="846850"/>
                </a:xfrm>
                <a:prstGeom prst="bentConnector2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A9CAABF-C500-4911-85E0-2EB58EB6C21C}"/>
                    </a:ext>
                  </a:extLst>
                </p:cNvPr>
                <p:cNvSpPr txBox="1"/>
                <p:nvPr/>
              </p:nvSpPr>
              <p:spPr>
                <a:xfrm>
                  <a:off x="9529402" y="2255769"/>
                  <a:ext cx="507364" cy="280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600" dirty="0">
                      <a:solidFill>
                        <a:schemeClr val="bg1">
                          <a:lumMod val="75000"/>
                        </a:schemeClr>
                      </a:solidFill>
                      <a:latin typeface="Suisse Int'l Mono Bold" panose="020B0809000000000000" pitchFamily="49" charset="0"/>
                    </a:rPr>
                    <a:t>rst</a:t>
                  </a:r>
                </a:p>
              </p:txBody>
            </p:sp>
          </p:grp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22AE74F-0098-46D8-92DF-B6B982730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9481" y="1565900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41F6B98-27EB-43E7-9432-CB2C7DC47828}"/>
                  </a:ext>
                </a:extLst>
              </p:cNvPr>
              <p:cNvSpPr txBox="1"/>
              <p:nvPr/>
            </p:nvSpPr>
            <p:spPr>
              <a:xfrm>
                <a:off x="3796859" y="1443316"/>
                <a:ext cx="885086" cy="280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bg1">
                        <a:lumMod val="75000"/>
                      </a:schemeClr>
                    </a:solidFill>
                    <a:latin typeface="Suisse Int'l Mono Bold" panose="020B0809000000000000" pitchFamily="49" charset="0"/>
                  </a:rPr>
                  <a:t>power_on</a:t>
                </a: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71F86D-F8CF-4C61-A582-85A9A52F391A}"/>
                </a:ext>
              </a:extLst>
            </p:cNvPr>
            <p:cNvCxnSpPr/>
            <p:nvPr/>
          </p:nvCxnSpPr>
          <p:spPr>
            <a:xfrm flipH="1">
              <a:off x="6178062" y="3111588"/>
              <a:ext cx="4725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8A9660F-6E76-401F-A33E-FA596DAC4D3F}"/>
                </a:ext>
              </a:extLst>
            </p:cNvPr>
            <p:cNvCxnSpPr/>
            <p:nvPr/>
          </p:nvCxnSpPr>
          <p:spPr>
            <a:xfrm>
              <a:off x="6189785" y="3111588"/>
              <a:ext cx="0" cy="7900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79F13D8-AA63-4838-8C3E-EF6F6E05125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785" y="3901680"/>
              <a:ext cx="29363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6E5B002-E5DA-4485-9C6B-36F9CD80DC3E}"/>
                </a:ext>
              </a:extLst>
            </p:cNvPr>
            <p:cNvCxnSpPr/>
            <p:nvPr/>
          </p:nvCxnSpPr>
          <p:spPr>
            <a:xfrm flipV="1">
              <a:off x="9126184" y="3901680"/>
              <a:ext cx="0" cy="8125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064D5267-EBE8-4365-90C3-3B06E189D47B}"/>
                </a:ext>
              </a:extLst>
            </p:cNvPr>
            <p:cNvCxnSpPr/>
            <p:nvPr/>
          </p:nvCxnSpPr>
          <p:spPr>
            <a:xfrm>
              <a:off x="5541372" y="4437849"/>
              <a:ext cx="1109258" cy="77848"/>
            </a:xfrm>
            <a:prstGeom prst="bentConnector3">
              <a:avLst>
                <a:gd name="adj1" fmla="val 3467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2E6F7181-3A20-40A8-A2B5-C0FA8754AB99}"/>
                </a:ext>
              </a:extLst>
            </p:cNvPr>
            <p:cNvCxnSpPr/>
            <p:nvPr/>
          </p:nvCxnSpPr>
          <p:spPr>
            <a:xfrm>
              <a:off x="5541372" y="4302518"/>
              <a:ext cx="1109258" cy="1089208"/>
            </a:xfrm>
            <a:prstGeom prst="bentConnector3">
              <a:avLst>
                <a:gd name="adj1" fmla="val 57398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A4D3AE6-F483-4CF4-8199-1C139B6D8B30}"/>
                </a:ext>
              </a:extLst>
            </p:cNvPr>
            <p:cNvCxnSpPr/>
            <p:nvPr/>
          </p:nvCxnSpPr>
          <p:spPr>
            <a:xfrm flipV="1">
              <a:off x="5541372" y="3449243"/>
              <a:ext cx="1109258" cy="681532"/>
            </a:xfrm>
            <a:prstGeom prst="bentConnector3">
              <a:avLst>
                <a:gd name="adj1" fmla="val 3467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1C019D71-CD1F-4D88-A9BF-0E8C83D5BB50}"/>
                </a:ext>
              </a:extLst>
            </p:cNvPr>
            <p:cNvCxnSpPr/>
            <p:nvPr/>
          </p:nvCxnSpPr>
          <p:spPr>
            <a:xfrm flipV="1">
              <a:off x="5541372" y="3266359"/>
              <a:ext cx="1109258" cy="719053"/>
            </a:xfrm>
            <a:prstGeom prst="bentConnector3">
              <a:avLst>
                <a:gd name="adj1" fmla="val 4683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3033C56-D68B-47AA-AB49-A405BA85EED4}"/>
                </a:ext>
              </a:extLst>
            </p:cNvPr>
            <p:cNvCxnSpPr/>
            <p:nvPr/>
          </p:nvCxnSpPr>
          <p:spPr>
            <a:xfrm>
              <a:off x="9565728" y="2662617"/>
              <a:ext cx="0" cy="32692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CABA27-02FE-4DE7-8DAA-3F52619C73FC}"/>
                </a:ext>
              </a:extLst>
            </p:cNvPr>
            <p:cNvCxnSpPr/>
            <p:nvPr/>
          </p:nvCxnSpPr>
          <p:spPr>
            <a:xfrm flipH="1">
              <a:off x="2670192" y="5937738"/>
              <a:ext cx="68955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9899E00-AAB2-44A5-AE13-DED18D983D32}"/>
                </a:ext>
              </a:extLst>
            </p:cNvPr>
            <p:cNvCxnSpPr/>
            <p:nvPr/>
          </p:nvCxnSpPr>
          <p:spPr>
            <a:xfrm flipV="1">
              <a:off x="2670192" y="5442166"/>
              <a:ext cx="0" cy="4897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8C20349-BE03-4744-BFCE-77744833B6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2840" y="2449944"/>
              <a:ext cx="0" cy="9992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CFB1D55B-01A0-4D97-BE88-FCA2572145C6}"/>
                </a:ext>
              </a:extLst>
            </p:cNvPr>
            <p:cNvCxnSpPr/>
            <p:nvPr/>
          </p:nvCxnSpPr>
          <p:spPr>
            <a:xfrm>
              <a:off x="3526566" y="2449944"/>
              <a:ext cx="3124064" cy="399521"/>
            </a:xfrm>
            <a:prstGeom prst="bentConnector3">
              <a:avLst>
                <a:gd name="adj1" fmla="val 9071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A57C2A2-2A2C-4A37-84C0-A2E30DED3A02}"/>
                </a:ext>
              </a:extLst>
            </p:cNvPr>
            <p:cNvCxnSpPr/>
            <p:nvPr/>
          </p:nvCxnSpPr>
          <p:spPr>
            <a:xfrm>
              <a:off x="2450123" y="2449944"/>
              <a:ext cx="22006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4E10790-767F-403E-BCC8-40424E13C0D8}"/>
                </a:ext>
              </a:extLst>
            </p:cNvPr>
            <p:cNvCxnSpPr/>
            <p:nvPr/>
          </p:nvCxnSpPr>
          <p:spPr>
            <a:xfrm>
              <a:off x="2450123" y="3449243"/>
              <a:ext cx="2295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21074C3-D548-437C-BE95-5C48BE5377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9717" y="2649704"/>
              <a:ext cx="0" cy="6614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4DBD66A-3008-4575-AECB-B60ED429A5A2}"/>
                </a:ext>
              </a:extLst>
            </p:cNvPr>
            <p:cNvCxnSpPr/>
            <p:nvPr/>
          </p:nvCxnSpPr>
          <p:spPr>
            <a:xfrm flipH="1">
              <a:off x="2679717" y="2649704"/>
              <a:ext cx="397091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Arrow: Pentagon 44">
              <a:extLst>
                <a:ext uri="{FF2B5EF4-FFF2-40B4-BE49-F238E27FC236}">
                  <a16:creationId xmlns:a16="http://schemas.microsoft.com/office/drawing/2014/main" id="{1BAE59C6-E74C-471B-83F4-EA3E82E4C948}"/>
                </a:ext>
              </a:extLst>
            </p:cNvPr>
            <p:cNvSpPr/>
            <p:nvPr/>
          </p:nvSpPr>
          <p:spPr>
            <a:xfrm>
              <a:off x="2447463" y="5055302"/>
              <a:ext cx="229594" cy="158664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600" dirty="0">
                  <a:latin typeface="Suisse Int'l Mono Bold" panose="020B0809000000000000" pitchFamily="49" charset="0"/>
                </a:rPr>
                <a:t>A</a:t>
              </a:r>
            </a:p>
          </p:txBody>
        </p:sp>
        <p:sp>
          <p:nvSpPr>
            <p:cNvPr id="46" name="Arrow: Pentagon 45">
              <a:extLst>
                <a:ext uri="{FF2B5EF4-FFF2-40B4-BE49-F238E27FC236}">
                  <a16:creationId xmlns:a16="http://schemas.microsoft.com/office/drawing/2014/main" id="{D14AF7EE-875B-45F7-A8DF-1B9C6A956B09}"/>
                </a:ext>
              </a:extLst>
            </p:cNvPr>
            <p:cNvSpPr/>
            <p:nvPr/>
          </p:nvSpPr>
          <p:spPr>
            <a:xfrm flipH="1">
              <a:off x="4752414" y="1766502"/>
              <a:ext cx="260256" cy="181347"/>
            </a:xfrm>
            <a:prstGeom prst="homePlat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600" dirty="0">
                  <a:latin typeface="Suisse Int'l Mono Bold" panose="020B0809000000000000" pitchFamily="49" charset="0"/>
                </a:rPr>
                <a:t>A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943BB0F-82FC-431B-B5FF-4C67D232737B}"/>
                </a:ext>
              </a:extLst>
            </p:cNvPr>
            <p:cNvCxnSpPr>
              <a:cxnSpLocks/>
            </p:cNvCxnSpPr>
            <p:nvPr/>
          </p:nvCxnSpPr>
          <p:spPr>
            <a:xfrm>
              <a:off x="9126184" y="5595460"/>
              <a:ext cx="0" cy="518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0873E45-8E37-4159-8DD4-7EB53EE20BE5}"/>
                </a:ext>
              </a:extLst>
            </p:cNvPr>
            <p:cNvCxnSpPr/>
            <p:nvPr/>
          </p:nvCxnSpPr>
          <p:spPr>
            <a:xfrm flipH="1">
              <a:off x="2462840" y="6113585"/>
              <a:ext cx="66633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D8A11BB-126E-4B8E-85B1-CCB90C68F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2840" y="5283904"/>
              <a:ext cx="0" cy="8296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E9C971E-3F00-409A-8D7A-179B858059D4}"/>
                </a:ext>
              </a:extLst>
            </p:cNvPr>
            <p:cNvCxnSpPr/>
            <p:nvPr/>
          </p:nvCxnSpPr>
          <p:spPr>
            <a:xfrm>
              <a:off x="2462840" y="5283904"/>
              <a:ext cx="2142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4A37686-8FA5-42F9-83B9-721935C2429E}"/>
                </a:ext>
              </a:extLst>
            </p:cNvPr>
            <p:cNvGrpSpPr/>
            <p:nvPr/>
          </p:nvGrpSpPr>
          <p:grpSpPr>
            <a:xfrm>
              <a:off x="1846178" y="3749352"/>
              <a:ext cx="206841" cy="1068489"/>
              <a:chOff x="2676055" y="3752353"/>
              <a:chExt cx="206841" cy="1068489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A54DBE4-CD54-43F7-B832-3AAD5F343D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3752353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3B1DABF-279E-4F9E-B4C3-D5D38B7A7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3901680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B4C591B-4415-446A-AA63-1B0694C4E9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064948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F956AC0-DE81-48AE-A8DD-5E5DB82B6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206480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CAC01C7-65BE-4C2C-8630-36CD1417EE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349355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ADC796B-9F1E-49AF-9AA2-A51AEF412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495491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E941BF0-6F6F-4F79-B398-F777129CA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654155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40A7CA0-A5D5-45D1-9ED6-AAECF02730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820842"/>
                <a:ext cx="2068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448BDDE-A1D5-475E-AC9E-2585EB91EECD}"/>
                </a:ext>
              </a:extLst>
            </p:cNvPr>
            <p:cNvGrpSpPr/>
            <p:nvPr/>
          </p:nvGrpSpPr>
          <p:grpSpPr>
            <a:xfrm>
              <a:off x="2058329" y="3749352"/>
              <a:ext cx="623556" cy="1068489"/>
              <a:chOff x="2676055" y="3752353"/>
              <a:chExt cx="206841" cy="1068489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349E8A0-A599-44B0-ADCA-1A0D2B36B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3752353"/>
                <a:ext cx="20684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3AF86C7-D71B-473C-B91B-2CDB41BAE8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3901680"/>
                <a:ext cx="20684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E1B13D9-234D-479D-9E11-E953E2470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064948"/>
                <a:ext cx="20684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F07BFE6-907A-46FE-8B59-9926E0217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206480"/>
                <a:ext cx="20684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6722968-55DF-45F9-B8EA-E9ACFC6DB6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349355"/>
                <a:ext cx="20684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D400038-F14D-48CE-9695-E5B0B1819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495491"/>
                <a:ext cx="20684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B1E63A9-0915-41B6-B797-BAFB78C775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654155"/>
                <a:ext cx="20684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2C91557-811F-4908-ACD7-DAA960EFF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6055" y="4820842"/>
                <a:ext cx="20684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899F506-4E29-474F-9A3D-E530597CB70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888" y="2318991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5A3F1AA-50D6-495E-B1AA-BA40162308F1}"/>
                </a:ext>
              </a:extLst>
            </p:cNvPr>
            <p:cNvCxnSpPr>
              <a:cxnSpLocks/>
            </p:cNvCxnSpPr>
            <p:nvPr/>
          </p:nvCxnSpPr>
          <p:spPr>
            <a:xfrm>
              <a:off x="2064039" y="2318991"/>
              <a:ext cx="6908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C605052-2042-4C37-B069-2922ABE8D9DB}"/>
                </a:ext>
              </a:extLst>
            </p:cNvPr>
            <p:cNvSpPr txBox="1"/>
            <p:nvPr/>
          </p:nvSpPr>
          <p:spPr>
            <a:xfrm>
              <a:off x="3281709" y="2141226"/>
              <a:ext cx="456189" cy="467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Suisse Int'l Mono Bold" panose="020B0809000000000000" pitchFamily="49" charset="0"/>
                </a:rPr>
                <a:t>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699BE87-6559-46D0-B5C7-13135D508388}"/>
                </a:ext>
              </a:extLst>
            </p:cNvPr>
            <p:cNvSpPr txBox="1"/>
            <p:nvPr/>
          </p:nvSpPr>
          <p:spPr>
            <a:xfrm>
              <a:off x="2431073" y="2999435"/>
              <a:ext cx="456189" cy="467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Suisse Int'l Mono Bold" panose="020B0809000000000000" pitchFamily="49" charset="0"/>
                </a:rPr>
                <a:t>.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021980F-7275-442A-8411-E338EF7E481B}"/>
                </a:ext>
              </a:extLst>
            </p:cNvPr>
            <p:cNvCxnSpPr>
              <a:cxnSpLocks/>
            </p:cNvCxnSpPr>
            <p:nvPr/>
          </p:nvCxnSpPr>
          <p:spPr>
            <a:xfrm>
              <a:off x="1840868" y="3443767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9991FC8-8387-42FB-A2F2-15BAFDDFA9D3}"/>
                </a:ext>
              </a:extLst>
            </p:cNvPr>
            <p:cNvCxnSpPr>
              <a:cxnSpLocks/>
            </p:cNvCxnSpPr>
            <p:nvPr/>
          </p:nvCxnSpPr>
          <p:spPr>
            <a:xfrm>
              <a:off x="2053019" y="3443767"/>
              <a:ext cx="6908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4C8A5A-BD68-4A4B-ABD2-272D350329E1}"/>
                </a:ext>
              </a:extLst>
            </p:cNvPr>
            <p:cNvCxnSpPr>
              <a:cxnSpLocks/>
            </p:cNvCxnSpPr>
            <p:nvPr/>
          </p:nvCxnSpPr>
          <p:spPr>
            <a:xfrm>
              <a:off x="1833525" y="3311129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65FCA3-010E-4C4E-A915-E7D75B94B75B}"/>
                </a:ext>
              </a:extLst>
            </p:cNvPr>
            <p:cNvCxnSpPr>
              <a:cxnSpLocks/>
            </p:cNvCxnSpPr>
            <p:nvPr/>
          </p:nvCxnSpPr>
          <p:spPr>
            <a:xfrm>
              <a:off x="2045676" y="3311129"/>
              <a:ext cx="6908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FCC6C3-62BF-4EDA-93DE-01882B5E6BD4}"/>
                </a:ext>
              </a:extLst>
            </p:cNvPr>
            <p:cNvSpPr txBox="1"/>
            <p:nvPr/>
          </p:nvSpPr>
          <p:spPr>
            <a:xfrm>
              <a:off x="2223264" y="3134991"/>
              <a:ext cx="456189" cy="467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latin typeface="Suisse Int'l Mono Bold" panose="020B0809000000000000" pitchFamily="49" charset="0"/>
                </a:rPr>
                <a:t>.</a:t>
              </a:r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9653EE0D-1B6F-4EB4-89AF-8A271906E8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1372" y="2125927"/>
              <a:ext cx="4604951" cy="1185202"/>
            </a:xfrm>
            <a:prstGeom prst="bentConnector3">
              <a:avLst>
                <a:gd name="adj1" fmla="val 621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84C8EEBD-4858-4BFA-A195-52CB299B9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1372" y="1992625"/>
              <a:ext cx="4604951" cy="1475956"/>
            </a:xfrm>
            <a:prstGeom prst="bentConnector3">
              <a:avLst>
                <a:gd name="adj1" fmla="val 303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7079453-3D30-450B-A07C-4466AF4A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939482" y="2125927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0EF1C42-BF7B-4EF6-84B4-345CEF6C8183}"/>
                </a:ext>
              </a:extLst>
            </p:cNvPr>
            <p:cNvCxnSpPr>
              <a:cxnSpLocks/>
            </p:cNvCxnSpPr>
            <p:nvPr/>
          </p:nvCxnSpPr>
          <p:spPr>
            <a:xfrm>
              <a:off x="9932139" y="1993289"/>
              <a:ext cx="2068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20419C-1C0A-4F68-98B3-5B5F4C9F9575}"/>
                </a:ext>
              </a:extLst>
            </p:cNvPr>
            <p:cNvSpPr txBox="1"/>
            <p:nvPr/>
          </p:nvSpPr>
          <p:spPr>
            <a:xfrm>
              <a:off x="765828" y="3185822"/>
              <a:ext cx="1111816" cy="1684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dirty="0">
                  <a:latin typeface="Suisse Int'l Mono Bold" panose="020B0809000000000000" pitchFamily="49" charset="0"/>
                </a:rPr>
                <a:t>clk</a:t>
              </a:r>
            </a:p>
            <a:p>
              <a:pPr algn="r"/>
              <a:r>
                <a:rPr lang="en-US" sz="600" dirty="0">
                  <a:latin typeface="Suisse Int'l Mono Bold" panose="020B0809000000000000" pitchFamily="49" charset="0"/>
                </a:rPr>
                <a:t>reset</a:t>
              </a:r>
            </a:p>
            <a:p>
              <a:pPr algn="r"/>
              <a:endParaRPr lang="en-US" sz="600" dirty="0">
                <a:latin typeface="Suisse Int'l Mono Bold" panose="020B0809000000000000" pitchFamily="49" charset="0"/>
              </a:endParaRPr>
            </a:p>
            <a:p>
              <a:pPr algn="r"/>
              <a:r>
                <a:rPr lang="en-US" sz="600" dirty="0">
                  <a:latin typeface="Suisse Int'l Mono Bold" panose="020B0809000000000000" pitchFamily="49" charset="0"/>
                </a:rPr>
                <a:t>mode_inc</a:t>
              </a:r>
            </a:p>
            <a:p>
              <a:pPr algn="r"/>
              <a:r>
                <a:rPr lang="en-US" sz="600" dirty="0">
                  <a:latin typeface="Suisse Int'l Mono Bold" panose="020B0809000000000000" pitchFamily="49" charset="0"/>
                </a:rPr>
                <a:t>mode_dec</a:t>
              </a:r>
            </a:p>
            <a:p>
              <a:pPr algn="r"/>
              <a:r>
                <a:rPr lang="en-US" sz="600" dirty="0">
                  <a:latin typeface="Suisse Int'l Mono Bold" panose="020B0809000000000000" pitchFamily="49" charset="0"/>
                </a:rPr>
                <a:t>fstop_inc</a:t>
              </a:r>
            </a:p>
            <a:p>
              <a:pPr algn="r"/>
              <a:r>
                <a:rPr lang="en-US" sz="600" dirty="0">
                  <a:latin typeface="Suisse Int'l Mono Bold" panose="020B0809000000000000" pitchFamily="49" charset="0"/>
                </a:rPr>
                <a:t>fstop_dec</a:t>
              </a:r>
            </a:p>
            <a:p>
              <a:pPr algn="r"/>
              <a:r>
                <a:rPr lang="en-US" sz="600" dirty="0">
                  <a:latin typeface="Suisse Int'l Mono Bold" panose="020B0809000000000000" pitchFamily="49" charset="0"/>
                </a:rPr>
                <a:t>shutter_inc</a:t>
              </a:r>
            </a:p>
            <a:p>
              <a:pPr algn="r"/>
              <a:r>
                <a:rPr lang="en-US" sz="600" dirty="0">
                  <a:latin typeface="Suisse Int'l Mono Bold" panose="020B0809000000000000" pitchFamily="49" charset="0"/>
                </a:rPr>
                <a:t>shutter_dec</a:t>
              </a:r>
            </a:p>
            <a:p>
              <a:pPr algn="r"/>
              <a:r>
                <a:rPr lang="en-US" sz="600" dirty="0">
                  <a:latin typeface="Suisse Int'l Mono Bold" panose="020B0809000000000000" pitchFamily="49" charset="0"/>
                </a:rPr>
                <a:t>shutter_btn</a:t>
              </a:r>
            </a:p>
            <a:p>
              <a:pPr algn="r"/>
              <a:r>
                <a:rPr lang="en-US" sz="600" dirty="0">
                  <a:latin typeface="Suisse Int'l Mono Bold" panose="020B0809000000000000" pitchFamily="49" charset="0"/>
                </a:rPr>
                <a:t>sensor_data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92152F2-2195-4590-8051-C281FD23CF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9366" y="4768300"/>
              <a:ext cx="40115" cy="1144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C4723D6-4F20-43D6-AF6E-43264BA89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0512" y="3066862"/>
              <a:ext cx="40115" cy="1144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4383A74-5882-4A7D-9562-CB3C071AD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2269" y="3255552"/>
              <a:ext cx="40115" cy="1144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36B44F7-85D5-4451-827C-A79431BDD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2844" y="4662197"/>
              <a:ext cx="40115" cy="1144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D65165-4B18-48E9-B54B-39A7706C4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7753" y="4380614"/>
              <a:ext cx="40115" cy="1144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8EAE242-B947-48C9-AE33-4D8AA7513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7753" y="4235460"/>
              <a:ext cx="40115" cy="1144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6215652-3463-4FA4-8F09-99A7E12D90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5946" y="2067041"/>
              <a:ext cx="40115" cy="1144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6E11B0D-AD71-4E9D-95DC-96554F138064}"/>
                </a:ext>
              </a:extLst>
            </p:cNvPr>
            <p:cNvSpPr txBox="1"/>
            <p:nvPr/>
          </p:nvSpPr>
          <p:spPr>
            <a:xfrm>
              <a:off x="916898" y="2195881"/>
              <a:ext cx="960629" cy="280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dirty="0">
                  <a:latin typeface="Suisse Int'l Mono Bold" panose="020B0809000000000000" pitchFamily="49" charset="0"/>
                </a:rPr>
                <a:t>power_btn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FBA69A9-F5E6-42C7-B459-5423E9BD79A9}"/>
                </a:ext>
              </a:extLst>
            </p:cNvPr>
            <p:cNvSpPr txBox="1"/>
            <p:nvPr/>
          </p:nvSpPr>
          <p:spPr>
            <a:xfrm>
              <a:off x="10092854" y="1860742"/>
              <a:ext cx="1187264" cy="421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Suisse Int'l Mono Bold" panose="020B0809000000000000" pitchFamily="49" charset="0"/>
                </a:rPr>
                <a:t>output_valid</a:t>
              </a:r>
            </a:p>
            <a:p>
              <a:r>
                <a:rPr lang="en-US" sz="600" dirty="0">
                  <a:latin typeface="Suisse Int'l Mono Bold" panose="020B0809000000000000" pitchFamily="49" charset="0"/>
                </a:rPr>
                <a:t>output_data</a:t>
              </a:r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398DF56-E111-4F8E-9E61-6FA2A44358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76537" y="2071291"/>
              <a:ext cx="40116" cy="1144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C36FD85-6309-4250-B768-9FDC8FC546B5}"/>
              </a:ext>
            </a:extLst>
          </p:cNvPr>
          <p:cNvSpPr/>
          <p:nvPr/>
        </p:nvSpPr>
        <p:spPr>
          <a:xfrm>
            <a:off x="2027045" y="2432631"/>
            <a:ext cx="1574761" cy="194666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1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F5B25A5-AC49-41CA-A6AE-4D7EC7AE2680}"/>
              </a:ext>
            </a:extLst>
          </p:cNvPr>
          <p:cNvSpPr txBox="1"/>
          <p:nvPr/>
        </p:nvSpPr>
        <p:spPr>
          <a:xfrm>
            <a:off x="2057149" y="2449561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Suisse Int'l" panose="020B0504000000000000" pitchFamily="34" charset="-78"/>
                <a:cs typeface="Suisse Int'l" panose="020B0504000000000000" pitchFamily="34" charset="-78"/>
              </a:rPr>
              <a:t>FSM Test Bench</a:t>
            </a:r>
            <a:endParaRPr lang="en-CA" sz="1100" dirty="0">
              <a:latin typeface="Suisse Int'l" panose="020B0504000000000000" pitchFamily="34" charset="-78"/>
              <a:cs typeface="Suisse Int'l" panose="020B0504000000000000" pitchFamily="34" charset="-78"/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3D4DD25-2284-4E65-88F0-4F8E4307E25E}"/>
              </a:ext>
            </a:extLst>
          </p:cNvPr>
          <p:cNvCxnSpPr>
            <a:cxnSpLocks/>
          </p:cNvCxnSpPr>
          <p:nvPr/>
        </p:nvCxnSpPr>
        <p:spPr>
          <a:xfrm>
            <a:off x="3601806" y="3535172"/>
            <a:ext cx="1283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310791B-C4A0-4796-9BD1-1DCF5FE42D31}"/>
              </a:ext>
            </a:extLst>
          </p:cNvPr>
          <p:cNvCxnSpPr>
            <a:cxnSpLocks/>
          </p:cNvCxnSpPr>
          <p:nvPr/>
        </p:nvCxnSpPr>
        <p:spPr>
          <a:xfrm>
            <a:off x="3601806" y="3627808"/>
            <a:ext cx="1283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4E24285-322B-41C9-ADFC-2B237492C319}"/>
              </a:ext>
            </a:extLst>
          </p:cNvPr>
          <p:cNvCxnSpPr>
            <a:cxnSpLocks/>
          </p:cNvCxnSpPr>
          <p:nvPr/>
        </p:nvCxnSpPr>
        <p:spPr>
          <a:xfrm>
            <a:off x="3601806" y="3729093"/>
            <a:ext cx="1283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EC1A2DF-B8EE-4440-A33F-1D35FE99D0C8}"/>
              </a:ext>
            </a:extLst>
          </p:cNvPr>
          <p:cNvCxnSpPr>
            <a:cxnSpLocks/>
          </p:cNvCxnSpPr>
          <p:nvPr/>
        </p:nvCxnSpPr>
        <p:spPr>
          <a:xfrm>
            <a:off x="3601806" y="3816893"/>
            <a:ext cx="1283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983E0A6-362A-499B-A7E4-D0A0B049E91F}"/>
              </a:ext>
            </a:extLst>
          </p:cNvPr>
          <p:cNvCxnSpPr>
            <a:cxnSpLocks/>
          </p:cNvCxnSpPr>
          <p:nvPr/>
        </p:nvCxnSpPr>
        <p:spPr>
          <a:xfrm>
            <a:off x="3601806" y="3905527"/>
            <a:ext cx="1283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F615ED5-D0F9-432C-982A-7C2638C6288A}"/>
              </a:ext>
            </a:extLst>
          </p:cNvPr>
          <p:cNvCxnSpPr>
            <a:cxnSpLocks/>
          </p:cNvCxnSpPr>
          <p:nvPr/>
        </p:nvCxnSpPr>
        <p:spPr>
          <a:xfrm>
            <a:off x="3601806" y="3996184"/>
            <a:ext cx="1283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749F988-591F-4FAC-BB15-A3E1B57A1DC8}"/>
              </a:ext>
            </a:extLst>
          </p:cNvPr>
          <p:cNvCxnSpPr>
            <a:cxnSpLocks/>
          </p:cNvCxnSpPr>
          <p:nvPr/>
        </p:nvCxnSpPr>
        <p:spPr>
          <a:xfrm>
            <a:off x="3601806" y="4094612"/>
            <a:ext cx="1283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2C81553-8B21-414C-8650-81FFEA7A312C}"/>
              </a:ext>
            </a:extLst>
          </p:cNvPr>
          <p:cNvCxnSpPr>
            <a:cxnSpLocks/>
          </p:cNvCxnSpPr>
          <p:nvPr/>
        </p:nvCxnSpPr>
        <p:spPr>
          <a:xfrm>
            <a:off x="3601806" y="4198018"/>
            <a:ext cx="1283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C8EEEE8-7FC8-4812-971D-F6E62C9CB01E}"/>
              </a:ext>
            </a:extLst>
          </p:cNvPr>
          <p:cNvCxnSpPr>
            <a:cxnSpLocks/>
          </p:cNvCxnSpPr>
          <p:nvPr/>
        </p:nvCxnSpPr>
        <p:spPr>
          <a:xfrm>
            <a:off x="3733416" y="3535172"/>
            <a:ext cx="3432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FA095DA-5175-4521-8278-8CE614D4DBFC}"/>
              </a:ext>
            </a:extLst>
          </p:cNvPr>
          <p:cNvCxnSpPr>
            <a:cxnSpLocks/>
          </p:cNvCxnSpPr>
          <p:nvPr/>
        </p:nvCxnSpPr>
        <p:spPr>
          <a:xfrm>
            <a:off x="3733416" y="3627808"/>
            <a:ext cx="3432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4135A84-3211-4FCD-A067-A9934ABA8F2A}"/>
              </a:ext>
            </a:extLst>
          </p:cNvPr>
          <p:cNvCxnSpPr>
            <a:cxnSpLocks/>
          </p:cNvCxnSpPr>
          <p:nvPr/>
        </p:nvCxnSpPr>
        <p:spPr>
          <a:xfrm>
            <a:off x="3733416" y="3729093"/>
            <a:ext cx="3115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36CA820-7660-49B5-9008-46C266A8B9D9}"/>
              </a:ext>
            </a:extLst>
          </p:cNvPr>
          <p:cNvCxnSpPr>
            <a:cxnSpLocks/>
          </p:cNvCxnSpPr>
          <p:nvPr/>
        </p:nvCxnSpPr>
        <p:spPr>
          <a:xfrm>
            <a:off x="3733416" y="3816893"/>
            <a:ext cx="3115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D121BBE-C84C-4A55-852F-DB78DDB362F2}"/>
              </a:ext>
            </a:extLst>
          </p:cNvPr>
          <p:cNvCxnSpPr>
            <a:cxnSpLocks/>
          </p:cNvCxnSpPr>
          <p:nvPr/>
        </p:nvCxnSpPr>
        <p:spPr>
          <a:xfrm>
            <a:off x="3733416" y="3905527"/>
            <a:ext cx="19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78402AF-782A-4BC3-A368-C9C99A71548F}"/>
              </a:ext>
            </a:extLst>
          </p:cNvPr>
          <p:cNvCxnSpPr>
            <a:cxnSpLocks/>
          </p:cNvCxnSpPr>
          <p:nvPr/>
        </p:nvCxnSpPr>
        <p:spPr>
          <a:xfrm>
            <a:off x="3733416" y="4094612"/>
            <a:ext cx="19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3747D59-F4C4-4615-9DA8-F8FDE1776664}"/>
              </a:ext>
            </a:extLst>
          </p:cNvPr>
          <p:cNvCxnSpPr>
            <a:cxnSpLocks/>
          </p:cNvCxnSpPr>
          <p:nvPr/>
        </p:nvCxnSpPr>
        <p:spPr>
          <a:xfrm>
            <a:off x="3733416" y="4198018"/>
            <a:ext cx="19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7A37711-81BA-4F33-B403-6C03AE3813AF}"/>
              </a:ext>
            </a:extLst>
          </p:cNvPr>
          <p:cNvCxnSpPr>
            <a:cxnSpLocks/>
          </p:cNvCxnSpPr>
          <p:nvPr/>
        </p:nvCxnSpPr>
        <p:spPr>
          <a:xfrm>
            <a:off x="3605348" y="2647836"/>
            <a:ext cx="1283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97D20CF-6D78-47A2-BA65-64FB333CDD9B}"/>
              </a:ext>
            </a:extLst>
          </p:cNvPr>
          <p:cNvCxnSpPr>
            <a:cxnSpLocks/>
          </p:cNvCxnSpPr>
          <p:nvPr/>
        </p:nvCxnSpPr>
        <p:spPr>
          <a:xfrm>
            <a:off x="3736958" y="2647836"/>
            <a:ext cx="307992" cy="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B159FA2-05B7-4B8B-9C52-E12087A4F5BC}"/>
              </a:ext>
            </a:extLst>
          </p:cNvPr>
          <p:cNvCxnSpPr>
            <a:cxnSpLocks/>
          </p:cNvCxnSpPr>
          <p:nvPr/>
        </p:nvCxnSpPr>
        <p:spPr>
          <a:xfrm>
            <a:off x="3598512" y="3345600"/>
            <a:ext cx="1283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F54E37D-063D-42F8-98DA-5F5B6DB32FA5}"/>
              </a:ext>
            </a:extLst>
          </p:cNvPr>
          <p:cNvCxnSpPr>
            <a:cxnSpLocks/>
          </p:cNvCxnSpPr>
          <p:nvPr/>
        </p:nvCxnSpPr>
        <p:spPr>
          <a:xfrm>
            <a:off x="3730122" y="3345600"/>
            <a:ext cx="5053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14D5F0D-6F54-4513-A2E7-7A2F84C7F8D7}"/>
              </a:ext>
            </a:extLst>
          </p:cNvPr>
          <p:cNvCxnSpPr>
            <a:cxnSpLocks/>
          </p:cNvCxnSpPr>
          <p:nvPr/>
        </p:nvCxnSpPr>
        <p:spPr>
          <a:xfrm>
            <a:off x="3593957" y="3263317"/>
            <a:ext cx="1283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958B2DF-94A9-439D-BDE0-C0CB9ED6F9E9}"/>
              </a:ext>
            </a:extLst>
          </p:cNvPr>
          <p:cNvCxnSpPr>
            <a:cxnSpLocks/>
          </p:cNvCxnSpPr>
          <p:nvPr/>
        </p:nvCxnSpPr>
        <p:spPr>
          <a:xfrm>
            <a:off x="3725567" y="3263317"/>
            <a:ext cx="6051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748AFF-CF27-4EC6-9443-C8B20B661D7C}"/>
              </a:ext>
            </a:extLst>
          </p:cNvPr>
          <p:cNvCxnSpPr>
            <a:cxnSpLocks/>
          </p:cNvCxnSpPr>
          <p:nvPr/>
        </p:nvCxnSpPr>
        <p:spPr>
          <a:xfrm>
            <a:off x="3733416" y="3996184"/>
            <a:ext cx="19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FCB9CB4-3ABF-40BC-AAF4-55C80061137D}"/>
              </a:ext>
            </a:extLst>
          </p:cNvPr>
          <p:cNvCxnSpPr>
            <a:cxnSpLocks/>
          </p:cNvCxnSpPr>
          <p:nvPr/>
        </p:nvCxnSpPr>
        <p:spPr>
          <a:xfrm flipV="1">
            <a:off x="10395824" y="2426988"/>
            <a:ext cx="257581" cy="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06A4421-FF15-415E-AD2C-45101B0F2462}"/>
              </a:ext>
            </a:extLst>
          </p:cNvPr>
          <p:cNvCxnSpPr>
            <a:cxnSpLocks/>
          </p:cNvCxnSpPr>
          <p:nvPr/>
        </p:nvCxnSpPr>
        <p:spPr>
          <a:xfrm flipV="1">
            <a:off x="10348913" y="2515618"/>
            <a:ext cx="404812" cy="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1B1E8A4-6C24-4900-81C3-28A74424484E}"/>
              </a:ext>
            </a:extLst>
          </p:cNvPr>
          <p:cNvCxnSpPr>
            <a:cxnSpLocks/>
          </p:cNvCxnSpPr>
          <p:nvPr/>
        </p:nvCxnSpPr>
        <p:spPr>
          <a:xfrm flipV="1">
            <a:off x="10653405" y="1851025"/>
            <a:ext cx="0" cy="575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DE75663-EBD7-4BC5-ADB1-429E973F0FE7}"/>
              </a:ext>
            </a:extLst>
          </p:cNvPr>
          <p:cNvCxnSpPr/>
          <p:nvPr/>
        </p:nvCxnSpPr>
        <p:spPr>
          <a:xfrm flipH="1">
            <a:off x="1866900" y="1846263"/>
            <a:ext cx="87865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4A6D661-A81D-4BF7-808D-2E0C4A9DEFC2}"/>
              </a:ext>
            </a:extLst>
          </p:cNvPr>
          <p:cNvCxnSpPr/>
          <p:nvPr/>
        </p:nvCxnSpPr>
        <p:spPr>
          <a:xfrm>
            <a:off x="1866900" y="1846263"/>
            <a:ext cx="0" cy="977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A256F6F-97F7-4D22-A4FD-4EFE6F72815A}"/>
              </a:ext>
            </a:extLst>
          </p:cNvPr>
          <p:cNvCxnSpPr/>
          <p:nvPr/>
        </p:nvCxnSpPr>
        <p:spPr>
          <a:xfrm>
            <a:off x="1866900" y="2824033"/>
            <a:ext cx="160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7B5B8BE-DFFC-4AED-A89B-D4A80A24833D}"/>
              </a:ext>
            </a:extLst>
          </p:cNvPr>
          <p:cNvCxnSpPr/>
          <p:nvPr/>
        </p:nvCxnSpPr>
        <p:spPr>
          <a:xfrm flipV="1">
            <a:off x="10753725" y="1774825"/>
            <a:ext cx="0" cy="739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53D0E4A-38AB-42C8-8A96-F13136F2757A}"/>
              </a:ext>
            </a:extLst>
          </p:cNvPr>
          <p:cNvCxnSpPr/>
          <p:nvPr/>
        </p:nvCxnSpPr>
        <p:spPr>
          <a:xfrm flipH="1">
            <a:off x="1766888" y="1774825"/>
            <a:ext cx="8986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7C19BB8-B645-4919-B186-88F06DB101E4}"/>
              </a:ext>
            </a:extLst>
          </p:cNvPr>
          <p:cNvCxnSpPr>
            <a:cxnSpLocks/>
          </p:cNvCxnSpPr>
          <p:nvPr/>
        </p:nvCxnSpPr>
        <p:spPr>
          <a:xfrm>
            <a:off x="1766888" y="1774825"/>
            <a:ext cx="0" cy="115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B235F2A-228D-43A8-A269-6AE4A5F7C822}"/>
              </a:ext>
            </a:extLst>
          </p:cNvPr>
          <p:cNvCxnSpPr/>
          <p:nvPr/>
        </p:nvCxnSpPr>
        <p:spPr>
          <a:xfrm>
            <a:off x="1766888" y="2929975"/>
            <a:ext cx="2601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82C2214-1AF3-4307-8B14-0F58A4875B63}"/>
              </a:ext>
            </a:extLst>
          </p:cNvPr>
          <p:cNvCxnSpPr>
            <a:cxnSpLocks/>
          </p:cNvCxnSpPr>
          <p:nvPr/>
        </p:nvCxnSpPr>
        <p:spPr>
          <a:xfrm flipV="1">
            <a:off x="1893126" y="2906232"/>
            <a:ext cx="24886" cy="7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8" name="3D Model 197" descr="Repeat">
                <a:extLst>
                  <a:ext uri="{FF2B5EF4-FFF2-40B4-BE49-F238E27FC236}">
                    <a16:creationId xmlns:a16="http://schemas.microsoft.com/office/drawing/2014/main" id="{02DFB9E0-7985-469D-9723-00C13C3281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561982"/>
                  </p:ext>
                </p:extLst>
              </p:nvPr>
            </p:nvGraphicFramePr>
            <p:xfrm>
              <a:off x="2248659" y="2962988"/>
              <a:ext cx="1030391" cy="98815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30391" cy="988158"/>
                    </a:xfrm>
                    <a:prstGeom prst="rect">
                      <a:avLst/>
                    </a:prstGeom>
                  </am3d:spPr>
                  <am3d:camera>
                    <am3d:pos x="0" y="0" z="6612248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32270" d="1000000"/>
                    <am3d:preTrans dx="16513" dy="-17967886" dz="-1006"/>
                    <am3d:scale>
                      <am3d:sx n="1000000" d="1000000"/>
                      <am3d:sy n="1000000" d="1000000"/>
                      <am3d:sz n="1000000" d="1000000"/>
                    </am3d:scale>
                    <am3d:rot ax="-9619989" ay="1315275" az="-1034398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42211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8" name="3D Model 197" descr="Repeat">
                <a:extLst>
                  <a:ext uri="{FF2B5EF4-FFF2-40B4-BE49-F238E27FC236}">
                    <a16:creationId xmlns:a16="http://schemas.microsoft.com/office/drawing/2014/main" id="{02DFB9E0-7985-469D-9723-00C13C3281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8659" y="2962988"/>
                <a:ext cx="1030391" cy="9881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480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735</Words>
  <Application>Microsoft Office PowerPoint</Application>
  <PresentationFormat>Widescreen</PresentationFormat>
  <Paragraphs>239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Fantasque Sans Mono</vt:lpstr>
      <vt:lpstr>Suisse Int'l</vt:lpstr>
      <vt:lpstr>Suisse Int'l Mono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Muchen He</dc:creator>
  <cp:lastModifiedBy>Muchen He</cp:lastModifiedBy>
  <cp:revision>5</cp:revision>
  <dcterms:created xsi:type="dcterms:W3CDTF">2019-09-24T03:26:55Z</dcterms:created>
  <dcterms:modified xsi:type="dcterms:W3CDTF">2019-09-24T05:53:32Z</dcterms:modified>
</cp:coreProperties>
</file>